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sldIdLst>
    <p:sldId id="286" r:id="rId2"/>
    <p:sldId id="287" r:id="rId3"/>
    <p:sldId id="288" r:id="rId4"/>
    <p:sldId id="289" r:id="rId5"/>
    <p:sldId id="290" r:id="rId6"/>
    <p:sldId id="318"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6" r:id="rId22"/>
    <p:sldId id="307" r:id="rId23"/>
    <p:sldId id="319" r:id="rId24"/>
    <p:sldId id="308" r:id="rId25"/>
    <p:sldId id="309" r:id="rId26"/>
    <p:sldId id="310" r:id="rId27"/>
    <p:sldId id="311" r:id="rId28"/>
    <p:sldId id="313" r:id="rId29"/>
    <p:sldId id="314" r:id="rId30"/>
    <p:sldId id="315" r:id="rId31"/>
    <p:sldId id="316" r:id="rId32"/>
    <p:sldId id="317" r:id="rId33"/>
    <p:sldId id="321"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vino, Patricia (Ann)" initials="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74057" autoAdjust="0"/>
  </p:normalViewPr>
  <p:slideViewPr>
    <p:cSldViewPr>
      <p:cViewPr varScale="1">
        <p:scale>
          <a:sx n="82" d="100"/>
          <a:sy n="82" d="100"/>
        </p:scale>
        <p:origin x="-1854"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numFmt formatCode="0.0%" sourceLinked="0"/>
            <c:txPr>
              <a:bodyPr/>
              <a:lstStyle/>
              <a:p>
                <a:pPr>
                  <a:defRPr sz="1400" b="1">
                    <a:solidFill>
                      <a:schemeClr val="bg1"/>
                    </a:solidFill>
                  </a:defRPr>
                </a:pPr>
                <a:endParaRPr lang="en-US"/>
              </a:p>
            </c:txPr>
            <c:showLegendKey val="0"/>
            <c:showVal val="0"/>
            <c:showCatName val="0"/>
            <c:showSerName val="0"/>
            <c:showPercent val="1"/>
            <c:showBubbleSize val="0"/>
            <c:showLeaderLines val="1"/>
          </c:dLbls>
          <c:cat>
            <c:strRef>
              <c:f>(Sheet1!$F$7,Sheet1!$F$8,Sheet1!$F$9,Sheet1!$F$10,Sheet1!$F$11,Sheet1!$F$12,Sheet1!$F$13)</c:f>
              <c:strCache>
                <c:ptCount val="7"/>
                <c:pt idx="0">
                  <c:v>Less than 9th Grade</c:v>
                </c:pt>
                <c:pt idx="1">
                  <c:v>9-12 grades, no diploma</c:v>
                </c:pt>
                <c:pt idx="2">
                  <c:v>diploma or HSE</c:v>
                </c:pt>
                <c:pt idx="3">
                  <c:v>some college, no degree</c:v>
                </c:pt>
                <c:pt idx="4">
                  <c:v>associate's degree</c:v>
                </c:pt>
                <c:pt idx="5">
                  <c:v>bachelor's degree</c:v>
                </c:pt>
                <c:pt idx="6">
                  <c:v>graduate or professional</c:v>
                </c:pt>
              </c:strCache>
            </c:strRef>
          </c:cat>
          <c:val>
            <c:numRef>
              <c:f>Sheet1!$G$7:$G$13</c:f>
              <c:numCache>
                <c:formatCode>#,##0.00</c:formatCode>
                <c:ptCount val="7"/>
                <c:pt idx="0">
                  <c:v>1559568</c:v>
                </c:pt>
                <c:pt idx="1">
                  <c:v>1522574</c:v>
                </c:pt>
                <c:pt idx="2">
                  <c:v>4425654</c:v>
                </c:pt>
                <c:pt idx="3">
                  <c:v>3816471</c:v>
                </c:pt>
                <c:pt idx="4">
                  <c:v>1204220</c:v>
                </c:pt>
                <c:pt idx="5">
                  <c:v>3266266</c:v>
                </c:pt>
                <c:pt idx="6">
                  <c:v>1689108</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rtl="0">
            <a:defRPr sz="1400"/>
          </a:pPr>
          <a:endParaRPr lang="en-US"/>
        </a:p>
      </c:txPr>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F92F2D-0453-43DD-A6D1-380C635E6EE9}"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B5BE5D5B-C506-4E32-897E-78D11B9FB032}">
      <dgm:prSet phldrT="[Text]" custT="1"/>
      <dgm:spPr/>
      <dgm:t>
        <a:bodyPr/>
        <a:lstStyle/>
        <a:p>
          <a:r>
            <a:rPr lang="en-US" sz="1800" dirty="0"/>
            <a:t>Phase 1</a:t>
          </a:r>
        </a:p>
      </dgm:t>
    </dgm:pt>
    <dgm:pt modelId="{B06B009E-8A0A-4858-81CE-579A201211FB}" type="parTrans" cxnId="{28779F57-9ACF-4217-8AD4-6AB8B9BC2ADF}">
      <dgm:prSet/>
      <dgm:spPr/>
      <dgm:t>
        <a:bodyPr/>
        <a:lstStyle/>
        <a:p>
          <a:endParaRPr lang="en-US" sz="1800"/>
        </a:p>
      </dgm:t>
    </dgm:pt>
    <dgm:pt modelId="{3CC98CFE-BCD2-4914-AE70-313605B9963C}" type="sibTrans" cxnId="{28779F57-9ACF-4217-8AD4-6AB8B9BC2ADF}">
      <dgm:prSet/>
      <dgm:spPr/>
      <dgm:t>
        <a:bodyPr/>
        <a:lstStyle/>
        <a:p>
          <a:endParaRPr lang="en-US" sz="1800"/>
        </a:p>
      </dgm:t>
    </dgm:pt>
    <dgm:pt modelId="{E28B746A-FF7B-463C-861D-E9D0E5AFBE36}">
      <dgm:prSet phldrT="[Text]" custT="1"/>
      <dgm:spPr>
        <a:solidFill>
          <a:srgbClr val="00B050">
            <a:alpha val="90000"/>
          </a:srgbClr>
        </a:solidFill>
      </dgm:spPr>
      <dgm:t>
        <a:bodyPr/>
        <a:lstStyle/>
        <a:p>
          <a:r>
            <a:rPr lang="en-US" sz="1800" b="1" dirty="0"/>
            <a:t>Unpacking</a:t>
          </a:r>
          <a:r>
            <a:rPr lang="en-US" sz="1800" dirty="0"/>
            <a:t> </a:t>
          </a:r>
          <a:r>
            <a:rPr lang="en-US" sz="1800" dirty="0" smtClean="0"/>
            <a:t>the </a:t>
          </a:r>
          <a:r>
            <a:rPr lang="en-US" sz="1800" dirty="0"/>
            <a:t>Texas AEL Content Standards</a:t>
          </a:r>
        </a:p>
      </dgm:t>
    </dgm:pt>
    <dgm:pt modelId="{FD430AB2-E583-4868-8A4A-05D8619D6745}" type="parTrans" cxnId="{23E127FF-5A00-49F1-A387-7CBABC9EC82C}">
      <dgm:prSet/>
      <dgm:spPr/>
      <dgm:t>
        <a:bodyPr/>
        <a:lstStyle/>
        <a:p>
          <a:endParaRPr lang="en-US" sz="1800"/>
        </a:p>
      </dgm:t>
    </dgm:pt>
    <dgm:pt modelId="{0A73723A-46AB-4559-89D8-970D94E98F11}" type="sibTrans" cxnId="{23E127FF-5A00-49F1-A387-7CBABC9EC82C}">
      <dgm:prSet/>
      <dgm:spPr/>
      <dgm:t>
        <a:bodyPr/>
        <a:lstStyle/>
        <a:p>
          <a:endParaRPr lang="en-US" sz="1800"/>
        </a:p>
      </dgm:t>
    </dgm:pt>
    <dgm:pt modelId="{A905E200-B38C-4413-9102-33D47769400D}">
      <dgm:prSet phldrT="[Text]" custT="1"/>
      <dgm:spPr>
        <a:solidFill>
          <a:srgbClr val="FFFF00">
            <a:alpha val="90000"/>
          </a:srgbClr>
        </a:solidFill>
      </dgm:spPr>
      <dgm:t>
        <a:bodyPr/>
        <a:lstStyle/>
        <a:p>
          <a:r>
            <a:rPr lang="en-US" sz="1800" dirty="0"/>
            <a:t>Instructional Coaching</a:t>
          </a:r>
        </a:p>
      </dgm:t>
    </dgm:pt>
    <dgm:pt modelId="{4E33243C-B321-4BA0-A8C4-683D92DBCAF7}" type="parTrans" cxnId="{9DA76396-19AF-4F1A-93A8-D31F0DBA1651}">
      <dgm:prSet/>
      <dgm:spPr/>
      <dgm:t>
        <a:bodyPr/>
        <a:lstStyle/>
        <a:p>
          <a:endParaRPr lang="en-US" sz="1800"/>
        </a:p>
      </dgm:t>
    </dgm:pt>
    <dgm:pt modelId="{F873F2B6-B44C-4A8B-AD27-137807EE728C}" type="sibTrans" cxnId="{9DA76396-19AF-4F1A-93A8-D31F0DBA1651}">
      <dgm:prSet/>
      <dgm:spPr/>
      <dgm:t>
        <a:bodyPr/>
        <a:lstStyle/>
        <a:p>
          <a:endParaRPr lang="en-US" sz="1800"/>
        </a:p>
      </dgm:t>
    </dgm:pt>
    <dgm:pt modelId="{4C9A5C7E-D62C-4E51-A686-2A70EC2877F6}">
      <dgm:prSet phldrT="[Text]" custT="1"/>
      <dgm:spPr/>
      <dgm:t>
        <a:bodyPr/>
        <a:lstStyle/>
        <a:p>
          <a:r>
            <a:rPr lang="en-US" sz="1800" dirty="0"/>
            <a:t>Phase 2</a:t>
          </a:r>
        </a:p>
      </dgm:t>
    </dgm:pt>
    <dgm:pt modelId="{A2621003-A0E4-406B-9C48-93A38CB4FB1D}" type="parTrans" cxnId="{1646C196-F370-4B4C-B50B-1904982E4FA6}">
      <dgm:prSet/>
      <dgm:spPr/>
      <dgm:t>
        <a:bodyPr/>
        <a:lstStyle/>
        <a:p>
          <a:endParaRPr lang="en-US" sz="1800"/>
        </a:p>
      </dgm:t>
    </dgm:pt>
    <dgm:pt modelId="{80588D74-7448-45C2-A150-C232DD0EFC25}" type="sibTrans" cxnId="{1646C196-F370-4B4C-B50B-1904982E4FA6}">
      <dgm:prSet/>
      <dgm:spPr/>
      <dgm:t>
        <a:bodyPr/>
        <a:lstStyle/>
        <a:p>
          <a:endParaRPr lang="en-US" sz="1800"/>
        </a:p>
      </dgm:t>
    </dgm:pt>
    <dgm:pt modelId="{304433BC-9DC4-44A6-8FB4-33F348F73C82}">
      <dgm:prSet phldrT="[Text]" custT="1"/>
      <dgm:spPr>
        <a:solidFill>
          <a:srgbClr val="FFFF00">
            <a:alpha val="90000"/>
          </a:srgbClr>
        </a:solidFill>
      </dgm:spPr>
      <dgm:t>
        <a:bodyPr/>
        <a:lstStyle/>
        <a:p>
          <a:r>
            <a:rPr lang="en-US" sz="1800" dirty="0"/>
            <a:t>Instructional Coaching</a:t>
          </a:r>
        </a:p>
      </dgm:t>
    </dgm:pt>
    <dgm:pt modelId="{2676CD82-E1C2-4186-953F-6957C9F53CF3}" type="parTrans" cxnId="{4981C544-02F3-45B4-8531-550FD7D0EE63}">
      <dgm:prSet/>
      <dgm:spPr/>
      <dgm:t>
        <a:bodyPr/>
        <a:lstStyle/>
        <a:p>
          <a:endParaRPr lang="en-US" sz="1800"/>
        </a:p>
      </dgm:t>
    </dgm:pt>
    <dgm:pt modelId="{08E5E342-CBBA-4948-8EDC-777CE53D7D13}" type="sibTrans" cxnId="{4981C544-02F3-45B4-8531-550FD7D0EE63}">
      <dgm:prSet/>
      <dgm:spPr/>
      <dgm:t>
        <a:bodyPr/>
        <a:lstStyle/>
        <a:p>
          <a:endParaRPr lang="en-US" sz="1800"/>
        </a:p>
      </dgm:t>
    </dgm:pt>
    <dgm:pt modelId="{BD6971D8-AEE6-46B4-881B-C7C706C44268}">
      <dgm:prSet phldrT="[Text]" custT="1"/>
      <dgm:spPr/>
      <dgm:t>
        <a:bodyPr/>
        <a:lstStyle/>
        <a:p>
          <a:r>
            <a:rPr lang="en-US" sz="1800" dirty="0"/>
            <a:t>Phase 3</a:t>
          </a:r>
        </a:p>
      </dgm:t>
    </dgm:pt>
    <dgm:pt modelId="{DC594D2D-A931-464E-8622-D8156A9714A9}" type="parTrans" cxnId="{072B3EB8-E9BB-4C91-A7F1-4CA728965B5E}">
      <dgm:prSet/>
      <dgm:spPr/>
      <dgm:t>
        <a:bodyPr/>
        <a:lstStyle/>
        <a:p>
          <a:endParaRPr lang="en-US" sz="1800"/>
        </a:p>
      </dgm:t>
    </dgm:pt>
    <dgm:pt modelId="{E2B0B078-35D5-4195-AE36-3EAD7C9C5AE1}" type="sibTrans" cxnId="{072B3EB8-E9BB-4C91-A7F1-4CA728965B5E}">
      <dgm:prSet/>
      <dgm:spPr/>
      <dgm:t>
        <a:bodyPr/>
        <a:lstStyle/>
        <a:p>
          <a:endParaRPr lang="en-US" sz="1800"/>
        </a:p>
      </dgm:t>
    </dgm:pt>
    <dgm:pt modelId="{29CB0532-E215-4EAB-AADD-FF66AF80B23E}">
      <dgm:prSet phldrT="[Text]" custT="1"/>
      <dgm:spPr>
        <a:solidFill>
          <a:schemeClr val="accent3">
            <a:lumMod val="40000"/>
            <a:lumOff val="60000"/>
            <a:alpha val="90000"/>
          </a:schemeClr>
        </a:solidFill>
      </dgm:spPr>
      <dgm:t>
        <a:bodyPr/>
        <a:lstStyle/>
        <a:p>
          <a:r>
            <a:rPr lang="en-US" sz="1800" dirty="0"/>
            <a:t>Planning for </a:t>
          </a:r>
          <a:r>
            <a:rPr lang="en-US" sz="1800" b="1" dirty="0"/>
            <a:t>Sustaining</a:t>
          </a:r>
          <a:r>
            <a:rPr lang="en-US" sz="1800" dirty="0"/>
            <a:t/>
          </a:r>
          <a:br>
            <a:rPr lang="en-US" sz="1800" dirty="0"/>
          </a:br>
          <a:r>
            <a:rPr lang="en-US" sz="1800" dirty="0"/>
            <a:t> Standards-Based Instruction</a:t>
          </a:r>
        </a:p>
      </dgm:t>
    </dgm:pt>
    <dgm:pt modelId="{0F2F20D2-F2D6-4824-B399-6518834F28A3}" type="parTrans" cxnId="{E4917410-9B47-4640-A88D-5B1B683D79F3}">
      <dgm:prSet/>
      <dgm:spPr/>
      <dgm:t>
        <a:bodyPr/>
        <a:lstStyle/>
        <a:p>
          <a:endParaRPr lang="en-US" sz="1800"/>
        </a:p>
      </dgm:t>
    </dgm:pt>
    <dgm:pt modelId="{4153C66F-4CEF-41AE-A14F-C3F049E46A2E}" type="sibTrans" cxnId="{E4917410-9B47-4640-A88D-5B1B683D79F3}">
      <dgm:prSet/>
      <dgm:spPr/>
      <dgm:t>
        <a:bodyPr/>
        <a:lstStyle/>
        <a:p>
          <a:endParaRPr lang="en-US" sz="1800"/>
        </a:p>
      </dgm:t>
    </dgm:pt>
    <dgm:pt modelId="{C0979478-BB27-48E9-AA74-A72ECB127E61}">
      <dgm:prSet phldrT="[Text]" custT="1"/>
      <dgm:spPr>
        <a:solidFill>
          <a:srgbClr val="FFFF00">
            <a:alpha val="90000"/>
          </a:srgbClr>
        </a:solidFill>
      </dgm:spPr>
      <dgm:t>
        <a:bodyPr/>
        <a:lstStyle/>
        <a:p>
          <a:r>
            <a:rPr lang="en-US" sz="1800" dirty="0"/>
            <a:t>Instructional Coaching</a:t>
          </a:r>
        </a:p>
      </dgm:t>
    </dgm:pt>
    <dgm:pt modelId="{0277D3BF-7933-4649-A062-90E831AE2834}" type="parTrans" cxnId="{CA1F01E0-1F42-4455-B73B-53CA72431C4E}">
      <dgm:prSet/>
      <dgm:spPr/>
      <dgm:t>
        <a:bodyPr/>
        <a:lstStyle/>
        <a:p>
          <a:endParaRPr lang="en-US" sz="1800"/>
        </a:p>
      </dgm:t>
    </dgm:pt>
    <dgm:pt modelId="{F854B24B-3319-4550-96AE-6303BD1D5BD2}" type="sibTrans" cxnId="{CA1F01E0-1F42-4455-B73B-53CA72431C4E}">
      <dgm:prSet/>
      <dgm:spPr/>
      <dgm:t>
        <a:bodyPr/>
        <a:lstStyle/>
        <a:p>
          <a:endParaRPr lang="en-US" sz="1800"/>
        </a:p>
      </dgm:t>
    </dgm:pt>
    <dgm:pt modelId="{9460B1FF-32CB-46EC-A0C9-97E64A11898B}">
      <dgm:prSet phldrT="[Text]" custT="1"/>
      <dgm:spPr>
        <a:solidFill>
          <a:schemeClr val="accent2">
            <a:lumMod val="75000"/>
            <a:alpha val="90000"/>
          </a:schemeClr>
        </a:solidFill>
      </dgm:spPr>
      <dgm:t>
        <a:bodyPr/>
        <a:lstStyle/>
        <a:p>
          <a:r>
            <a:rPr lang="en-US" sz="1800" dirty="0"/>
            <a:t>Phase 4</a:t>
          </a:r>
        </a:p>
      </dgm:t>
    </dgm:pt>
    <dgm:pt modelId="{398525FE-9303-4A55-8F64-E1B5EEF96AF1}" type="parTrans" cxnId="{72619A03-A729-4021-93C1-E2DC6E33CBA6}">
      <dgm:prSet/>
      <dgm:spPr/>
      <dgm:t>
        <a:bodyPr/>
        <a:lstStyle/>
        <a:p>
          <a:endParaRPr lang="en-US" sz="1800"/>
        </a:p>
      </dgm:t>
    </dgm:pt>
    <dgm:pt modelId="{77FA8B25-3505-4F27-8A10-D50752BF85DF}" type="sibTrans" cxnId="{72619A03-A729-4021-93C1-E2DC6E33CBA6}">
      <dgm:prSet/>
      <dgm:spPr/>
      <dgm:t>
        <a:bodyPr/>
        <a:lstStyle/>
        <a:p>
          <a:endParaRPr lang="en-US" sz="1800"/>
        </a:p>
      </dgm:t>
    </dgm:pt>
    <dgm:pt modelId="{6385B63C-D223-4DBC-8482-DC4C03136E80}">
      <dgm:prSet phldrT="[Text]" custT="1"/>
      <dgm:spPr>
        <a:solidFill>
          <a:schemeClr val="accent3">
            <a:lumMod val="20000"/>
            <a:lumOff val="80000"/>
            <a:alpha val="90000"/>
          </a:schemeClr>
        </a:solidFill>
      </dgm:spPr>
      <dgm:t>
        <a:bodyPr/>
        <a:lstStyle/>
        <a:p>
          <a:r>
            <a:rPr lang="en-US" sz="1800" b="1" dirty="0"/>
            <a:t>Observing</a:t>
          </a:r>
          <a:r>
            <a:rPr lang="en-US" sz="1800" dirty="0"/>
            <a:t/>
          </a:r>
          <a:br>
            <a:rPr lang="en-US" sz="1800" dirty="0"/>
          </a:br>
          <a:r>
            <a:rPr lang="en-US" sz="1800" dirty="0"/>
            <a:t> Standards-Based Instruction</a:t>
          </a:r>
        </a:p>
      </dgm:t>
    </dgm:pt>
    <dgm:pt modelId="{0F25D732-9983-4A95-8B8C-C0592727A385}" type="parTrans" cxnId="{626D12ED-076F-4E93-8B0C-B6E56BD198F5}">
      <dgm:prSet/>
      <dgm:spPr/>
      <dgm:t>
        <a:bodyPr/>
        <a:lstStyle/>
        <a:p>
          <a:endParaRPr lang="en-US" sz="1800"/>
        </a:p>
      </dgm:t>
    </dgm:pt>
    <dgm:pt modelId="{468A8AC2-A831-4DAB-8C8A-78006148C135}" type="sibTrans" cxnId="{626D12ED-076F-4E93-8B0C-B6E56BD198F5}">
      <dgm:prSet/>
      <dgm:spPr/>
      <dgm:t>
        <a:bodyPr/>
        <a:lstStyle/>
        <a:p>
          <a:endParaRPr lang="en-US" sz="1800"/>
        </a:p>
      </dgm:t>
    </dgm:pt>
    <dgm:pt modelId="{25D9DBB3-895A-493B-AF1B-1B60085141E7}">
      <dgm:prSet phldrT="[Text]" custT="1"/>
      <dgm:spPr>
        <a:solidFill>
          <a:srgbClr val="FFFF00">
            <a:alpha val="90000"/>
          </a:srgbClr>
        </a:solidFill>
      </dgm:spPr>
      <dgm:t>
        <a:bodyPr/>
        <a:lstStyle/>
        <a:p>
          <a:r>
            <a:rPr lang="en-US" sz="1800" dirty="0"/>
            <a:t>Instructional Coaching</a:t>
          </a:r>
        </a:p>
      </dgm:t>
    </dgm:pt>
    <dgm:pt modelId="{237BE310-42D0-4624-9C95-A139E8769DAB}" type="parTrans" cxnId="{E5EFE646-B264-4614-97B2-31225350032C}">
      <dgm:prSet/>
      <dgm:spPr/>
      <dgm:t>
        <a:bodyPr/>
        <a:lstStyle/>
        <a:p>
          <a:endParaRPr lang="en-US" sz="1800"/>
        </a:p>
      </dgm:t>
    </dgm:pt>
    <dgm:pt modelId="{D8EE2259-C802-4A34-B15B-04890ABF0D07}" type="sibTrans" cxnId="{E5EFE646-B264-4614-97B2-31225350032C}">
      <dgm:prSet/>
      <dgm:spPr/>
      <dgm:t>
        <a:bodyPr/>
        <a:lstStyle/>
        <a:p>
          <a:endParaRPr lang="en-US" sz="1800"/>
        </a:p>
      </dgm:t>
    </dgm:pt>
    <dgm:pt modelId="{3433209A-AACD-4BB4-9506-33DDBD59BCB9}">
      <dgm:prSet phldrT="[Text]" custT="1"/>
      <dgm:spPr/>
      <dgm:t>
        <a:bodyPr/>
        <a:lstStyle/>
        <a:p>
          <a:r>
            <a:rPr lang="en-US" sz="1800" b="1" dirty="0"/>
            <a:t>Planning for</a:t>
          </a:r>
          <a:r>
            <a:rPr lang="en-US" sz="1800" dirty="0"/>
            <a:t> </a:t>
          </a:r>
          <a:r>
            <a:rPr lang="en-US" sz="1800" b="1" dirty="0"/>
            <a:t>Instruction</a:t>
          </a:r>
          <a:r>
            <a:rPr lang="en-US" sz="1800" dirty="0"/>
            <a:t> with </a:t>
          </a:r>
          <a:br>
            <a:rPr lang="en-US" sz="1800" dirty="0"/>
          </a:br>
          <a:r>
            <a:rPr lang="en-US" sz="1800" dirty="0"/>
            <a:t>Standards-Based Lesson Plans</a:t>
          </a:r>
        </a:p>
      </dgm:t>
    </dgm:pt>
    <dgm:pt modelId="{8901AED4-BCBC-4E63-AF45-C89DD31E2E55}" type="parTrans" cxnId="{1E2BB211-4930-4B66-9A81-AB7CB845ABBC}">
      <dgm:prSet/>
      <dgm:spPr/>
      <dgm:t>
        <a:bodyPr/>
        <a:lstStyle/>
        <a:p>
          <a:endParaRPr lang="en-US" sz="1800"/>
        </a:p>
      </dgm:t>
    </dgm:pt>
    <dgm:pt modelId="{88C5F089-6B4A-40CD-813C-046CF3423688}" type="sibTrans" cxnId="{1E2BB211-4930-4B66-9A81-AB7CB845ABBC}">
      <dgm:prSet/>
      <dgm:spPr/>
      <dgm:t>
        <a:bodyPr/>
        <a:lstStyle/>
        <a:p>
          <a:endParaRPr lang="en-US" sz="1800"/>
        </a:p>
      </dgm:t>
    </dgm:pt>
    <dgm:pt modelId="{0006EC15-EC76-44AD-A697-F4FD138375A9}" type="pres">
      <dgm:prSet presAssocID="{EEF92F2D-0453-43DD-A6D1-380C635E6EE9}" presName="Name0" presStyleCnt="0">
        <dgm:presLayoutVars>
          <dgm:dir/>
          <dgm:animLvl val="lvl"/>
          <dgm:resizeHandles val="exact"/>
        </dgm:presLayoutVars>
      </dgm:prSet>
      <dgm:spPr/>
      <dgm:t>
        <a:bodyPr/>
        <a:lstStyle/>
        <a:p>
          <a:endParaRPr lang="en-US"/>
        </a:p>
      </dgm:t>
    </dgm:pt>
    <dgm:pt modelId="{5354EA10-5AA0-454D-A46C-72F1797A2D6F}" type="pres">
      <dgm:prSet presAssocID="{9460B1FF-32CB-46EC-A0C9-97E64A11898B}" presName="boxAndChildren" presStyleCnt="0"/>
      <dgm:spPr/>
    </dgm:pt>
    <dgm:pt modelId="{180BDA2A-C94F-48DF-B94C-63E807C06029}" type="pres">
      <dgm:prSet presAssocID="{9460B1FF-32CB-46EC-A0C9-97E64A11898B}" presName="parentTextBox" presStyleLbl="node1" presStyleIdx="0" presStyleCnt="4"/>
      <dgm:spPr/>
      <dgm:t>
        <a:bodyPr/>
        <a:lstStyle/>
        <a:p>
          <a:endParaRPr lang="en-US"/>
        </a:p>
      </dgm:t>
    </dgm:pt>
    <dgm:pt modelId="{3925DCE2-BB1A-4AC8-9F9D-E50766824F41}" type="pres">
      <dgm:prSet presAssocID="{9460B1FF-32CB-46EC-A0C9-97E64A11898B}" presName="entireBox" presStyleLbl="node1" presStyleIdx="0" presStyleCnt="4"/>
      <dgm:spPr/>
      <dgm:t>
        <a:bodyPr/>
        <a:lstStyle/>
        <a:p>
          <a:endParaRPr lang="en-US"/>
        </a:p>
      </dgm:t>
    </dgm:pt>
    <dgm:pt modelId="{07F97EBD-F13C-454F-A88D-5732D10F7E7A}" type="pres">
      <dgm:prSet presAssocID="{9460B1FF-32CB-46EC-A0C9-97E64A11898B}" presName="descendantBox" presStyleCnt="0"/>
      <dgm:spPr/>
    </dgm:pt>
    <dgm:pt modelId="{BEFA5FE5-6AB3-49A1-B08E-FA61902B2201}" type="pres">
      <dgm:prSet presAssocID="{6385B63C-D223-4DBC-8482-DC4C03136E80}" presName="childTextBox" presStyleLbl="fgAccFollowNode1" presStyleIdx="0" presStyleCnt="8" custScaleY="110678">
        <dgm:presLayoutVars>
          <dgm:bulletEnabled val="1"/>
        </dgm:presLayoutVars>
      </dgm:prSet>
      <dgm:spPr/>
      <dgm:t>
        <a:bodyPr/>
        <a:lstStyle/>
        <a:p>
          <a:endParaRPr lang="en-US"/>
        </a:p>
      </dgm:t>
    </dgm:pt>
    <dgm:pt modelId="{38263951-F1BF-40B3-9A10-30FD24216712}" type="pres">
      <dgm:prSet presAssocID="{25D9DBB3-895A-493B-AF1B-1B60085141E7}" presName="childTextBox" presStyleLbl="fgAccFollowNode1" presStyleIdx="1" presStyleCnt="8" custScaleY="110678">
        <dgm:presLayoutVars>
          <dgm:bulletEnabled val="1"/>
        </dgm:presLayoutVars>
      </dgm:prSet>
      <dgm:spPr/>
      <dgm:t>
        <a:bodyPr/>
        <a:lstStyle/>
        <a:p>
          <a:endParaRPr lang="en-US"/>
        </a:p>
      </dgm:t>
    </dgm:pt>
    <dgm:pt modelId="{3B335924-EE36-4559-8C37-CDDE566DCBA4}" type="pres">
      <dgm:prSet presAssocID="{E2B0B078-35D5-4195-AE36-3EAD7C9C5AE1}" presName="sp" presStyleCnt="0"/>
      <dgm:spPr/>
    </dgm:pt>
    <dgm:pt modelId="{0B639C79-C418-4905-9ADE-611C2B6A6C66}" type="pres">
      <dgm:prSet presAssocID="{BD6971D8-AEE6-46B4-881B-C7C706C44268}" presName="arrowAndChildren" presStyleCnt="0"/>
      <dgm:spPr/>
    </dgm:pt>
    <dgm:pt modelId="{8F2582EA-D30B-4C09-887F-012BF6B51FD7}" type="pres">
      <dgm:prSet presAssocID="{BD6971D8-AEE6-46B4-881B-C7C706C44268}" presName="parentTextArrow" presStyleLbl="node1" presStyleIdx="0" presStyleCnt="4"/>
      <dgm:spPr/>
      <dgm:t>
        <a:bodyPr/>
        <a:lstStyle/>
        <a:p>
          <a:endParaRPr lang="en-US"/>
        </a:p>
      </dgm:t>
    </dgm:pt>
    <dgm:pt modelId="{8F7E800C-8C3E-402A-8373-7338646F025A}" type="pres">
      <dgm:prSet presAssocID="{BD6971D8-AEE6-46B4-881B-C7C706C44268}" presName="arrow" presStyleLbl="node1" presStyleIdx="1" presStyleCnt="4"/>
      <dgm:spPr/>
      <dgm:t>
        <a:bodyPr/>
        <a:lstStyle/>
        <a:p>
          <a:endParaRPr lang="en-US"/>
        </a:p>
      </dgm:t>
    </dgm:pt>
    <dgm:pt modelId="{39C80944-FFDC-49BF-AA4E-273E8C1B04D8}" type="pres">
      <dgm:prSet presAssocID="{BD6971D8-AEE6-46B4-881B-C7C706C44268}" presName="descendantArrow" presStyleCnt="0"/>
      <dgm:spPr/>
    </dgm:pt>
    <dgm:pt modelId="{78F44CB9-C4A1-4CFE-8082-73A71B051A55}" type="pres">
      <dgm:prSet presAssocID="{29CB0532-E215-4EAB-AADD-FF66AF80B23E}" presName="childTextArrow" presStyleLbl="fgAccFollowNode1" presStyleIdx="2" presStyleCnt="8" custScaleY="125478">
        <dgm:presLayoutVars>
          <dgm:bulletEnabled val="1"/>
        </dgm:presLayoutVars>
      </dgm:prSet>
      <dgm:spPr/>
      <dgm:t>
        <a:bodyPr/>
        <a:lstStyle/>
        <a:p>
          <a:endParaRPr lang="en-US"/>
        </a:p>
      </dgm:t>
    </dgm:pt>
    <dgm:pt modelId="{F9D8AC00-3618-48C2-BC90-FA98B3F950C8}" type="pres">
      <dgm:prSet presAssocID="{C0979478-BB27-48E9-AA74-A72ECB127E61}" presName="childTextArrow" presStyleLbl="fgAccFollowNode1" presStyleIdx="3" presStyleCnt="8" custScaleY="125478">
        <dgm:presLayoutVars>
          <dgm:bulletEnabled val="1"/>
        </dgm:presLayoutVars>
      </dgm:prSet>
      <dgm:spPr/>
      <dgm:t>
        <a:bodyPr/>
        <a:lstStyle/>
        <a:p>
          <a:endParaRPr lang="en-US"/>
        </a:p>
      </dgm:t>
    </dgm:pt>
    <dgm:pt modelId="{698855E4-6BE6-4360-A53D-66CE8A9B79B4}" type="pres">
      <dgm:prSet presAssocID="{80588D74-7448-45C2-A150-C232DD0EFC25}" presName="sp" presStyleCnt="0"/>
      <dgm:spPr/>
    </dgm:pt>
    <dgm:pt modelId="{D7948932-6932-49DB-BBCA-62FA4C608A07}" type="pres">
      <dgm:prSet presAssocID="{4C9A5C7E-D62C-4E51-A686-2A70EC2877F6}" presName="arrowAndChildren" presStyleCnt="0"/>
      <dgm:spPr/>
    </dgm:pt>
    <dgm:pt modelId="{F43C937C-EBF1-48E9-8406-C8E64DC8B3C4}" type="pres">
      <dgm:prSet presAssocID="{4C9A5C7E-D62C-4E51-A686-2A70EC2877F6}" presName="parentTextArrow" presStyleLbl="node1" presStyleIdx="1" presStyleCnt="4"/>
      <dgm:spPr/>
      <dgm:t>
        <a:bodyPr/>
        <a:lstStyle/>
        <a:p>
          <a:endParaRPr lang="en-US"/>
        </a:p>
      </dgm:t>
    </dgm:pt>
    <dgm:pt modelId="{80D5268A-927C-47ED-A2E1-F71B20215104}" type="pres">
      <dgm:prSet presAssocID="{4C9A5C7E-D62C-4E51-A686-2A70EC2877F6}" presName="arrow" presStyleLbl="node1" presStyleIdx="2" presStyleCnt="4"/>
      <dgm:spPr/>
      <dgm:t>
        <a:bodyPr/>
        <a:lstStyle/>
        <a:p>
          <a:endParaRPr lang="en-US"/>
        </a:p>
      </dgm:t>
    </dgm:pt>
    <dgm:pt modelId="{1B93D63B-7239-4BA4-9D7F-06120798FBB2}" type="pres">
      <dgm:prSet presAssocID="{4C9A5C7E-D62C-4E51-A686-2A70EC2877F6}" presName="descendantArrow" presStyleCnt="0"/>
      <dgm:spPr/>
    </dgm:pt>
    <dgm:pt modelId="{4B950D6F-7B12-4FEF-B6CD-7EC441862AF5}" type="pres">
      <dgm:prSet presAssocID="{3433209A-AACD-4BB4-9506-33DDBD59BCB9}" presName="childTextArrow" presStyleLbl="fgAccFollowNode1" presStyleIdx="4" presStyleCnt="8" custScaleY="150002">
        <dgm:presLayoutVars>
          <dgm:bulletEnabled val="1"/>
        </dgm:presLayoutVars>
      </dgm:prSet>
      <dgm:spPr/>
      <dgm:t>
        <a:bodyPr/>
        <a:lstStyle/>
        <a:p>
          <a:endParaRPr lang="en-US"/>
        </a:p>
      </dgm:t>
    </dgm:pt>
    <dgm:pt modelId="{BA70F1EC-6DA4-4933-B273-D090C188E1CB}" type="pres">
      <dgm:prSet presAssocID="{304433BC-9DC4-44A6-8FB4-33F348F73C82}" presName="childTextArrow" presStyleLbl="fgAccFollowNode1" presStyleIdx="5" presStyleCnt="8" custScaleY="150002">
        <dgm:presLayoutVars>
          <dgm:bulletEnabled val="1"/>
        </dgm:presLayoutVars>
      </dgm:prSet>
      <dgm:spPr/>
      <dgm:t>
        <a:bodyPr/>
        <a:lstStyle/>
        <a:p>
          <a:endParaRPr lang="en-US"/>
        </a:p>
      </dgm:t>
    </dgm:pt>
    <dgm:pt modelId="{79804BC1-D856-4343-8CE7-6E47BF72E481}" type="pres">
      <dgm:prSet presAssocID="{3CC98CFE-BCD2-4914-AE70-313605B9963C}" presName="sp" presStyleCnt="0"/>
      <dgm:spPr/>
    </dgm:pt>
    <dgm:pt modelId="{4A3CC007-EFC2-40B9-9CF9-1853F43E2DDA}" type="pres">
      <dgm:prSet presAssocID="{B5BE5D5B-C506-4E32-897E-78D11B9FB032}" presName="arrowAndChildren" presStyleCnt="0"/>
      <dgm:spPr/>
    </dgm:pt>
    <dgm:pt modelId="{093403C4-16B5-412A-9666-804BE056DB34}" type="pres">
      <dgm:prSet presAssocID="{B5BE5D5B-C506-4E32-897E-78D11B9FB032}" presName="parentTextArrow" presStyleLbl="node1" presStyleIdx="2" presStyleCnt="4"/>
      <dgm:spPr/>
      <dgm:t>
        <a:bodyPr/>
        <a:lstStyle/>
        <a:p>
          <a:endParaRPr lang="en-US"/>
        </a:p>
      </dgm:t>
    </dgm:pt>
    <dgm:pt modelId="{8B6082A8-D13E-44A6-A7C9-68A0D8EC2CEB}" type="pres">
      <dgm:prSet presAssocID="{B5BE5D5B-C506-4E32-897E-78D11B9FB032}" presName="arrow" presStyleLbl="node1" presStyleIdx="3" presStyleCnt="4"/>
      <dgm:spPr/>
      <dgm:t>
        <a:bodyPr/>
        <a:lstStyle/>
        <a:p>
          <a:endParaRPr lang="en-US"/>
        </a:p>
      </dgm:t>
    </dgm:pt>
    <dgm:pt modelId="{8FDBEBC5-9280-4F4A-8838-934B8BB253F5}" type="pres">
      <dgm:prSet presAssocID="{B5BE5D5B-C506-4E32-897E-78D11B9FB032}" presName="descendantArrow" presStyleCnt="0"/>
      <dgm:spPr/>
    </dgm:pt>
    <dgm:pt modelId="{9B85BA2B-24F7-43E2-9478-379907ACCF95}" type="pres">
      <dgm:prSet presAssocID="{E28B746A-FF7B-463C-861D-E9D0E5AFBE36}" presName="childTextArrow" presStyleLbl="fgAccFollowNode1" presStyleIdx="6" presStyleCnt="8" custScaleY="139089">
        <dgm:presLayoutVars>
          <dgm:bulletEnabled val="1"/>
        </dgm:presLayoutVars>
      </dgm:prSet>
      <dgm:spPr/>
      <dgm:t>
        <a:bodyPr/>
        <a:lstStyle/>
        <a:p>
          <a:endParaRPr lang="en-US"/>
        </a:p>
      </dgm:t>
    </dgm:pt>
    <dgm:pt modelId="{AC0B1C6D-F15E-46DE-AE33-98E1F01441EF}" type="pres">
      <dgm:prSet presAssocID="{A905E200-B38C-4413-9102-33D47769400D}" presName="childTextArrow" presStyleLbl="fgAccFollowNode1" presStyleIdx="7" presStyleCnt="8" custScaleY="139089">
        <dgm:presLayoutVars>
          <dgm:bulletEnabled val="1"/>
        </dgm:presLayoutVars>
      </dgm:prSet>
      <dgm:spPr/>
      <dgm:t>
        <a:bodyPr/>
        <a:lstStyle/>
        <a:p>
          <a:endParaRPr lang="en-US"/>
        </a:p>
      </dgm:t>
    </dgm:pt>
  </dgm:ptLst>
  <dgm:cxnLst>
    <dgm:cxn modelId="{D49007FB-5554-49DE-9FB0-B04312EA1678}" type="presOf" srcId="{C0979478-BB27-48E9-AA74-A72ECB127E61}" destId="{F9D8AC00-3618-48C2-BC90-FA98B3F950C8}" srcOrd="0" destOrd="0" presId="urn:microsoft.com/office/officeart/2005/8/layout/process4"/>
    <dgm:cxn modelId="{F9A8D3C6-77AB-452B-8200-143D5144C78D}" type="presOf" srcId="{29CB0532-E215-4EAB-AADD-FF66AF80B23E}" destId="{78F44CB9-C4A1-4CFE-8082-73A71B051A55}" srcOrd="0" destOrd="0" presId="urn:microsoft.com/office/officeart/2005/8/layout/process4"/>
    <dgm:cxn modelId="{CA1F01E0-1F42-4455-B73B-53CA72431C4E}" srcId="{BD6971D8-AEE6-46B4-881B-C7C706C44268}" destId="{C0979478-BB27-48E9-AA74-A72ECB127E61}" srcOrd="1" destOrd="0" parTransId="{0277D3BF-7933-4649-A062-90E831AE2834}" sibTransId="{F854B24B-3319-4550-96AE-6303BD1D5BD2}"/>
    <dgm:cxn modelId="{35F05E7B-6D3C-4377-9D79-3363E9C42FFB}" type="presOf" srcId="{9460B1FF-32CB-46EC-A0C9-97E64A11898B}" destId="{3925DCE2-BB1A-4AC8-9F9D-E50766824F41}" srcOrd="1" destOrd="0" presId="urn:microsoft.com/office/officeart/2005/8/layout/process4"/>
    <dgm:cxn modelId="{854037AE-7D76-4D4D-A2E2-7C3614923EA7}" type="presOf" srcId="{B5BE5D5B-C506-4E32-897E-78D11B9FB032}" destId="{093403C4-16B5-412A-9666-804BE056DB34}" srcOrd="0" destOrd="0" presId="urn:microsoft.com/office/officeart/2005/8/layout/process4"/>
    <dgm:cxn modelId="{849C7D47-52FE-4603-AFD8-EB2F3891E999}" type="presOf" srcId="{B5BE5D5B-C506-4E32-897E-78D11B9FB032}" destId="{8B6082A8-D13E-44A6-A7C9-68A0D8EC2CEB}" srcOrd="1" destOrd="0" presId="urn:microsoft.com/office/officeart/2005/8/layout/process4"/>
    <dgm:cxn modelId="{D692AFE6-BC73-4B10-B7C5-4302DDA5D09D}" type="presOf" srcId="{9460B1FF-32CB-46EC-A0C9-97E64A11898B}" destId="{180BDA2A-C94F-48DF-B94C-63E807C06029}" srcOrd="0" destOrd="0" presId="urn:microsoft.com/office/officeart/2005/8/layout/process4"/>
    <dgm:cxn modelId="{28779F57-9ACF-4217-8AD4-6AB8B9BC2ADF}" srcId="{EEF92F2D-0453-43DD-A6D1-380C635E6EE9}" destId="{B5BE5D5B-C506-4E32-897E-78D11B9FB032}" srcOrd="0" destOrd="0" parTransId="{B06B009E-8A0A-4858-81CE-579A201211FB}" sibTransId="{3CC98CFE-BCD2-4914-AE70-313605B9963C}"/>
    <dgm:cxn modelId="{10DC83B5-B50E-48D7-B612-7FD27633225A}" type="presOf" srcId="{3433209A-AACD-4BB4-9506-33DDBD59BCB9}" destId="{4B950D6F-7B12-4FEF-B6CD-7EC441862AF5}" srcOrd="0" destOrd="0" presId="urn:microsoft.com/office/officeart/2005/8/layout/process4"/>
    <dgm:cxn modelId="{23E127FF-5A00-49F1-A387-7CBABC9EC82C}" srcId="{B5BE5D5B-C506-4E32-897E-78D11B9FB032}" destId="{E28B746A-FF7B-463C-861D-E9D0E5AFBE36}" srcOrd="0" destOrd="0" parTransId="{FD430AB2-E583-4868-8A4A-05D8619D6745}" sibTransId="{0A73723A-46AB-4559-89D8-970D94E98F11}"/>
    <dgm:cxn modelId="{0E4A2560-5058-448B-B96A-F8D95A50C9C4}" type="presOf" srcId="{4C9A5C7E-D62C-4E51-A686-2A70EC2877F6}" destId="{F43C937C-EBF1-48E9-8406-C8E64DC8B3C4}" srcOrd="0" destOrd="0" presId="urn:microsoft.com/office/officeart/2005/8/layout/process4"/>
    <dgm:cxn modelId="{9EE05B31-367E-4160-8E7D-EFFB69166BC5}" type="presOf" srcId="{BD6971D8-AEE6-46B4-881B-C7C706C44268}" destId="{8F7E800C-8C3E-402A-8373-7338646F025A}" srcOrd="1" destOrd="0" presId="urn:microsoft.com/office/officeart/2005/8/layout/process4"/>
    <dgm:cxn modelId="{4981C544-02F3-45B4-8531-550FD7D0EE63}" srcId="{4C9A5C7E-D62C-4E51-A686-2A70EC2877F6}" destId="{304433BC-9DC4-44A6-8FB4-33F348F73C82}" srcOrd="1" destOrd="0" parTransId="{2676CD82-E1C2-4186-953F-6957C9F53CF3}" sibTransId="{08E5E342-CBBA-4948-8EDC-777CE53D7D13}"/>
    <dgm:cxn modelId="{1E2BB211-4930-4B66-9A81-AB7CB845ABBC}" srcId="{4C9A5C7E-D62C-4E51-A686-2A70EC2877F6}" destId="{3433209A-AACD-4BB4-9506-33DDBD59BCB9}" srcOrd="0" destOrd="0" parTransId="{8901AED4-BCBC-4E63-AF45-C89DD31E2E55}" sibTransId="{88C5F089-6B4A-40CD-813C-046CF3423688}"/>
    <dgm:cxn modelId="{9DA76396-19AF-4F1A-93A8-D31F0DBA1651}" srcId="{B5BE5D5B-C506-4E32-897E-78D11B9FB032}" destId="{A905E200-B38C-4413-9102-33D47769400D}" srcOrd="1" destOrd="0" parTransId="{4E33243C-B321-4BA0-A8C4-683D92DBCAF7}" sibTransId="{F873F2B6-B44C-4A8B-AD27-137807EE728C}"/>
    <dgm:cxn modelId="{E5EFE646-B264-4614-97B2-31225350032C}" srcId="{9460B1FF-32CB-46EC-A0C9-97E64A11898B}" destId="{25D9DBB3-895A-493B-AF1B-1B60085141E7}" srcOrd="1" destOrd="0" parTransId="{237BE310-42D0-4624-9C95-A139E8769DAB}" sibTransId="{D8EE2259-C802-4A34-B15B-04890ABF0D07}"/>
    <dgm:cxn modelId="{787BF6EC-BDAA-4F4A-B9DD-C1738BE1454B}" type="presOf" srcId="{4C9A5C7E-D62C-4E51-A686-2A70EC2877F6}" destId="{80D5268A-927C-47ED-A2E1-F71B20215104}" srcOrd="1" destOrd="0" presId="urn:microsoft.com/office/officeart/2005/8/layout/process4"/>
    <dgm:cxn modelId="{72619A03-A729-4021-93C1-E2DC6E33CBA6}" srcId="{EEF92F2D-0453-43DD-A6D1-380C635E6EE9}" destId="{9460B1FF-32CB-46EC-A0C9-97E64A11898B}" srcOrd="3" destOrd="0" parTransId="{398525FE-9303-4A55-8F64-E1B5EEF96AF1}" sibTransId="{77FA8B25-3505-4F27-8A10-D50752BF85DF}"/>
    <dgm:cxn modelId="{7CDFF06D-A00C-4744-8E82-37A5C731DA3E}" type="presOf" srcId="{6385B63C-D223-4DBC-8482-DC4C03136E80}" destId="{BEFA5FE5-6AB3-49A1-B08E-FA61902B2201}" srcOrd="0" destOrd="0" presId="urn:microsoft.com/office/officeart/2005/8/layout/process4"/>
    <dgm:cxn modelId="{337A85E8-540D-446E-B815-0E1943FEBF3F}" type="presOf" srcId="{BD6971D8-AEE6-46B4-881B-C7C706C44268}" destId="{8F2582EA-D30B-4C09-887F-012BF6B51FD7}" srcOrd="0" destOrd="0" presId="urn:microsoft.com/office/officeart/2005/8/layout/process4"/>
    <dgm:cxn modelId="{73A6A889-4D8B-43F6-BD92-5E1ED9CBBCAB}" type="presOf" srcId="{25D9DBB3-895A-493B-AF1B-1B60085141E7}" destId="{38263951-F1BF-40B3-9A10-30FD24216712}" srcOrd="0" destOrd="0" presId="urn:microsoft.com/office/officeart/2005/8/layout/process4"/>
    <dgm:cxn modelId="{53EE32FA-EEF1-4088-89D3-29A9C7C183FE}" type="presOf" srcId="{304433BC-9DC4-44A6-8FB4-33F348F73C82}" destId="{BA70F1EC-6DA4-4933-B273-D090C188E1CB}" srcOrd="0" destOrd="0" presId="urn:microsoft.com/office/officeart/2005/8/layout/process4"/>
    <dgm:cxn modelId="{072B3EB8-E9BB-4C91-A7F1-4CA728965B5E}" srcId="{EEF92F2D-0453-43DD-A6D1-380C635E6EE9}" destId="{BD6971D8-AEE6-46B4-881B-C7C706C44268}" srcOrd="2" destOrd="0" parTransId="{DC594D2D-A931-464E-8622-D8156A9714A9}" sibTransId="{E2B0B078-35D5-4195-AE36-3EAD7C9C5AE1}"/>
    <dgm:cxn modelId="{DAA887CB-48F4-4AA1-9916-E28280BDC1D6}" type="presOf" srcId="{EEF92F2D-0453-43DD-A6D1-380C635E6EE9}" destId="{0006EC15-EC76-44AD-A697-F4FD138375A9}" srcOrd="0" destOrd="0" presId="urn:microsoft.com/office/officeart/2005/8/layout/process4"/>
    <dgm:cxn modelId="{2B40F765-B2BE-4F71-81B3-8721175188E4}" type="presOf" srcId="{E28B746A-FF7B-463C-861D-E9D0E5AFBE36}" destId="{9B85BA2B-24F7-43E2-9478-379907ACCF95}" srcOrd="0" destOrd="0" presId="urn:microsoft.com/office/officeart/2005/8/layout/process4"/>
    <dgm:cxn modelId="{E4917410-9B47-4640-A88D-5B1B683D79F3}" srcId="{BD6971D8-AEE6-46B4-881B-C7C706C44268}" destId="{29CB0532-E215-4EAB-AADD-FF66AF80B23E}" srcOrd="0" destOrd="0" parTransId="{0F2F20D2-F2D6-4824-B399-6518834F28A3}" sibTransId="{4153C66F-4CEF-41AE-A14F-C3F049E46A2E}"/>
    <dgm:cxn modelId="{D87FB44C-58F6-4E79-873B-9F5B55FB5EAD}" type="presOf" srcId="{A905E200-B38C-4413-9102-33D47769400D}" destId="{AC0B1C6D-F15E-46DE-AE33-98E1F01441EF}" srcOrd="0" destOrd="0" presId="urn:microsoft.com/office/officeart/2005/8/layout/process4"/>
    <dgm:cxn modelId="{626D12ED-076F-4E93-8B0C-B6E56BD198F5}" srcId="{9460B1FF-32CB-46EC-A0C9-97E64A11898B}" destId="{6385B63C-D223-4DBC-8482-DC4C03136E80}" srcOrd="0" destOrd="0" parTransId="{0F25D732-9983-4A95-8B8C-C0592727A385}" sibTransId="{468A8AC2-A831-4DAB-8C8A-78006148C135}"/>
    <dgm:cxn modelId="{1646C196-F370-4B4C-B50B-1904982E4FA6}" srcId="{EEF92F2D-0453-43DD-A6D1-380C635E6EE9}" destId="{4C9A5C7E-D62C-4E51-A686-2A70EC2877F6}" srcOrd="1" destOrd="0" parTransId="{A2621003-A0E4-406B-9C48-93A38CB4FB1D}" sibTransId="{80588D74-7448-45C2-A150-C232DD0EFC25}"/>
    <dgm:cxn modelId="{693707DC-775E-4043-A643-2151D1176E30}" type="presParOf" srcId="{0006EC15-EC76-44AD-A697-F4FD138375A9}" destId="{5354EA10-5AA0-454D-A46C-72F1797A2D6F}" srcOrd="0" destOrd="0" presId="urn:microsoft.com/office/officeart/2005/8/layout/process4"/>
    <dgm:cxn modelId="{ECEAF732-6A2A-4C55-B7D6-974E22184D43}" type="presParOf" srcId="{5354EA10-5AA0-454D-A46C-72F1797A2D6F}" destId="{180BDA2A-C94F-48DF-B94C-63E807C06029}" srcOrd="0" destOrd="0" presId="urn:microsoft.com/office/officeart/2005/8/layout/process4"/>
    <dgm:cxn modelId="{8E1A4587-3B58-46AC-AFC1-5801329D1A8D}" type="presParOf" srcId="{5354EA10-5AA0-454D-A46C-72F1797A2D6F}" destId="{3925DCE2-BB1A-4AC8-9F9D-E50766824F41}" srcOrd="1" destOrd="0" presId="urn:microsoft.com/office/officeart/2005/8/layout/process4"/>
    <dgm:cxn modelId="{5004CD08-4B43-4EC9-9546-5637945E35E4}" type="presParOf" srcId="{5354EA10-5AA0-454D-A46C-72F1797A2D6F}" destId="{07F97EBD-F13C-454F-A88D-5732D10F7E7A}" srcOrd="2" destOrd="0" presId="urn:microsoft.com/office/officeart/2005/8/layout/process4"/>
    <dgm:cxn modelId="{3B444BF8-EA3E-45B7-B820-7CC4A6AC8F9A}" type="presParOf" srcId="{07F97EBD-F13C-454F-A88D-5732D10F7E7A}" destId="{BEFA5FE5-6AB3-49A1-B08E-FA61902B2201}" srcOrd="0" destOrd="0" presId="urn:microsoft.com/office/officeart/2005/8/layout/process4"/>
    <dgm:cxn modelId="{AF241846-BABF-448A-B346-8DCB08F44735}" type="presParOf" srcId="{07F97EBD-F13C-454F-A88D-5732D10F7E7A}" destId="{38263951-F1BF-40B3-9A10-30FD24216712}" srcOrd="1" destOrd="0" presId="urn:microsoft.com/office/officeart/2005/8/layout/process4"/>
    <dgm:cxn modelId="{257206C7-D669-4648-9C98-006E45F89A84}" type="presParOf" srcId="{0006EC15-EC76-44AD-A697-F4FD138375A9}" destId="{3B335924-EE36-4559-8C37-CDDE566DCBA4}" srcOrd="1" destOrd="0" presId="urn:microsoft.com/office/officeart/2005/8/layout/process4"/>
    <dgm:cxn modelId="{E65714EC-31AE-4255-9BC0-0983321065EA}" type="presParOf" srcId="{0006EC15-EC76-44AD-A697-F4FD138375A9}" destId="{0B639C79-C418-4905-9ADE-611C2B6A6C66}" srcOrd="2" destOrd="0" presId="urn:microsoft.com/office/officeart/2005/8/layout/process4"/>
    <dgm:cxn modelId="{239D2633-20AB-441A-9821-887C1E6BBE1B}" type="presParOf" srcId="{0B639C79-C418-4905-9ADE-611C2B6A6C66}" destId="{8F2582EA-D30B-4C09-887F-012BF6B51FD7}" srcOrd="0" destOrd="0" presId="urn:microsoft.com/office/officeart/2005/8/layout/process4"/>
    <dgm:cxn modelId="{884A1493-E14C-41DA-AE89-562DBDD45882}" type="presParOf" srcId="{0B639C79-C418-4905-9ADE-611C2B6A6C66}" destId="{8F7E800C-8C3E-402A-8373-7338646F025A}" srcOrd="1" destOrd="0" presId="urn:microsoft.com/office/officeart/2005/8/layout/process4"/>
    <dgm:cxn modelId="{88276988-DB33-416B-B46D-A13A623AA37D}" type="presParOf" srcId="{0B639C79-C418-4905-9ADE-611C2B6A6C66}" destId="{39C80944-FFDC-49BF-AA4E-273E8C1B04D8}" srcOrd="2" destOrd="0" presId="urn:microsoft.com/office/officeart/2005/8/layout/process4"/>
    <dgm:cxn modelId="{843AA387-ADBD-4EEC-9AD0-B456AC414295}" type="presParOf" srcId="{39C80944-FFDC-49BF-AA4E-273E8C1B04D8}" destId="{78F44CB9-C4A1-4CFE-8082-73A71B051A55}" srcOrd="0" destOrd="0" presId="urn:microsoft.com/office/officeart/2005/8/layout/process4"/>
    <dgm:cxn modelId="{00B663C8-61FA-4540-8790-ED5E962794A1}" type="presParOf" srcId="{39C80944-FFDC-49BF-AA4E-273E8C1B04D8}" destId="{F9D8AC00-3618-48C2-BC90-FA98B3F950C8}" srcOrd="1" destOrd="0" presId="urn:microsoft.com/office/officeart/2005/8/layout/process4"/>
    <dgm:cxn modelId="{8761F38E-06F4-4FC3-A67A-EDC96F353926}" type="presParOf" srcId="{0006EC15-EC76-44AD-A697-F4FD138375A9}" destId="{698855E4-6BE6-4360-A53D-66CE8A9B79B4}" srcOrd="3" destOrd="0" presId="urn:microsoft.com/office/officeart/2005/8/layout/process4"/>
    <dgm:cxn modelId="{B7DB3462-52A2-4BD2-A7DE-8DA7AC1F40B6}" type="presParOf" srcId="{0006EC15-EC76-44AD-A697-F4FD138375A9}" destId="{D7948932-6932-49DB-BBCA-62FA4C608A07}" srcOrd="4" destOrd="0" presId="urn:microsoft.com/office/officeart/2005/8/layout/process4"/>
    <dgm:cxn modelId="{A55EE1E9-88E2-4116-BA73-33F825E9A6C4}" type="presParOf" srcId="{D7948932-6932-49DB-BBCA-62FA4C608A07}" destId="{F43C937C-EBF1-48E9-8406-C8E64DC8B3C4}" srcOrd="0" destOrd="0" presId="urn:microsoft.com/office/officeart/2005/8/layout/process4"/>
    <dgm:cxn modelId="{94530A89-AC50-4720-BCFC-77FA9C3A781E}" type="presParOf" srcId="{D7948932-6932-49DB-BBCA-62FA4C608A07}" destId="{80D5268A-927C-47ED-A2E1-F71B20215104}" srcOrd="1" destOrd="0" presId="urn:microsoft.com/office/officeart/2005/8/layout/process4"/>
    <dgm:cxn modelId="{240B1BEB-4E5B-4335-BAD2-71FC1C6DF43E}" type="presParOf" srcId="{D7948932-6932-49DB-BBCA-62FA4C608A07}" destId="{1B93D63B-7239-4BA4-9D7F-06120798FBB2}" srcOrd="2" destOrd="0" presId="urn:microsoft.com/office/officeart/2005/8/layout/process4"/>
    <dgm:cxn modelId="{AB0BB36D-029C-40B7-B5D4-B1391510FE23}" type="presParOf" srcId="{1B93D63B-7239-4BA4-9D7F-06120798FBB2}" destId="{4B950D6F-7B12-4FEF-B6CD-7EC441862AF5}" srcOrd="0" destOrd="0" presId="urn:microsoft.com/office/officeart/2005/8/layout/process4"/>
    <dgm:cxn modelId="{ED40297F-BD91-4EE6-BA44-1457E094D261}" type="presParOf" srcId="{1B93D63B-7239-4BA4-9D7F-06120798FBB2}" destId="{BA70F1EC-6DA4-4933-B273-D090C188E1CB}" srcOrd="1" destOrd="0" presId="urn:microsoft.com/office/officeart/2005/8/layout/process4"/>
    <dgm:cxn modelId="{84DF3CBF-A9CD-4659-A807-179EB2303EA1}" type="presParOf" srcId="{0006EC15-EC76-44AD-A697-F4FD138375A9}" destId="{79804BC1-D856-4343-8CE7-6E47BF72E481}" srcOrd="5" destOrd="0" presId="urn:microsoft.com/office/officeart/2005/8/layout/process4"/>
    <dgm:cxn modelId="{5112CD4D-082C-4BFB-9A36-D886218CC0F2}" type="presParOf" srcId="{0006EC15-EC76-44AD-A697-F4FD138375A9}" destId="{4A3CC007-EFC2-40B9-9CF9-1853F43E2DDA}" srcOrd="6" destOrd="0" presId="urn:microsoft.com/office/officeart/2005/8/layout/process4"/>
    <dgm:cxn modelId="{FE97E028-6F10-4F0B-832C-EF3DB30EB849}" type="presParOf" srcId="{4A3CC007-EFC2-40B9-9CF9-1853F43E2DDA}" destId="{093403C4-16B5-412A-9666-804BE056DB34}" srcOrd="0" destOrd="0" presId="urn:microsoft.com/office/officeart/2005/8/layout/process4"/>
    <dgm:cxn modelId="{B5E96EB4-702A-4F82-8CC1-5590B2525C3B}" type="presParOf" srcId="{4A3CC007-EFC2-40B9-9CF9-1853F43E2DDA}" destId="{8B6082A8-D13E-44A6-A7C9-68A0D8EC2CEB}" srcOrd="1" destOrd="0" presId="urn:microsoft.com/office/officeart/2005/8/layout/process4"/>
    <dgm:cxn modelId="{39603E76-CEF4-4C83-9FBA-30DBF915D4B0}" type="presParOf" srcId="{4A3CC007-EFC2-40B9-9CF9-1853F43E2DDA}" destId="{8FDBEBC5-9280-4F4A-8838-934B8BB253F5}" srcOrd="2" destOrd="0" presId="urn:microsoft.com/office/officeart/2005/8/layout/process4"/>
    <dgm:cxn modelId="{82F2DC0F-AEBC-402B-90E0-382A245E0F99}" type="presParOf" srcId="{8FDBEBC5-9280-4F4A-8838-934B8BB253F5}" destId="{9B85BA2B-24F7-43E2-9478-379907ACCF95}" srcOrd="0" destOrd="0" presId="urn:microsoft.com/office/officeart/2005/8/layout/process4"/>
    <dgm:cxn modelId="{23AB24DC-9268-4967-9725-9E3BC01BEBBA}" type="presParOf" srcId="{8FDBEBC5-9280-4F4A-8838-934B8BB253F5}" destId="{AC0B1C6D-F15E-46DE-AE33-98E1F01441EF}" srcOrd="1" destOrd="0" presId="urn:microsoft.com/office/officeart/2005/8/layout/process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62D79F-AF04-4080-8487-F292A0C00934}"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62E12F23-9EB0-4E37-B7B1-6658C3F4E387}">
      <dgm:prSet phldrT="[Text]"/>
      <dgm:spPr/>
      <dgm:t>
        <a:bodyPr/>
        <a:lstStyle/>
        <a:p>
          <a:r>
            <a:rPr lang="en-US" smtClean="0"/>
            <a:t>February – April 2017</a:t>
          </a:r>
          <a:endParaRPr lang="en-US" dirty="0"/>
        </a:p>
      </dgm:t>
    </dgm:pt>
    <dgm:pt modelId="{3B61AA7C-DC0B-4B99-9EC6-CB68932C055D}" type="parTrans" cxnId="{FBE1FD02-78B3-4352-B7B9-32BFE87ACABB}">
      <dgm:prSet/>
      <dgm:spPr/>
      <dgm:t>
        <a:bodyPr/>
        <a:lstStyle/>
        <a:p>
          <a:endParaRPr lang="en-US"/>
        </a:p>
      </dgm:t>
    </dgm:pt>
    <dgm:pt modelId="{5D03BA30-6AD7-4928-ACE8-42C3F512CBDC}" type="sibTrans" cxnId="{FBE1FD02-78B3-4352-B7B9-32BFE87ACABB}">
      <dgm:prSet/>
      <dgm:spPr/>
      <dgm:t>
        <a:bodyPr/>
        <a:lstStyle/>
        <a:p>
          <a:endParaRPr lang="en-US"/>
        </a:p>
      </dgm:t>
    </dgm:pt>
    <dgm:pt modelId="{7645E31F-A481-4D24-9949-B984D8D06197}">
      <dgm:prSet phldrT="[Text]" custT="1"/>
      <dgm:spPr/>
      <dgm:t>
        <a:bodyPr/>
        <a:lstStyle/>
        <a:p>
          <a:r>
            <a:rPr lang="en-US" sz="1000" dirty="0" smtClean="0"/>
            <a:t>-Introductory Webinars</a:t>
          </a:r>
        </a:p>
        <a:p>
          <a:endParaRPr lang="en-US" sz="1000" dirty="0" smtClean="0"/>
        </a:p>
        <a:p>
          <a:r>
            <a:rPr lang="en-US" sz="1000" dirty="0" smtClean="0"/>
            <a:t>-Establishment of Community of Practice—Content Standards Rollout Forum</a:t>
          </a:r>
        </a:p>
        <a:p>
          <a:endParaRPr lang="en-US" sz="1000" dirty="0" smtClean="0"/>
        </a:p>
        <a:p>
          <a:r>
            <a:rPr lang="en-US" sz="1000" dirty="0" smtClean="0"/>
            <a:t>-Content Standards Rollout Meeting</a:t>
          </a:r>
        </a:p>
        <a:p>
          <a:endParaRPr lang="en-US" sz="1000" dirty="0" smtClean="0"/>
        </a:p>
        <a:p>
          <a:r>
            <a:rPr lang="en-US" sz="1000" dirty="0" smtClean="0"/>
            <a:t>-Monitoring of implementation of contract requirement by TWC</a:t>
          </a:r>
        </a:p>
        <a:p>
          <a:endParaRPr lang="en-US" sz="1000" dirty="0"/>
        </a:p>
      </dgm:t>
    </dgm:pt>
    <dgm:pt modelId="{187A02D7-C165-4A62-9DF1-3F903A894257}" type="parTrans" cxnId="{7A91CA87-8B18-47DF-B385-F082C52261E8}">
      <dgm:prSet/>
      <dgm:spPr/>
      <dgm:t>
        <a:bodyPr/>
        <a:lstStyle/>
        <a:p>
          <a:endParaRPr lang="en-US"/>
        </a:p>
      </dgm:t>
    </dgm:pt>
    <dgm:pt modelId="{C0D73775-C6FD-43B9-B326-0E5A2990D2BC}" type="sibTrans" cxnId="{7A91CA87-8B18-47DF-B385-F082C52261E8}">
      <dgm:prSet/>
      <dgm:spPr/>
      <dgm:t>
        <a:bodyPr/>
        <a:lstStyle/>
        <a:p>
          <a:endParaRPr lang="en-US"/>
        </a:p>
      </dgm:t>
    </dgm:pt>
    <dgm:pt modelId="{B59748E5-AFD2-4C29-A5FA-3F0E259EE45C}">
      <dgm:prSet phldrT="[Text]"/>
      <dgm:spPr/>
      <dgm:t>
        <a:bodyPr/>
        <a:lstStyle/>
        <a:p>
          <a:r>
            <a:rPr lang="en-US" dirty="0" smtClean="0"/>
            <a:t>May – June 2017</a:t>
          </a:r>
          <a:endParaRPr lang="en-US" dirty="0"/>
        </a:p>
      </dgm:t>
    </dgm:pt>
    <dgm:pt modelId="{3468393E-EB3B-47FB-8C6F-D0037F1BA2FA}" type="parTrans" cxnId="{D6CB8A9B-C433-46C0-99E5-540C70B161A6}">
      <dgm:prSet/>
      <dgm:spPr/>
      <dgm:t>
        <a:bodyPr/>
        <a:lstStyle/>
        <a:p>
          <a:endParaRPr lang="en-US"/>
        </a:p>
      </dgm:t>
    </dgm:pt>
    <dgm:pt modelId="{BE9508C3-7306-489E-AF72-59AF461A1C2F}" type="sibTrans" cxnId="{D6CB8A9B-C433-46C0-99E5-540C70B161A6}">
      <dgm:prSet/>
      <dgm:spPr/>
      <dgm:t>
        <a:bodyPr/>
        <a:lstStyle/>
        <a:p>
          <a:endParaRPr lang="en-US"/>
        </a:p>
      </dgm:t>
    </dgm:pt>
    <dgm:pt modelId="{9E46174B-C00D-45FC-A801-3E30B5079475}">
      <dgm:prSet phldrT="[Text]" custT="1"/>
      <dgm:spPr/>
      <dgm:t>
        <a:bodyPr/>
        <a:lstStyle/>
        <a:p>
          <a:r>
            <a:rPr lang="en-US" sz="900" dirty="0" smtClean="0"/>
            <a:t>-</a:t>
          </a:r>
          <a:r>
            <a:rPr lang="en-US" sz="1000" dirty="0" smtClean="0"/>
            <a:t>Instructional coaches for each program identified</a:t>
          </a:r>
        </a:p>
        <a:p>
          <a:endParaRPr lang="en-US" sz="1000" dirty="0" smtClean="0"/>
        </a:p>
        <a:p>
          <a:r>
            <a:rPr lang="en-US" sz="1000" dirty="0" smtClean="0"/>
            <a:t>-Letters of commitment completed</a:t>
          </a:r>
        </a:p>
        <a:p>
          <a:endParaRPr lang="en-US" sz="1000" dirty="0" smtClean="0"/>
        </a:p>
        <a:p>
          <a:r>
            <a:rPr lang="en-US" sz="1000" dirty="0" smtClean="0"/>
            <a:t>-Progress report at AEL Summer Institute,             June 20-23</a:t>
          </a:r>
          <a:endParaRPr lang="en-US" sz="1000" dirty="0"/>
        </a:p>
      </dgm:t>
    </dgm:pt>
    <dgm:pt modelId="{E1B752CA-1476-4F9A-AA36-C7CE4D75862B}" type="parTrans" cxnId="{7F9C93BD-1B86-44BF-8885-2317EC1A7426}">
      <dgm:prSet/>
      <dgm:spPr/>
      <dgm:t>
        <a:bodyPr/>
        <a:lstStyle/>
        <a:p>
          <a:endParaRPr lang="en-US"/>
        </a:p>
      </dgm:t>
    </dgm:pt>
    <dgm:pt modelId="{B50775C8-C77D-4BDF-A2BE-FFE8560ED908}" type="sibTrans" cxnId="{7F9C93BD-1B86-44BF-8885-2317EC1A7426}">
      <dgm:prSet/>
      <dgm:spPr/>
      <dgm:t>
        <a:bodyPr/>
        <a:lstStyle/>
        <a:p>
          <a:endParaRPr lang="en-US"/>
        </a:p>
      </dgm:t>
    </dgm:pt>
    <dgm:pt modelId="{DC2F8F44-330E-41FF-B4B3-0C673BA1CAAD}">
      <dgm:prSet phldrT="[Text]"/>
      <dgm:spPr/>
      <dgm:t>
        <a:bodyPr/>
        <a:lstStyle/>
        <a:p>
          <a:r>
            <a:rPr lang="en-US" dirty="0" smtClean="0"/>
            <a:t>July -- December 2017</a:t>
          </a:r>
          <a:endParaRPr lang="en-US" dirty="0"/>
        </a:p>
      </dgm:t>
    </dgm:pt>
    <dgm:pt modelId="{37F2EA63-FB4C-45AD-BEFA-1D93F91FD9A0}" type="parTrans" cxnId="{C19C7745-1EC7-4CFB-85E8-A6836135DCFE}">
      <dgm:prSet/>
      <dgm:spPr/>
      <dgm:t>
        <a:bodyPr/>
        <a:lstStyle/>
        <a:p>
          <a:endParaRPr lang="en-US"/>
        </a:p>
      </dgm:t>
    </dgm:pt>
    <dgm:pt modelId="{24134F6B-02D4-4B46-A548-3CFA9B752594}" type="sibTrans" cxnId="{C19C7745-1EC7-4CFB-85E8-A6836135DCFE}">
      <dgm:prSet/>
      <dgm:spPr/>
      <dgm:t>
        <a:bodyPr/>
        <a:lstStyle/>
        <a:p>
          <a:endParaRPr lang="en-US"/>
        </a:p>
      </dgm:t>
    </dgm:pt>
    <dgm:pt modelId="{189C156C-7690-4F0D-B610-047B658048DC}">
      <dgm:prSet phldrT="[Text]" custT="1"/>
      <dgm:spPr/>
      <dgm:t>
        <a:bodyPr/>
        <a:lstStyle/>
        <a:p>
          <a:r>
            <a:rPr lang="en-US" sz="900" dirty="0" smtClean="0"/>
            <a:t>-Phase 1, Understanding Content Standards </a:t>
          </a:r>
        </a:p>
        <a:p>
          <a:r>
            <a:rPr lang="en-US" sz="900" dirty="0" smtClean="0"/>
            <a:t>(webinars for directors  &amp; regional workshops for instructional  coaches)</a:t>
          </a:r>
        </a:p>
        <a:p>
          <a:endParaRPr lang="en-US" sz="900" dirty="0" smtClean="0"/>
        </a:p>
        <a:p>
          <a:r>
            <a:rPr lang="en-US" sz="900" dirty="0" smtClean="0"/>
            <a:t>-Phase 2, Planning for Instruction</a:t>
          </a:r>
        </a:p>
        <a:p>
          <a:r>
            <a:rPr lang="en-US" sz="900" dirty="0" smtClean="0"/>
            <a:t>(webinars &amp;  regional workshops)</a:t>
          </a:r>
        </a:p>
        <a:p>
          <a:endParaRPr lang="en-US" sz="900" dirty="0" smtClean="0"/>
        </a:p>
        <a:p>
          <a:r>
            <a:rPr lang="en-US" sz="900" dirty="0" smtClean="0"/>
            <a:t>-Alignment of local instruction to content standards</a:t>
          </a:r>
        </a:p>
        <a:p>
          <a:endParaRPr lang="en-US" sz="800" dirty="0"/>
        </a:p>
      </dgm:t>
    </dgm:pt>
    <dgm:pt modelId="{75B42199-15ED-4932-9783-6FD00386DFD8}" type="parTrans" cxnId="{6000AF69-41BD-4759-B373-2C1700A05971}">
      <dgm:prSet/>
      <dgm:spPr/>
      <dgm:t>
        <a:bodyPr/>
        <a:lstStyle/>
        <a:p>
          <a:endParaRPr lang="en-US"/>
        </a:p>
      </dgm:t>
    </dgm:pt>
    <dgm:pt modelId="{20AA618C-C171-4637-9443-003C85BB3ADB}" type="sibTrans" cxnId="{6000AF69-41BD-4759-B373-2C1700A05971}">
      <dgm:prSet/>
      <dgm:spPr/>
      <dgm:t>
        <a:bodyPr/>
        <a:lstStyle/>
        <a:p>
          <a:endParaRPr lang="en-US"/>
        </a:p>
      </dgm:t>
    </dgm:pt>
    <dgm:pt modelId="{837FBF9C-272B-42E4-A48B-5A069725553D}">
      <dgm:prSet/>
      <dgm:spPr/>
      <dgm:t>
        <a:bodyPr/>
        <a:lstStyle/>
        <a:p>
          <a:r>
            <a:rPr lang="en-US" dirty="0" smtClean="0"/>
            <a:t>January – June 2018</a:t>
          </a:r>
          <a:endParaRPr lang="en-US" dirty="0"/>
        </a:p>
      </dgm:t>
    </dgm:pt>
    <dgm:pt modelId="{51D71AFD-75F1-4AA7-B811-A562F0F4BF5D}" type="parTrans" cxnId="{9E86156A-5E24-4FEB-90ED-06DCE9747144}">
      <dgm:prSet/>
      <dgm:spPr/>
      <dgm:t>
        <a:bodyPr/>
        <a:lstStyle/>
        <a:p>
          <a:endParaRPr lang="en-US"/>
        </a:p>
      </dgm:t>
    </dgm:pt>
    <dgm:pt modelId="{7C0B4873-9D24-41E9-9AAA-28C7A7DBEE58}" type="sibTrans" cxnId="{9E86156A-5E24-4FEB-90ED-06DCE9747144}">
      <dgm:prSet/>
      <dgm:spPr/>
      <dgm:t>
        <a:bodyPr/>
        <a:lstStyle/>
        <a:p>
          <a:endParaRPr lang="en-US"/>
        </a:p>
      </dgm:t>
    </dgm:pt>
    <dgm:pt modelId="{93053F3E-8D9A-4276-90C1-DEFBD0C89152}" type="pres">
      <dgm:prSet presAssocID="{1C62D79F-AF04-4080-8487-F292A0C00934}" presName="Name0" presStyleCnt="0">
        <dgm:presLayoutVars>
          <dgm:chMax val="5"/>
          <dgm:chPref val="5"/>
          <dgm:dir/>
          <dgm:animLvl val="lvl"/>
        </dgm:presLayoutVars>
      </dgm:prSet>
      <dgm:spPr/>
      <dgm:t>
        <a:bodyPr/>
        <a:lstStyle/>
        <a:p>
          <a:endParaRPr lang="en-US"/>
        </a:p>
      </dgm:t>
    </dgm:pt>
    <dgm:pt modelId="{4906431C-41BF-4A9A-9496-58E68448DBDF}" type="pres">
      <dgm:prSet presAssocID="{62E12F23-9EB0-4E37-B7B1-6658C3F4E387}" presName="parentText1" presStyleLbl="node1" presStyleIdx="0" presStyleCnt="4" custScaleY="97175">
        <dgm:presLayoutVars>
          <dgm:chMax/>
          <dgm:chPref val="3"/>
          <dgm:bulletEnabled val="1"/>
        </dgm:presLayoutVars>
      </dgm:prSet>
      <dgm:spPr/>
      <dgm:t>
        <a:bodyPr/>
        <a:lstStyle/>
        <a:p>
          <a:endParaRPr lang="en-US"/>
        </a:p>
      </dgm:t>
    </dgm:pt>
    <dgm:pt modelId="{19CCCDEF-D392-47E7-B7EA-C2F0D2F52F79}" type="pres">
      <dgm:prSet presAssocID="{62E12F23-9EB0-4E37-B7B1-6658C3F4E387}" presName="childText1" presStyleLbl="solidAlignAcc1" presStyleIdx="0" presStyleCnt="3" custScaleY="127712" custLinFactNeighborX="3049" custLinFactNeighborY="10801">
        <dgm:presLayoutVars>
          <dgm:chMax val="0"/>
          <dgm:chPref val="0"/>
          <dgm:bulletEnabled val="1"/>
        </dgm:presLayoutVars>
      </dgm:prSet>
      <dgm:spPr/>
      <dgm:t>
        <a:bodyPr/>
        <a:lstStyle/>
        <a:p>
          <a:endParaRPr lang="en-US"/>
        </a:p>
      </dgm:t>
    </dgm:pt>
    <dgm:pt modelId="{4DC9E819-E4D6-4EDB-9E56-1FBD75076585}" type="pres">
      <dgm:prSet presAssocID="{B59748E5-AFD2-4C29-A5FA-3F0E259EE45C}" presName="parentText2" presStyleLbl="node1" presStyleIdx="1" presStyleCnt="4">
        <dgm:presLayoutVars>
          <dgm:chMax/>
          <dgm:chPref val="3"/>
          <dgm:bulletEnabled val="1"/>
        </dgm:presLayoutVars>
      </dgm:prSet>
      <dgm:spPr/>
      <dgm:t>
        <a:bodyPr/>
        <a:lstStyle/>
        <a:p>
          <a:endParaRPr lang="en-US"/>
        </a:p>
      </dgm:t>
    </dgm:pt>
    <dgm:pt modelId="{CB1DEEBB-9C9F-4BEB-A8F0-FF183FB5E7A9}" type="pres">
      <dgm:prSet presAssocID="{B59748E5-AFD2-4C29-A5FA-3F0E259EE45C}" presName="childText2" presStyleLbl="solidAlignAcc1" presStyleIdx="1" presStyleCnt="3" custScaleY="130974" custLinFactNeighborX="609" custLinFactNeighborY="15290">
        <dgm:presLayoutVars>
          <dgm:chMax val="0"/>
          <dgm:chPref val="0"/>
          <dgm:bulletEnabled val="1"/>
        </dgm:presLayoutVars>
      </dgm:prSet>
      <dgm:spPr/>
      <dgm:t>
        <a:bodyPr/>
        <a:lstStyle/>
        <a:p>
          <a:endParaRPr lang="en-US"/>
        </a:p>
      </dgm:t>
    </dgm:pt>
    <dgm:pt modelId="{538DFFFE-DEA8-44F5-B7D6-BDD8BB6E79BA}" type="pres">
      <dgm:prSet presAssocID="{DC2F8F44-330E-41FF-B4B3-0C673BA1CAAD}" presName="parentText3" presStyleLbl="node1" presStyleIdx="2" presStyleCnt="4" custScaleX="101565">
        <dgm:presLayoutVars>
          <dgm:chMax/>
          <dgm:chPref val="3"/>
          <dgm:bulletEnabled val="1"/>
        </dgm:presLayoutVars>
      </dgm:prSet>
      <dgm:spPr/>
      <dgm:t>
        <a:bodyPr/>
        <a:lstStyle/>
        <a:p>
          <a:endParaRPr lang="en-US"/>
        </a:p>
      </dgm:t>
    </dgm:pt>
    <dgm:pt modelId="{0C19B342-A9FC-4A25-81BE-DA5814CBA74C}" type="pres">
      <dgm:prSet presAssocID="{DC2F8F44-330E-41FF-B4B3-0C673BA1CAAD}" presName="childText3" presStyleLbl="solidAlignAcc1" presStyleIdx="2" presStyleCnt="3" custScaleX="97773" custScaleY="131948" custLinFactNeighborX="-3156" custLinFactNeighborY="15506">
        <dgm:presLayoutVars>
          <dgm:chMax val="0"/>
          <dgm:chPref val="0"/>
          <dgm:bulletEnabled val="1"/>
        </dgm:presLayoutVars>
      </dgm:prSet>
      <dgm:spPr/>
      <dgm:t>
        <a:bodyPr/>
        <a:lstStyle/>
        <a:p>
          <a:endParaRPr lang="en-US"/>
        </a:p>
      </dgm:t>
    </dgm:pt>
    <dgm:pt modelId="{7CB918C1-D946-48F1-B5A4-07D90568D236}" type="pres">
      <dgm:prSet presAssocID="{837FBF9C-272B-42E4-A48B-5A069725553D}" presName="parentText4" presStyleLbl="node1" presStyleIdx="3" presStyleCnt="4" custScaleX="109112">
        <dgm:presLayoutVars>
          <dgm:chMax/>
          <dgm:chPref val="3"/>
          <dgm:bulletEnabled val="1"/>
        </dgm:presLayoutVars>
      </dgm:prSet>
      <dgm:spPr/>
      <dgm:t>
        <a:bodyPr/>
        <a:lstStyle/>
        <a:p>
          <a:endParaRPr lang="en-US"/>
        </a:p>
      </dgm:t>
    </dgm:pt>
  </dgm:ptLst>
  <dgm:cxnLst>
    <dgm:cxn modelId="{248301F2-F5BC-4A8C-8416-1B3536F297FE}" type="presOf" srcId="{62E12F23-9EB0-4E37-B7B1-6658C3F4E387}" destId="{4906431C-41BF-4A9A-9496-58E68448DBDF}" srcOrd="0" destOrd="0" presId="urn:microsoft.com/office/officeart/2009/3/layout/IncreasingArrowsProcess"/>
    <dgm:cxn modelId="{1E3691BE-427F-41FF-B33C-BA2A393D324A}" type="presOf" srcId="{1C62D79F-AF04-4080-8487-F292A0C00934}" destId="{93053F3E-8D9A-4276-90C1-DEFBD0C89152}" srcOrd="0" destOrd="0" presId="urn:microsoft.com/office/officeart/2009/3/layout/IncreasingArrowsProcess"/>
    <dgm:cxn modelId="{5B3D8B28-2234-47CE-89D0-2986DF26B000}" type="presOf" srcId="{DC2F8F44-330E-41FF-B4B3-0C673BA1CAAD}" destId="{538DFFFE-DEA8-44F5-B7D6-BDD8BB6E79BA}" srcOrd="0" destOrd="0" presId="urn:microsoft.com/office/officeart/2009/3/layout/IncreasingArrowsProcess"/>
    <dgm:cxn modelId="{87E32C8D-6B92-4E0C-8BB7-6D096172F198}" type="presOf" srcId="{9E46174B-C00D-45FC-A801-3E30B5079475}" destId="{CB1DEEBB-9C9F-4BEB-A8F0-FF183FB5E7A9}" srcOrd="0" destOrd="0" presId="urn:microsoft.com/office/officeart/2009/3/layout/IncreasingArrowsProcess"/>
    <dgm:cxn modelId="{D6CB8A9B-C433-46C0-99E5-540C70B161A6}" srcId="{1C62D79F-AF04-4080-8487-F292A0C00934}" destId="{B59748E5-AFD2-4C29-A5FA-3F0E259EE45C}" srcOrd="1" destOrd="0" parTransId="{3468393E-EB3B-47FB-8C6F-D0037F1BA2FA}" sibTransId="{BE9508C3-7306-489E-AF72-59AF461A1C2F}"/>
    <dgm:cxn modelId="{DB98F96F-D1BE-4803-8B84-B807B51CCD45}" type="presOf" srcId="{189C156C-7690-4F0D-B610-047B658048DC}" destId="{0C19B342-A9FC-4A25-81BE-DA5814CBA74C}" srcOrd="0" destOrd="0" presId="urn:microsoft.com/office/officeart/2009/3/layout/IncreasingArrowsProcess"/>
    <dgm:cxn modelId="{7F9C93BD-1B86-44BF-8885-2317EC1A7426}" srcId="{B59748E5-AFD2-4C29-A5FA-3F0E259EE45C}" destId="{9E46174B-C00D-45FC-A801-3E30B5079475}" srcOrd="0" destOrd="0" parTransId="{E1B752CA-1476-4F9A-AA36-C7CE4D75862B}" sibTransId="{B50775C8-C77D-4BDF-A2BE-FFE8560ED908}"/>
    <dgm:cxn modelId="{6000AF69-41BD-4759-B373-2C1700A05971}" srcId="{DC2F8F44-330E-41FF-B4B3-0C673BA1CAAD}" destId="{189C156C-7690-4F0D-B610-047B658048DC}" srcOrd="0" destOrd="0" parTransId="{75B42199-15ED-4932-9783-6FD00386DFD8}" sibTransId="{20AA618C-C171-4637-9443-003C85BB3ADB}"/>
    <dgm:cxn modelId="{FBE1FD02-78B3-4352-B7B9-32BFE87ACABB}" srcId="{1C62D79F-AF04-4080-8487-F292A0C00934}" destId="{62E12F23-9EB0-4E37-B7B1-6658C3F4E387}" srcOrd="0" destOrd="0" parTransId="{3B61AA7C-DC0B-4B99-9EC6-CB68932C055D}" sibTransId="{5D03BA30-6AD7-4928-ACE8-42C3F512CBDC}"/>
    <dgm:cxn modelId="{B08438F1-3A76-4B91-94B0-C001F25FCCF9}" type="presOf" srcId="{837FBF9C-272B-42E4-A48B-5A069725553D}" destId="{7CB918C1-D946-48F1-B5A4-07D90568D236}" srcOrd="0" destOrd="0" presId="urn:microsoft.com/office/officeart/2009/3/layout/IncreasingArrowsProcess"/>
    <dgm:cxn modelId="{7A91CA87-8B18-47DF-B385-F082C52261E8}" srcId="{62E12F23-9EB0-4E37-B7B1-6658C3F4E387}" destId="{7645E31F-A481-4D24-9949-B984D8D06197}" srcOrd="0" destOrd="0" parTransId="{187A02D7-C165-4A62-9DF1-3F903A894257}" sibTransId="{C0D73775-C6FD-43B9-B326-0E5A2990D2BC}"/>
    <dgm:cxn modelId="{9E86156A-5E24-4FEB-90ED-06DCE9747144}" srcId="{1C62D79F-AF04-4080-8487-F292A0C00934}" destId="{837FBF9C-272B-42E4-A48B-5A069725553D}" srcOrd="3" destOrd="0" parTransId="{51D71AFD-75F1-4AA7-B811-A562F0F4BF5D}" sibTransId="{7C0B4873-9D24-41E9-9AAA-28C7A7DBEE58}"/>
    <dgm:cxn modelId="{C19C7745-1EC7-4CFB-85E8-A6836135DCFE}" srcId="{1C62D79F-AF04-4080-8487-F292A0C00934}" destId="{DC2F8F44-330E-41FF-B4B3-0C673BA1CAAD}" srcOrd="2" destOrd="0" parTransId="{37F2EA63-FB4C-45AD-BEFA-1D93F91FD9A0}" sibTransId="{24134F6B-02D4-4B46-A548-3CFA9B752594}"/>
    <dgm:cxn modelId="{0AAD5C4A-7F77-4412-8EE6-CDCB7AEB43D7}" type="presOf" srcId="{7645E31F-A481-4D24-9949-B984D8D06197}" destId="{19CCCDEF-D392-47E7-B7EA-C2F0D2F52F79}" srcOrd="0" destOrd="0" presId="urn:microsoft.com/office/officeart/2009/3/layout/IncreasingArrowsProcess"/>
    <dgm:cxn modelId="{18BEA93E-A011-4636-8A40-ACC8970F860A}" type="presOf" srcId="{B59748E5-AFD2-4C29-A5FA-3F0E259EE45C}" destId="{4DC9E819-E4D6-4EDB-9E56-1FBD75076585}" srcOrd="0" destOrd="0" presId="urn:microsoft.com/office/officeart/2009/3/layout/IncreasingArrowsProcess"/>
    <dgm:cxn modelId="{8ADCB520-6162-4DB3-85BC-60532E20CE2C}" type="presParOf" srcId="{93053F3E-8D9A-4276-90C1-DEFBD0C89152}" destId="{4906431C-41BF-4A9A-9496-58E68448DBDF}" srcOrd="0" destOrd="0" presId="urn:microsoft.com/office/officeart/2009/3/layout/IncreasingArrowsProcess"/>
    <dgm:cxn modelId="{8A60CA16-3032-45C1-8F5A-DFA2C6C8D748}" type="presParOf" srcId="{93053F3E-8D9A-4276-90C1-DEFBD0C89152}" destId="{19CCCDEF-D392-47E7-B7EA-C2F0D2F52F79}" srcOrd="1" destOrd="0" presId="urn:microsoft.com/office/officeart/2009/3/layout/IncreasingArrowsProcess"/>
    <dgm:cxn modelId="{B0A7AA9F-4809-456A-AA33-9E847C583ADE}" type="presParOf" srcId="{93053F3E-8D9A-4276-90C1-DEFBD0C89152}" destId="{4DC9E819-E4D6-4EDB-9E56-1FBD75076585}" srcOrd="2" destOrd="0" presId="urn:microsoft.com/office/officeart/2009/3/layout/IncreasingArrowsProcess"/>
    <dgm:cxn modelId="{FA563D58-ECA2-4DBA-B30E-7AE8EE87FD8F}" type="presParOf" srcId="{93053F3E-8D9A-4276-90C1-DEFBD0C89152}" destId="{CB1DEEBB-9C9F-4BEB-A8F0-FF183FB5E7A9}" srcOrd="3" destOrd="0" presId="urn:microsoft.com/office/officeart/2009/3/layout/IncreasingArrowsProcess"/>
    <dgm:cxn modelId="{B6DE099B-70A1-4D92-B662-DA126AC18FF1}" type="presParOf" srcId="{93053F3E-8D9A-4276-90C1-DEFBD0C89152}" destId="{538DFFFE-DEA8-44F5-B7D6-BDD8BB6E79BA}" srcOrd="4" destOrd="0" presId="urn:microsoft.com/office/officeart/2009/3/layout/IncreasingArrowsProcess"/>
    <dgm:cxn modelId="{723BC09F-2E33-42F7-8012-AAA97F34FC74}" type="presParOf" srcId="{93053F3E-8D9A-4276-90C1-DEFBD0C89152}" destId="{0C19B342-A9FC-4A25-81BE-DA5814CBA74C}" srcOrd="5" destOrd="0" presId="urn:microsoft.com/office/officeart/2009/3/layout/IncreasingArrowsProcess"/>
    <dgm:cxn modelId="{066E04A7-C828-4154-A560-334278C7711A}" type="presParOf" srcId="{93053F3E-8D9A-4276-90C1-DEFBD0C89152}" destId="{7CB918C1-D946-48F1-B5A4-07D90568D236}" srcOrd="6"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5DCE2-BB1A-4AC8-9F9D-E50766824F41}">
      <dsp:nvSpPr>
        <dsp:cNvPr id="0" name=""/>
        <dsp:cNvSpPr/>
      </dsp:nvSpPr>
      <dsp:spPr>
        <a:xfrm>
          <a:off x="0" y="3895757"/>
          <a:ext cx="7696200" cy="852013"/>
        </a:xfrm>
        <a:prstGeom prst="rect">
          <a:avLst/>
        </a:prstGeom>
        <a:solidFill>
          <a:schemeClr val="accent2">
            <a:lumMod val="75000"/>
            <a:alpha val="9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Phase 4</a:t>
          </a:r>
        </a:p>
      </dsp:txBody>
      <dsp:txXfrm>
        <a:off x="0" y="3895757"/>
        <a:ext cx="7696200" cy="460087"/>
      </dsp:txXfrm>
    </dsp:sp>
    <dsp:sp modelId="{BEFA5FE5-6AB3-49A1-B08E-FA61902B2201}">
      <dsp:nvSpPr>
        <dsp:cNvPr id="0" name=""/>
        <dsp:cNvSpPr/>
      </dsp:nvSpPr>
      <dsp:spPr>
        <a:xfrm>
          <a:off x="0" y="4317879"/>
          <a:ext cx="3848100" cy="433776"/>
        </a:xfrm>
        <a:prstGeom prst="rect">
          <a:avLst/>
        </a:prstGeom>
        <a:solidFill>
          <a:schemeClr val="accent3">
            <a:lumMod val="20000"/>
            <a:lumOff val="80000"/>
            <a:alpha val="9000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1" kern="1200" dirty="0"/>
            <a:t>Observing</a:t>
          </a:r>
          <a:r>
            <a:rPr lang="en-US" sz="1800" kern="1200" dirty="0"/>
            <a:t/>
          </a:r>
          <a:br>
            <a:rPr lang="en-US" sz="1800" kern="1200" dirty="0"/>
          </a:br>
          <a:r>
            <a:rPr lang="en-US" sz="1800" kern="1200" dirty="0"/>
            <a:t> Standards-Based Instruction</a:t>
          </a:r>
        </a:p>
      </dsp:txBody>
      <dsp:txXfrm>
        <a:off x="0" y="4317879"/>
        <a:ext cx="3848100" cy="433776"/>
      </dsp:txXfrm>
    </dsp:sp>
    <dsp:sp modelId="{38263951-F1BF-40B3-9A10-30FD24216712}">
      <dsp:nvSpPr>
        <dsp:cNvPr id="0" name=""/>
        <dsp:cNvSpPr/>
      </dsp:nvSpPr>
      <dsp:spPr>
        <a:xfrm>
          <a:off x="3848100" y="4317879"/>
          <a:ext cx="3848100" cy="433776"/>
        </a:xfrm>
        <a:prstGeom prst="rect">
          <a:avLst/>
        </a:prstGeom>
        <a:solidFill>
          <a:srgbClr val="FFFF00">
            <a:alpha val="90000"/>
          </a:srgb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t>Instructional Coaching</a:t>
          </a:r>
        </a:p>
      </dsp:txBody>
      <dsp:txXfrm>
        <a:off x="3848100" y="4317879"/>
        <a:ext cx="3848100" cy="433776"/>
      </dsp:txXfrm>
    </dsp:sp>
    <dsp:sp modelId="{8F7E800C-8C3E-402A-8373-7338646F025A}">
      <dsp:nvSpPr>
        <dsp:cNvPr id="0" name=""/>
        <dsp:cNvSpPr/>
      </dsp:nvSpPr>
      <dsp:spPr>
        <a:xfrm rot="10800000">
          <a:off x="0" y="2598140"/>
          <a:ext cx="7696200" cy="1310397"/>
        </a:xfrm>
        <a:prstGeom prst="upArrowCallou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Phase 3</a:t>
          </a:r>
        </a:p>
      </dsp:txBody>
      <dsp:txXfrm rot="-10800000">
        <a:off x="0" y="2598140"/>
        <a:ext cx="7696200" cy="459949"/>
      </dsp:txXfrm>
    </dsp:sp>
    <dsp:sp modelId="{78F44CB9-C4A1-4CFE-8082-73A71B051A55}">
      <dsp:nvSpPr>
        <dsp:cNvPr id="0" name=""/>
        <dsp:cNvSpPr/>
      </dsp:nvSpPr>
      <dsp:spPr>
        <a:xfrm>
          <a:off x="0" y="3008177"/>
          <a:ext cx="3848100" cy="491633"/>
        </a:xfrm>
        <a:prstGeom prst="rect">
          <a:avLst/>
        </a:prstGeom>
        <a:solidFill>
          <a:schemeClr val="accent3">
            <a:lumMod val="40000"/>
            <a:lumOff val="60000"/>
            <a:alpha val="9000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t>Planning for </a:t>
          </a:r>
          <a:r>
            <a:rPr lang="en-US" sz="1800" b="1" kern="1200" dirty="0"/>
            <a:t>Sustaining</a:t>
          </a:r>
          <a:r>
            <a:rPr lang="en-US" sz="1800" kern="1200" dirty="0"/>
            <a:t/>
          </a:r>
          <a:br>
            <a:rPr lang="en-US" sz="1800" kern="1200" dirty="0"/>
          </a:br>
          <a:r>
            <a:rPr lang="en-US" sz="1800" kern="1200" dirty="0"/>
            <a:t> Standards-Based Instruction</a:t>
          </a:r>
        </a:p>
      </dsp:txBody>
      <dsp:txXfrm>
        <a:off x="0" y="3008177"/>
        <a:ext cx="3848100" cy="491633"/>
      </dsp:txXfrm>
    </dsp:sp>
    <dsp:sp modelId="{F9D8AC00-3618-48C2-BC90-FA98B3F950C8}">
      <dsp:nvSpPr>
        <dsp:cNvPr id="0" name=""/>
        <dsp:cNvSpPr/>
      </dsp:nvSpPr>
      <dsp:spPr>
        <a:xfrm>
          <a:off x="3848100" y="3008177"/>
          <a:ext cx="3848100" cy="491633"/>
        </a:xfrm>
        <a:prstGeom prst="rect">
          <a:avLst/>
        </a:prstGeom>
        <a:solidFill>
          <a:srgbClr val="FFFF00">
            <a:alpha val="90000"/>
          </a:srgb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t>Instructional Coaching</a:t>
          </a:r>
        </a:p>
      </dsp:txBody>
      <dsp:txXfrm>
        <a:off x="3848100" y="3008177"/>
        <a:ext cx="3848100" cy="491633"/>
      </dsp:txXfrm>
    </dsp:sp>
    <dsp:sp modelId="{80D5268A-927C-47ED-A2E1-F71B20215104}">
      <dsp:nvSpPr>
        <dsp:cNvPr id="0" name=""/>
        <dsp:cNvSpPr/>
      </dsp:nvSpPr>
      <dsp:spPr>
        <a:xfrm rot="10800000">
          <a:off x="0" y="1300523"/>
          <a:ext cx="7696200" cy="1310397"/>
        </a:xfrm>
        <a:prstGeom prst="upArrowCallou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Phase 2</a:t>
          </a:r>
        </a:p>
      </dsp:txBody>
      <dsp:txXfrm rot="-10800000">
        <a:off x="0" y="1300523"/>
        <a:ext cx="7696200" cy="459949"/>
      </dsp:txXfrm>
    </dsp:sp>
    <dsp:sp modelId="{4B950D6F-7B12-4FEF-B6CD-7EC441862AF5}">
      <dsp:nvSpPr>
        <dsp:cNvPr id="0" name=""/>
        <dsp:cNvSpPr/>
      </dsp:nvSpPr>
      <dsp:spPr>
        <a:xfrm>
          <a:off x="0" y="1662516"/>
          <a:ext cx="3848100" cy="587720"/>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1" kern="1200" dirty="0"/>
            <a:t>Planning for</a:t>
          </a:r>
          <a:r>
            <a:rPr lang="en-US" sz="1800" kern="1200" dirty="0"/>
            <a:t> </a:t>
          </a:r>
          <a:r>
            <a:rPr lang="en-US" sz="1800" b="1" kern="1200" dirty="0"/>
            <a:t>Instruction</a:t>
          </a:r>
          <a:r>
            <a:rPr lang="en-US" sz="1800" kern="1200" dirty="0"/>
            <a:t> with </a:t>
          </a:r>
          <a:br>
            <a:rPr lang="en-US" sz="1800" kern="1200" dirty="0"/>
          </a:br>
          <a:r>
            <a:rPr lang="en-US" sz="1800" kern="1200" dirty="0"/>
            <a:t>Standards-Based Lesson Plans</a:t>
          </a:r>
        </a:p>
      </dsp:txBody>
      <dsp:txXfrm>
        <a:off x="0" y="1662516"/>
        <a:ext cx="3848100" cy="587720"/>
      </dsp:txXfrm>
    </dsp:sp>
    <dsp:sp modelId="{BA70F1EC-6DA4-4933-B273-D090C188E1CB}">
      <dsp:nvSpPr>
        <dsp:cNvPr id="0" name=""/>
        <dsp:cNvSpPr/>
      </dsp:nvSpPr>
      <dsp:spPr>
        <a:xfrm>
          <a:off x="3848100" y="1662516"/>
          <a:ext cx="3848100" cy="587720"/>
        </a:xfrm>
        <a:prstGeom prst="rect">
          <a:avLst/>
        </a:prstGeom>
        <a:solidFill>
          <a:srgbClr val="FFFF00">
            <a:alpha val="90000"/>
          </a:srgb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t>Instructional Coaching</a:t>
          </a:r>
        </a:p>
      </dsp:txBody>
      <dsp:txXfrm>
        <a:off x="3848100" y="1662516"/>
        <a:ext cx="3848100" cy="587720"/>
      </dsp:txXfrm>
    </dsp:sp>
    <dsp:sp modelId="{8B6082A8-D13E-44A6-A7C9-68A0D8EC2CEB}">
      <dsp:nvSpPr>
        <dsp:cNvPr id="0" name=""/>
        <dsp:cNvSpPr/>
      </dsp:nvSpPr>
      <dsp:spPr>
        <a:xfrm rot="10800000">
          <a:off x="0" y="2906"/>
          <a:ext cx="7696200" cy="1310397"/>
        </a:xfrm>
        <a:prstGeom prst="upArrowCallou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Phase 1</a:t>
          </a:r>
        </a:p>
      </dsp:txBody>
      <dsp:txXfrm rot="-10800000">
        <a:off x="0" y="2906"/>
        <a:ext cx="7696200" cy="459949"/>
      </dsp:txXfrm>
    </dsp:sp>
    <dsp:sp modelId="{9B85BA2B-24F7-43E2-9478-379907ACCF95}">
      <dsp:nvSpPr>
        <dsp:cNvPr id="0" name=""/>
        <dsp:cNvSpPr/>
      </dsp:nvSpPr>
      <dsp:spPr>
        <a:xfrm>
          <a:off x="0" y="386278"/>
          <a:ext cx="3848100" cy="544962"/>
        </a:xfrm>
        <a:prstGeom prst="rect">
          <a:avLst/>
        </a:prstGeom>
        <a:solidFill>
          <a:srgbClr val="00B050">
            <a:alpha val="90000"/>
          </a:srgb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b="1" kern="1200" dirty="0"/>
            <a:t>Unpacking</a:t>
          </a:r>
          <a:r>
            <a:rPr lang="en-US" sz="1800" kern="1200" dirty="0"/>
            <a:t> </a:t>
          </a:r>
          <a:r>
            <a:rPr lang="en-US" sz="1800" kern="1200" dirty="0" smtClean="0"/>
            <a:t>the </a:t>
          </a:r>
          <a:r>
            <a:rPr lang="en-US" sz="1800" kern="1200" dirty="0"/>
            <a:t>Texas AEL Content Standards</a:t>
          </a:r>
        </a:p>
      </dsp:txBody>
      <dsp:txXfrm>
        <a:off x="0" y="386278"/>
        <a:ext cx="3848100" cy="544962"/>
      </dsp:txXfrm>
    </dsp:sp>
    <dsp:sp modelId="{AC0B1C6D-F15E-46DE-AE33-98E1F01441EF}">
      <dsp:nvSpPr>
        <dsp:cNvPr id="0" name=""/>
        <dsp:cNvSpPr/>
      </dsp:nvSpPr>
      <dsp:spPr>
        <a:xfrm>
          <a:off x="3848100" y="386278"/>
          <a:ext cx="3848100" cy="544962"/>
        </a:xfrm>
        <a:prstGeom prst="rect">
          <a:avLst/>
        </a:prstGeom>
        <a:solidFill>
          <a:srgbClr val="FFFF00">
            <a:alpha val="90000"/>
          </a:srgb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a:t>Instructional Coaching</a:t>
          </a:r>
        </a:p>
      </dsp:txBody>
      <dsp:txXfrm>
        <a:off x="3848100" y="386278"/>
        <a:ext cx="3848100" cy="5449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0.17241</cdr:x>
      <cdr:y>0.89744</cdr:y>
    </cdr:from>
    <cdr:to>
      <cdr:x>0.75862</cdr:x>
      <cdr:y>1</cdr:y>
    </cdr:to>
    <cdr:sp macro="" textlink="">
      <cdr:nvSpPr>
        <cdr:cNvPr id="2" name="Rectangle 1"/>
        <cdr:cNvSpPr/>
      </cdr:nvSpPr>
      <cdr:spPr>
        <a:xfrm xmlns:a="http://schemas.openxmlformats.org/drawingml/2006/main">
          <a:off x="1143000" y="2667000"/>
          <a:ext cx="3886200" cy="304800"/>
        </a:xfrm>
        <a:prstGeom xmlns:a="http://schemas.openxmlformats.org/drawingml/2006/main" prst="rect">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pPr algn="r"/>
          <a:r>
            <a:rPr lang="en-US" sz="1600" b="1" dirty="0" smtClean="0"/>
            <a:t>American Community Survey, 2015</a:t>
          </a:r>
          <a:endParaRPr lang="en-US" sz="16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2CDB915-D18B-45A0-92E1-F16ED984376D}" type="datetimeFigureOut">
              <a:rPr lang="en-US" smtClean="0"/>
              <a:t>4/6/2017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D11E340-D8C8-445D-A44F-762F3FA36C5A}" type="slidenum">
              <a:rPr lang="en-US" smtClean="0"/>
              <a:t>‹#›</a:t>
            </a:fld>
            <a:endParaRPr lang="en-US"/>
          </a:p>
        </p:txBody>
      </p:sp>
    </p:spTree>
    <p:extLst>
      <p:ext uri="{BB962C8B-B14F-4D97-AF65-F5344CB8AC3E}">
        <p14:creationId xmlns:p14="http://schemas.microsoft.com/office/powerpoint/2010/main" val="372215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a:t>
            </a:fld>
            <a:endParaRPr lang="en-US"/>
          </a:p>
        </p:txBody>
      </p:sp>
    </p:spTree>
    <p:extLst>
      <p:ext uri="{BB962C8B-B14F-4D97-AF65-F5344CB8AC3E}">
        <p14:creationId xmlns:p14="http://schemas.microsoft.com/office/powerpoint/2010/main" val="2784903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10</a:t>
            </a:fld>
            <a:endParaRPr lang="en-US"/>
          </a:p>
        </p:txBody>
      </p:sp>
    </p:spTree>
    <p:extLst>
      <p:ext uri="{BB962C8B-B14F-4D97-AF65-F5344CB8AC3E}">
        <p14:creationId xmlns:p14="http://schemas.microsoft.com/office/powerpoint/2010/main" val="3896344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11</a:t>
            </a:fld>
            <a:endParaRPr lang="en-US"/>
          </a:p>
        </p:txBody>
      </p:sp>
    </p:spTree>
    <p:extLst>
      <p:ext uri="{BB962C8B-B14F-4D97-AF65-F5344CB8AC3E}">
        <p14:creationId xmlns:p14="http://schemas.microsoft.com/office/powerpoint/2010/main" val="769259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2486-72B8-4D8B-8CC7-B6688F2E3B40}" type="slidenum">
              <a:rPr lang="en-US" smtClean="0"/>
              <a:t>12</a:t>
            </a:fld>
            <a:endParaRPr lang="en-US"/>
          </a:p>
        </p:txBody>
      </p:sp>
    </p:spTree>
    <p:extLst>
      <p:ext uri="{BB962C8B-B14F-4D97-AF65-F5344CB8AC3E}">
        <p14:creationId xmlns:p14="http://schemas.microsoft.com/office/powerpoint/2010/main" val="26035314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13</a:t>
            </a:fld>
            <a:endParaRPr lang="en-US"/>
          </a:p>
        </p:txBody>
      </p:sp>
    </p:spTree>
    <p:extLst>
      <p:ext uri="{BB962C8B-B14F-4D97-AF65-F5344CB8AC3E}">
        <p14:creationId xmlns:p14="http://schemas.microsoft.com/office/powerpoint/2010/main" val="1217349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14</a:t>
            </a:fld>
            <a:endParaRPr lang="en-US"/>
          </a:p>
        </p:txBody>
      </p:sp>
    </p:spTree>
    <p:extLst>
      <p:ext uri="{BB962C8B-B14F-4D97-AF65-F5344CB8AC3E}">
        <p14:creationId xmlns:p14="http://schemas.microsoft.com/office/powerpoint/2010/main" val="330672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15</a:t>
            </a:fld>
            <a:endParaRPr lang="en-US"/>
          </a:p>
        </p:txBody>
      </p:sp>
    </p:spTree>
    <p:extLst>
      <p:ext uri="{BB962C8B-B14F-4D97-AF65-F5344CB8AC3E}">
        <p14:creationId xmlns:p14="http://schemas.microsoft.com/office/powerpoint/2010/main" val="1134754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16</a:t>
            </a:fld>
            <a:endParaRPr lang="en-US"/>
          </a:p>
        </p:txBody>
      </p:sp>
    </p:spTree>
    <p:extLst>
      <p:ext uri="{BB962C8B-B14F-4D97-AF65-F5344CB8AC3E}">
        <p14:creationId xmlns:p14="http://schemas.microsoft.com/office/powerpoint/2010/main" val="37782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17</a:t>
            </a:fld>
            <a:endParaRPr lang="en-US"/>
          </a:p>
        </p:txBody>
      </p:sp>
    </p:spTree>
    <p:extLst>
      <p:ext uri="{BB962C8B-B14F-4D97-AF65-F5344CB8AC3E}">
        <p14:creationId xmlns:p14="http://schemas.microsoft.com/office/powerpoint/2010/main" val="149337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18</a:t>
            </a:fld>
            <a:endParaRPr lang="en-US"/>
          </a:p>
        </p:txBody>
      </p:sp>
    </p:spTree>
    <p:extLst>
      <p:ext uri="{BB962C8B-B14F-4D97-AF65-F5344CB8AC3E}">
        <p14:creationId xmlns:p14="http://schemas.microsoft.com/office/powerpoint/2010/main" val="21575133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19</a:t>
            </a:fld>
            <a:endParaRPr lang="en-US"/>
          </a:p>
        </p:txBody>
      </p:sp>
    </p:spTree>
    <p:extLst>
      <p:ext uri="{BB962C8B-B14F-4D97-AF65-F5344CB8AC3E}">
        <p14:creationId xmlns:p14="http://schemas.microsoft.com/office/powerpoint/2010/main" val="5873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2</a:t>
            </a:fld>
            <a:endParaRPr lang="en-US"/>
          </a:p>
        </p:txBody>
      </p:sp>
    </p:spTree>
    <p:extLst>
      <p:ext uri="{BB962C8B-B14F-4D97-AF65-F5344CB8AC3E}">
        <p14:creationId xmlns:p14="http://schemas.microsoft.com/office/powerpoint/2010/main" val="1032354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20</a:t>
            </a:fld>
            <a:endParaRPr lang="en-US"/>
          </a:p>
        </p:txBody>
      </p:sp>
    </p:spTree>
    <p:extLst>
      <p:ext uri="{BB962C8B-B14F-4D97-AF65-F5344CB8AC3E}">
        <p14:creationId xmlns:p14="http://schemas.microsoft.com/office/powerpoint/2010/main" val="5643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2486-72B8-4D8B-8CC7-B6688F2E3B40}" type="slidenum">
              <a:rPr lang="en-US" smtClean="0"/>
              <a:t>21</a:t>
            </a:fld>
            <a:endParaRPr lang="en-US"/>
          </a:p>
        </p:txBody>
      </p:sp>
    </p:spTree>
    <p:extLst>
      <p:ext uri="{BB962C8B-B14F-4D97-AF65-F5344CB8AC3E}">
        <p14:creationId xmlns:p14="http://schemas.microsoft.com/office/powerpoint/2010/main" val="779507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6B8D6-10CA-4F21-B8C4-789E9BC9071B}"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407415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6B8D6-10CA-4F21-B8C4-789E9BC9071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4074150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24</a:t>
            </a:fld>
            <a:endParaRPr lang="en-US"/>
          </a:p>
        </p:txBody>
      </p:sp>
    </p:spTree>
    <p:extLst>
      <p:ext uri="{BB962C8B-B14F-4D97-AF65-F5344CB8AC3E}">
        <p14:creationId xmlns:p14="http://schemas.microsoft.com/office/powerpoint/2010/main" val="40542490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25</a:t>
            </a:fld>
            <a:endParaRPr lang="en-US"/>
          </a:p>
        </p:txBody>
      </p:sp>
    </p:spTree>
    <p:extLst>
      <p:ext uri="{BB962C8B-B14F-4D97-AF65-F5344CB8AC3E}">
        <p14:creationId xmlns:p14="http://schemas.microsoft.com/office/powerpoint/2010/main" val="4225296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2486-72B8-4D8B-8CC7-B6688F2E3B40}" type="slidenum">
              <a:rPr lang="en-US" smtClean="0"/>
              <a:t>26</a:t>
            </a:fld>
            <a:endParaRPr lang="en-US"/>
          </a:p>
        </p:txBody>
      </p:sp>
    </p:spTree>
    <p:extLst>
      <p:ext uri="{BB962C8B-B14F-4D97-AF65-F5344CB8AC3E}">
        <p14:creationId xmlns:p14="http://schemas.microsoft.com/office/powerpoint/2010/main" val="3114269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27</a:t>
            </a:fld>
            <a:endParaRPr lang="en-US"/>
          </a:p>
        </p:txBody>
      </p:sp>
    </p:spTree>
    <p:extLst>
      <p:ext uri="{BB962C8B-B14F-4D97-AF65-F5344CB8AC3E}">
        <p14:creationId xmlns:p14="http://schemas.microsoft.com/office/powerpoint/2010/main" val="2210325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28</a:t>
            </a:fld>
            <a:endParaRPr lang="en-US"/>
          </a:p>
        </p:txBody>
      </p:sp>
    </p:spTree>
    <p:extLst>
      <p:ext uri="{BB962C8B-B14F-4D97-AF65-F5344CB8AC3E}">
        <p14:creationId xmlns:p14="http://schemas.microsoft.com/office/powerpoint/2010/main" val="921528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161" indent="-17116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072486-72B8-4D8B-8CC7-B6688F2E3B40}" type="slidenum">
              <a:rPr lang="en-US" smtClean="0"/>
              <a:t>29</a:t>
            </a:fld>
            <a:endParaRPr lang="en-US"/>
          </a:p>
        </p:txBody>
      </p:sp>
    </p:spTree>
    <p:extLst>
      <p:ext uri="{BB962C8B-B14F-4D97-AF65-F5344CB8AC3E}">
        <p14:creationId xmlns:p14="http://schemas.microsoft.com/office/powerpoint/2010/main" val="242756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11E340-D8C8-445D-A44F-762F3FA36C5A}" type="slidenum">
              <a:rPr lang="en-US" smtClean="0"/>
              <a:t>3</a:t>
            </a:fld>
            <a:endParaRPr lang="en-US"/>
          </a:p>
        </p:txBody>
      </p:sp>
    </p:spTree>
    <p:extLst>
      <p:ext uri="{BB962C8B-B14F-4D97-AF65-F5344CB8AC3E}">
        <p14:creationId xmlns:p14="http://schemas.microsoft.com/office/powerpoint/2010/main" val="6974866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2486-72B8-4D8B-8CC7-B6688F2E3B40}" type="slidenum">
              <a:rPr lang="en-US" smtClean="0"/>
              <a:t>30</a:t>
            </a:fld>
            <a:endParaRPr lang="en-US"/>
          </a:p>
        </p:txBody>
      </p:sp>
    </p:spTree>
    <p:extLst>
      <p:ext uri="{BB962C8B-B14F-4D97-AF65-F5344CB8AC3E}">
        <p14:creationId xmlns:p14="http://schemas.microsoft.com/office/powerpoint/2010/main" val="3670508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2486-72B8-4D8B-8CC7-B6688F2E3B40}" type="slidenum">
              <a:rPr lang="en-US" smtClean="0"/>
              <a:t>31</a:t>
            </a:fld>
            <a:endParaRPr lang="en-US"/>
          </a:p>
        </p:txBody>
      </p:sp>
    </p:spTree>
    <p:extLst>
      <p:ext uri="{BB962C8B-B14F-4D97-AF65-F5344CB8AC3E}">
        <p14:creationId xmlns:p14="http://schemas.microsoft.com/office/powerpoint/2010/main" val="26874261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32</a:t>
            </a:fld>
            <a:endParaRPr lang="en-US"/>
          </a:p>
        </p:txBody>
      </p:sp>
    </p:spTree>
    <p:extLst>
      <p:ext uri="{BB962C8B-B14F-4D97-AF65-F5344CB8AC3E}">
        <p14:creationId xmlns:p14="http://schemas.microsoft.com/office/powerpoint/2010/main" val="4160713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33</a:t>
            </a:fld>
            <a:endParaRPr lang="en-US"/>
          </a:p>
        </p:txBody>
      </p:sp>
    </p:spTree>
    <p:extLst>
      <p:ext uri="{BB962C8B-B14F-4D97-AF65-F5344CB8AC3E}">
        <p14:creationId xmlns:p14="http://schemas.microsoft.com/office/powerpoint/2010/main" val="2784903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4</a:t>
            </a:fld>
            <a:endParaRPr lang="en-US"/>
          </a:p>
        </p:txBody>
      </p:sp>
    </p:spTree>
    <p:extLst>
      <p:ext uri="{BB962C8B-B14F-4D97-AF65-F5344CB8AC3E}">
        <p14:creationId xmlns:p14="http://schemas.microsoft.com/office/powerpoint/2010/main" val="165869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2486-72B8-4D8B-8CC7-B6688F2E3B40}" type="slidenum">
              <a:rPr lang="en-US" smtClean="0"/>
              <a:t>5</a:t>
            </a:fld>
            <a:endParaRPr lang="en-US"/>
          </a:p>
        </p:txBody>
      </p:sp>
    </p:spTree>
    <p:extLst>
      <p:ext uri="{BB962C8B-B14F-4D97-AF65-F5344CB8AC3E}">
        <p14:creationId xmlns:p14="http://schemas.microsoft.com/office/powerpoint/2010/main" val="3655253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72486-72B8-4D8B-8CC7-B6688F2E3B40}" type="slidenum">
              <a:rPr lang="en-US" smtClean="0"/>
              <a:t>6</a:t>
            </a:fld>
            <a:endParaRPr lang="en-US"/>
          </a:p>
        </p:txBody>
      </p:sp>
    </p:spTree>
    <p:extLst>
      <p:ext uri="{BB962C8B-B14F-4D97-AF65-F5344CB8AC3E}">
        <p14:creationId xmlns:p14="http://schemas.microsoft.com/office/powerpoint/2010/main" val="267403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7</a:t>
            </a:fld>
            <a:endParaRPr lang="en-US"/>
          </a:p>
        </p:txBody>
      </p:sp>
    </p:spTree>
    <p:extLst>
      <p:ext uri="{BB962C8B-B14F-4D97-AF65-F5344CB8AC3E}">
        <p14:creationId xmlns:p14="http://schemas.microsoft.com/office/powerpoint/2010/main" val="2873029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8</a:t>
            </a:fld>
            <a:endParaRPr lang="en-US"/>
          </a:p>
        </p:txBody>
      </p:sp>
    </p:spTree>
    <p:extLst>
      <p:ext uri="{BB962C8B-B14F-4D97-AF65-F5344CB8AC3E}">
        <p14:creationId xmlns:p14="http://schemas.microsoft.com/office/powerpoint/2010/main" val="139998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11E340-D8C8-445D-A44F-762F3FA36C5A}" type="slidenum">
              <a:rPr lang="en-US" smtClean="0"/>
              <a:t>9</a:t>
            </a:fld>
            <a:endParaRPr lang="en-US"/>
          </a:p>
        </p:txBody>
      </p:sp>
    </p:spTree>
    <p:extLst>
      <p:ext uri="{BB962C8B-B14F-4D97-AF65-F5344CB8AC3E}">
        <p14:creationId xmlns:p14="http://schemas.microsoft.com/office/powerpoint/2010/main" val="1689920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r>
              <a:rPr lang="en-US" smtClean="0"/>
              <a:t>2/15/2017</a:t>
            </a: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626C40F-9554-4745-B2F3-F3BA014A19E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2/15/2017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6C40F-9554-4745-B2F3-F3BA014A19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2/15/2017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6C40F-9554-4745-B2F3-F3BA014A19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2/15/2017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6C40F-9554-4745-B2F3-F3BA014A19E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2/15/2017</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26C40F-9554-4745-B2F3-F3BA014A19E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r>
              <a:rPr lang="en-US" smtClean="0"/>
              <a:t>2/15/2017</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26C40F-9554-4745-B2F3-F3BA014A19E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2/15/2017</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26C40F-9554-4745-B2F3-F3BA014A19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2/15/2017</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26C40F-9554-4745-B2F3-F3BA014A19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2/15/2017</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26C40F-9554-4745-B2F3-F3BA014A19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r>
              <a:rPr lang="en-US" smtClean="0"/>
              <a:t>2/15/2017</a:t>
            </a:r>
            <a:endParaRPr lang="en-US"/>
          </a:p>
        </p:txBody>
      </p:sp>
      <p:sp>
        <p:nvSpPr>
          <p:cNvPr id="7" name="Slide Number Placeholder 6"/>
          <p:cNvSpPr>
            <a:spLocks noGrp="1"/>
          </p:cNvSpPr>
          <p:nvPr>
            <p:ph type="sldNum" sz="quarter" idx="12"/>
          </p:nvPr>
        </p:nvSpPr>
        <p:spPr/>
        <p:txBody>
          <a:bodyPr/>
          <a:lstStyle/>
          <a:p>
            <a:fld id="{7626C40F-9554-4745-B2F3-F3BA014A19E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2/15/2017</a:t>
            </a: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626C40F-9554-4745-B2F3-F3BA014A19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r>
              <a:rPr lang="en-US" smtClean="0"/>
              <a:t>2/15/2017</a:t>
            </a:r>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626C40F-9554-4745-B2F3-F3BA014A19E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dcrobcolp01.ed.gov/CFAPPS/OVAE/NRS/tables/view.cfm?state=TX&amp;year=2014&amp;tableID=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dcrobcolp01.ed.gov/CFAPPS/OVAE/NRS/tables/view.cfm?state=TX&amp;year=2014&amp;tableID=9"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628" y="2994695"/>
            <a:ext cx="4572000" cy="1143000"/>
          </a:xfrm>
        </p:spPr>
        <p:txBody>
          <a:bodyPr>
            <a:noAutofit/>
          </a:bodyPr>
          <a:lstStyle/>
          <a:p>
            <a:r>
              <a:rPr lang="en-US" sz="1800" dirty="0"/>
              <a:t>Defining Student Success under WIOA</a:t>
            </a:r>
            <a:br>
              <a:rPr lang="en-US" sz="1800" dirty="0"/>
            </a:br>
            <a:r>
              <a:rPr lang="en-US" sz="4000" dirty="0" smtClean="0"/>
              <a:t>Texas </a:t>
            </a:r>
            <a:br>
              <a:rPr lang="en-US" sz="4000" dirty="0" smtClean="0"/>
            </a:br>
            <a:r>
              <a:rPr lang="en-US" sz="4000" dirty="0" smtClean="0"/>
              <a:t>AEL </a:t>
            </a:r>
            <a:br>
              <a:rPr lang="en-US" sz="4000" dirty="0" smtClean="0"/>
            </a:br>
            <a:r>
              <a:rPr lang="en-US" sz="4000" dirty="0" smtClean="0"/>
              <a:t>Content </a:t>
            </a:r>
            <a:br>
              <a:rPr lang="en-US" sz="4000" dirty="0" smtClean="0"/>
            </a:br>
            <a:r>
              <a:rPr lang="en-US" sz="4000" dirty="0" smtClean="0"/>
              <a:t>Standards </a:t>
            </a:r>
            <a:r>
              <a:rPr lang="en-US" sz="3200" dirty="0" smtClean="0"/>
              <a:t/>
            </a:r>
            <a:br>
              <a:rPr lang="en-US" sz="3200" dirty="0" smtClean="0"/>
            </a:br>
            <a:r>
              <a:rPr lang="en-US" sz="2000" dirty="0"/>
              <a:t>(</a:t>
            </a:r>
            <a:r>
              <a:rPr lang="en-US" sz="2000" dirty="0" smtClean="0"/>
              <a:t>Part 2)</a:t>
            </a:r>
            <a:br>
              <a:rPr lang="en-US" sz="2000" dirty="0" smtClean="0"/>
            </a:br>
            <a:endParaRPr lang="en-US" sz="1800" dirty="0"/>
          </a:p>
        </p:txBody>
      </p:sp>
      <p:sp>
        <p:nvSpPr>
          <p:cNvPr id="3" name="Subtitle 2"/>
          <p:cNvSpPr>
            <a:spLocks noGrp="1"/>
          </p:cNvSpPr>
          <p:nvPr>
            <p:ph sz="half" idx="4294967295"/>
          </p:nvPr>
        </p:nvSpPr>
        <p:spPr>
          <a:xfrm>
            <a:off x="990600" y="4038600"/>
            <a:ext cx="4038600" cy="1965995"/>
          </a:xfrm>
        </p:spPr>
        <p:txBody>
          <a:bodyPr>
            <a:noAutofit/>
          </a:bodyPr>
          <a:lstStyle/>
          <a:p>
            <a:endParaRPr lang="en-US" sz="1200" dirty="0"/>
          </a:p>
          <a:p>
            <a:endParaRPr lang="en-US" sz="1100" dirty="0" smtClean="0"/>
          </a:p>
          <a:p>
            <a:pPr marL="0" indent="0">
              <a:buNone/>
            </a:pPr>
            <a:r>
              <a:rPr lang="en-US" sz="1600" dirty="0">
                <a:solidFill>
                  <a:schemeClr val="tx1"/>
                </a:solidFill>
              </a:rPr>
              <a:t>Anson </a:t>
            </a:r>
            <a:r>
              <a:rPr lang="en-US" sz="1600" dirty="0" smtClean="0">
                <a:solidFill>
                  <a:schemeClr val="tx1"/>
                </a:solidFill>
              </a:rPr>
              <a:t>Green</a:t>
            </a:r>
          </a:p>
          <a:p>
            <a:pPr marL="0" indent="0">
              <a:buNone/>
            </a:pPr>
            <a:r>
              <a:rPr lang="en-US" sz="1600" dirty="0">
                <a:solidFill>
                  <a:schemeClr val="tx1"/>
                </a:solidFill>
              </a:rPr>
              <a:t/>
            </a:r>
            <a:br>
              <a:rPr lang="en-US" sz="1600" dirty="0">
                <a:solidFill>
                  <a:schemeClr val="tx1"/>
                </a:solidFill>
              </a:rPr>
            </a:br>
            <a:r>
              <a:rPr lang="en-US" sz="1600" dirty="0">
                <a:solidFill>
                  <a:schemeClr val="tx1"/>
                </a:solidFill>
              </a:rPr>
              <a:t>Director</a:t>
            </a:r>
            <a:br>
              <a:rPr lang="en-US" sz="1600" dirty="0">
                <a:solidFill>
                  <a:schemeClr val="tx1"/>
                </a:solidFill>
              </a:rPr>
            </a:br>
            <a:r>
              <a:rPr lang="en-US" sz="1600" dirty="0">
                <a:solidFill>
                  <a:schemeClr val="tx1"/>
                </a:solidFill>
              </a:rPr>
              <a:t>Adult Education and Literacy</a:t>
            </a:r>
            <a:br>
              <a:rPr lang="en-US" sz="1600" dirty="0">
                <a:solidFill>
                  <a:schemeClr val="tx1"/>
                </a:solidFill>
              </a:rPr>
            </a:br>
            <a:r>
              <a:rPr lang="en-US" sz="1600" dirty="0">
                <a:solidFill>
                  <a:schemeClr val="tx1"/>
                </a:solidFill>
              </a:rPr>
              <a:t>Texas Workforce </a:t>
            </a:r>
            <a:r>
              <a:rPr lang="en-US" sz="1600" dirty="0" smtClean="0">
                <a:solidFill>
                  <a:schemeClr val="tx1"/>
                </a:solidFill>
              </a:rPr>
              <a:t>Commission</a:t>
            </a:r>
          </a:p>
          <a:p>
            <a:pPr marL="0" indent="0">
              <a:buNone/>
            </a:pPr>
            <a:endParaRPr lang="en-US" sz="1600" dirty="0">
              <a:solidFill>
                <a:schemeClr val="tx1"/>
              </a:solidFill>
            </a:endParaRPr>
          </a:p>
          <a:p>
            <a:pPr marL="0" indent="0">
              <a:buNone/>
            </a:pPr>
            <a:r>
              <a:rPr lang="en-US" sz="1600" dirty="0">
                <a:solidFill>
                  <a:schemeClr val="tx1"/>
                </a:solidFill>
              </a:rPr>
              <a:t>April 6, 2017</a:t>
            </a:r>
          </a:p>
          <a:p>
            <a:pPr algn="ctr"/>
            <a:endParaRPr lang="en-US" sz="1600" dirty="0" smtClean="0"/>
          </a:p>
        </p:txBody>
      </p:sp>
      <p:pic>
        <p:nvPicPr>
          <p:cNvPr id="7" name="Picture Placeholder 4" descr="Three students reading a book together" title="Image"/>
          <p:cNvPicPr>
            <a:picLocks noChangeAspect="1"/>
          </p:cNvPicPr>
          <p:nvPr/>
        </p:nvPicPr>
        <p:blipFill>
          <a:blip r:embed="rId3">
            <a:extLst>
              <a:ext uri="{28A0092B-C50C-407E-A947-70E740481C1C}">
                <a14:useLocalDpi xmlns:a14="http://schemas.microsoft.com/office/drawing/2010/main" val="0"/>
              </a:ext>
            </a:extLst>
          </a:blip>
          <a:srcRect l="3956" r="3956"/>
          <a:stretch>
            <a:fillRect/>
          </a:stretch>
        </p:blipFill>
        <p:spPr>
          <a:xfrm>
            <a:off x="5562600" y="832139"/>
            <a:ext cx="3359623" cy="5468112"/>
          </a:xfrm>
          <a:prstGeom prst="rect">
            <a:avLst/>
          </a:prstGeom>
        </p:spPr>
      </p:pic>
      <p:sp>
        <p:nvSpPr>
          <p:cNvPr id="4" name="Slide Number Placeholder 3"/>
          <p:cNvSpPr>
            <a:spLocks noGrp="1"/>
          </p:cNvSpPr>
          <p:nvPr>
            <p:ph type="sldNum" sz="quarter" idx="12"/>
          </p:nvPr>
        </p:nvSpPr>
        <p:spPr/>
        <p:txBody>
          <a:bodyPr/>
          <a:lstStyle/>
          <a:p>
            <a:fld id="{7626C40F-9554-4745-B2F3-F3BA014A19EA}" type="slidenum">
              <a:rPr lang="en-US" smtClean="0"/>
              <a:t>1</a:t>
            </a:fld>
            <a:endParaRPr lang="en-US"/>
          </a:p>
        </p:txBody>
      </p:sp>
    </p:spTree>
    <p:extLst>
      <p:ext uri="{BB962C8B-B14F-4D97-AF65-F5344CB8AC3E}">
        <p14:creationId xmlns:p14="http://schemas.microsoft.com/office/powerpoint/2010/main" val="39413484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for Programs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solidFill>
                  <a:schemeClr val="tx1"/>
                </a:solidFill>
              </a:rPr>
              <a:t>Identification </a:t>
            </a:r>
            <a:r>
              <a:rPr lang="en-US" dirty="0">
                <a:solidFill>
                  <a:schemeClr val="tx1"/>
                </a:solidFill>
              </a:rPr>
              <a:t>and support of instructional </a:t>
            </a:r>
            <a:r>
              <a:rPr lang="en-US" dirty="0" smtClean="0">
                <a:solidFill>
                  <a:schemeClr val="tx1"/>
                </a:solidFill>
              </a:rPr>
              <a:t>coaches</a:t>
            </a:r>
            <a:br>
              <a:rPr lang="en-US" dirty="0" smtClean="0">
                <a:solidFill>
                  <a:schemeClr val="tx1"/>
                </a:solidFill>
              </a:rPr>
            </a:br>
            <a:r>
              <a:rPr lang="en-US" dirty="0" smtClean="0">
                <a:solidFill>
                  <a:schemeClr val="tx1"/>
                </a:solidFill>
              </a:rPr>
              <a:t>  </a:t>
            </a:r>
          </a:p>
          <a:p>
            <a:r>
              <a:rPr lang="en-US" dirty="0" smtClean="0">
                <a:solidFill>
                  <a:schemeClr val="tx1"/>
                </a:solidFill>
              </a:rPr>
              <a:t>Alignment and evidence of  implementation of </a:t>
            </a:r>
            <a:r>
              <a:rPr lang="en-US" dirty="0">
                <a:solidFill>
                  <a:schemeClr val="tx1"/>
                </a:solidFill>
              </a:rPr>
              <a:t>c</a:t>
            </a:r>
            <a:r>
              <a:rPr lang="en-US" dirty="0" smtClean="0">
                <a:solidFill>
                  <a:schemeClr val="tx1"/>
                </a:solidFill>
              </a:rPr>
              <a:t>ontent </a:t>
            </a:r>
            <a:r>
              <a:rPr lang="en-US" dirty="0">
                <a:solidFill>
                  <a:schemeClr val="tx1"/>
                </a:solidFill>
              </a:rPr>
              <a:t>s</a:t>
            </a:r>
            <a:r>
              <a:rPr lang="en-US" dirty="0" smtClean="0">
                <a:solidFill>
                  <a:schemeClr val="tx1"/>
                </a:solidFill>
              </a:rPr>
              <a:t>tandards to instructional content by December 2017</a:t>
            </a:r>
          </a:p>
          <a:p>
            <a:pPr marL="0" indent="0">
              <a:buNone/>
            </a:pPr>
            <a:endParaRPr lang="en-US" dirty="0">
              <a:solidFill>
                <a:schemeClr val="tx1"/>
              </a:solidFill>
            </a:endParaRPr>
          </a:p>
          <a:p>
            <a:r>
              <a:rPr lang="en-US" dirty="0" smtClean="0">
                <a:solidFill>
                  <a:schemeClr val="tx1"/>
                </a:solidFill>
              </a:rPr>
              <a:t>Content standards implementation required in AEL contracts after July 2018</a:t>
            </a:r>
          </a:p>
          <a:p>
            <a:endParaRPr lang="en-US" dirty="0">
              <a:solidFill>
                <a:schemeClr val="tx1"/>
              </a:solidFill>
            </a:endParaRPr>
          </a:p>
          <a:p>
            <a:r>
              <a:rPr lang="en-US" dirty="0" smtClean="0">
                <a:solidFill>
                  <a:schemeClr val="tx1"/>
                </a:solidFill>
              </a:rPr>
              <a:t>Support training of instructional coaches</a:t>
            </a:r>
          </a:p>
          <a:p>
            <a:pPr marL="0" indent="0">
              <a:buNone/>
            </a:pPr>
            <a:endParaRPr lang="en-US" dirty="0" smtClean="0">
              <a:solidFill>
                <a:schemeClr val="tx1"/>
              </a:solidFill>
            </a:endParaRPr>
          </a:p>
          <a:p>
            <a:r>
              <a:rPr lang="en-US" dirty="0" smtClean="0">
                <a:solidFill>
                  <a:schemeClr val="tx1"/>
                </a:solidFill>
              </a:rPr>
              <a:t>On-going participation in the content standards rollout forum</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10</a:t>
            </a:fld>
            <a:endParaRPr lang="en-US"/>
          </a:p>
        </p:txBody>
      </p:sp>
    </p:spTree>
    <p:extLst>
      <p:ext uri="{BB962C8B-B14F-4D97-AF65-F5344CB8AC3E}">
        <p14:creationId xmlns:p14="http://schemas.microsoft.com/office/powerpoint/2010/main" val="1627185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 for Directors</a:t>
            </a:r>
            <a:endParaRPr lang="en-US" dirty="0"/>
          </a:p>
        </p:txBody>
      </p:sp>
      <p:sp>
        <p:nvSpPr>
          <p:cNvPr id="3" name="Content Placeholder 2"/>
          <p:cNvSpPr>
            <a:spLocks noGrp="1"/>
          </p:cNvSpPr>
          <p:nvPr>
            <p:ph idx="1"/>
          </p:nvPr>
        </p:nvSpPr>
        <p:spPr/>
        <p:txBody>
          <a:bodyPr>
            <a:normAutofit fontScale="92500" lnSpcReduction="20000"/>
          </a:bodyPr>
          <a:lstStyle/>
          <a:p>
            <a:r>
              <a:rPr lang="en-US" dirty="0">
                <a:solidFill>
                  <a:schemeClr val="tx1"/>
                </a:solidFill>
              </a:rPr>
              <a:t>Participation in </a:t>
            </a:r>
            <a:r>
              <a:rPr lang="en-US" dirty="0" smtClean="0">
                <a:solidFill>
                  <a:schemeClr val="tx1"/>
                </a:solidFill>
              </a:rPr>
              <a:t>content standards rollout forum</a:t>
            </a:r>
            <a:endParaRPr lang="en-US" dirty="0">
              <a:solidFill>
                <a:schemeClr val="tx1"/>
              </a:solidFill>
            </a:endParaRPr>
          </a:p>
          <a:p>
            <a:r>
              <a:rPr lang="en-US" dirty="0" smtClean="0">
                <a:solidFill>
                  <a:schemeClr val="tx1"/>
                </a:solidFill>
              </a:rPr>
              <a:t>Facilitate meetings or staff development around content standards webinars </a:t>
            </a:r>
            <a:r>
              <a:rPr lang="en-US" dirty="0">
                <a:solidFill>
                  <a:schemeClr val="tx1"/>
                </a:solidFill>
              </a:rPr>
              <a:t>with key staff</a:t>
            </a:r>
          </a:p>
          <a:p>
            <a:r>
              <a:rPr lang="en-US" dirty="0">
                <a:solidFill>
                  <a:schemeClr val="tx1"/>
                </a:solidFill>
              </a:rPr>
              <a:t>Attend April 19 </a:t>
            </a:r>
            <a:r>
              <a:rPr lang="en-US" dirty="0" smtClean="0">
                <a:solidFill>
                  <a:schemeClr val="tx1"/>
                </a:solidFill>
              </a:rPr>
              <a:t>rollout meeting</a:t>
            </a:r>
            <a:endParaRPr lang="en-US" dirty="0">
              <a:solidFill>
                <a:schemeClr val="tx1"/>
              </a:solidFill>
            </a:endParaRPr>
          </a:p>
          <a:p>
            <a:r>
              <a:rPr lang="en-US" dirty="0">
                <a:solidFill>
                  <a:schemeClr val="tx1"/>
                </a:solidFill>
              </a:rPr>
              <a:t>Nominate candidates for instructional coach </a:t>
            </a:r>
            <a:r>
              <a:rPr lang="en-US" dirty="0" smtClean="0">
                <a:solidFill>
                  <a:schemeClr val="tx1"/>
                </a:solidFill>
              </a:rPr>
              <a:t>training</a:t>
            </a:r>
          </a:p>
          <a:p>
            <a:r>
              <a:rPr lang="en-US" dirty="0" smtClean="0">
                <a:solidFill>
                  <a:schemeClr val="tx1"/>
                </a:solidFill>
              </a:rPr>
              <a:t>Support instructional coaches</a:t>
            </a:r>
            <a:endParaRPr lang="en-US" dirty="0">
              <a:solidFill>
                <a:schemeClr val="tx1"/>
              </a:solidFill>
            </a:endParaRPr>
          </a:p>
          <a:p>
            <a:r>
              <a:rPr lang="en-US" dirty="0" smtClean="0">
                <a:solidFill>
                  <a:schemeClr val="tx1"/>
                </a:solidFill>
              </a:rPr>
              <a:t>Participate </a:t>
            </a:r>
            <a:r>
              <a:rPr lang="en-US" dirty="0">
                <a:solidFill>
                  <a:schemeClr val="tx1"/>
                </a:solidFill>
              </a:rPr>
              <a:t>in </a:t>
            </a:r>
            <a:r>
              <a:rPr lang="en-US" dirty="0" smtClean="0">
                <a:solidFill>
                  <a:schemeClr val="tx1"/>
                </a:solidFill>
              </a:rPr>
              <a:t>webinars for updates and input for each of the four phases of the rollout</a:t>
            </a:r>
            <a:endParaRPr lang="en-US" dirty="0">
              <a:solidFill>
                <a:schemeClr val="tx1"/>
              </a:solidFill>
            </a:endParaRP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11</a:t>
            </a:fld>
            <a:endParaRPr lang="en-US"/>
          </a:p>
        </p:txBody>
      </p:sp>
    </p:spTree>
    <p:extLst>
      <p:ext uri="{BB962C8B-B14F-4D97-AF65-F5344CB8AC3E}">
        <p14:creationId xmlns:p14="http://schemas.microsoft.com/office/powerpoint/2010/main" val="18109828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Expectations for Instructional Coaches</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Participate In content standards rollout forum</a:t>
            </a:r>
          </a:p>
          <a:p>
            <a:r>
              <a:rPr lang="en-US" dirty="0" smtClean="0">
                <a:solidFill>
                  <a:schemeClr val="tx1"/>
                </a:solidFill>
              </a:rPr>
              <a:t>Participate </a:t>
            </a:r>
            <a:r>
              <a:rPr lang="en-US" dirty="0">
                <a:solidFill>
                  <a:schemeClr val="tx1"/>
                </a:solidFill>
              </a:rPr>
              <a:t>in intensive training and support through June </a:t>
            </a:r>
            <a:r>
              <a:rPr lang="en-US" dirty="0" smtClean="0">
                <a:solidFill>
                  <a:schemeClr val="tx1"/>
                </a:solidFill>
              </a:rPr>
              <a:t>2018</a:t>
            </a:r>
            <a:endParaRPr lang="en-US" dirty="0">
              <a:solidFill>
                <a:schemeClr val="tx1"/>
              </a:solidFill>
            </a:endParaRPr>
          </a:p>
          <a:p>
            <a:r>
              <a:rPr lang="en-US" dirty="0" smtClean="0">
                <a:solidFill>
                  <a:schemeClr val="tx1"/>
                </a:solidFill>
              </a:rPr>
              <a:t>Contribute to resource bank, including lesson plans and syllabi</a:t>
            </a:r>
          </a:p>
          <a:p>
            <a:r>
              <a:rPr lang="en-US" dirty="0" smtClean="0">
                <a:solidFill>
                  <a:schemeClr val="tx1"/>
                </a:solidFill>
              </a:rPr>
              <a:t>Facilitate alignment and implementation of </a:t>
            </a:r>
            <a:r>
              <a:rPr lang="en-US" dirty="0">
                <a:solidFill>
                  <a:schemeClr val="tx1"/>
                </a:solidFill>
              </a:rPr>
              <a:t>instructional content to </a:t>
            </a:r>
            <a:r>
              <a:rPr lang="en-US" dirty="0" smtClean="0">
                <a:solidFill>
                  <a:schemeClr val="tx1"/>
                </a:solidFill>
              </a:rPr>
              <a:t>content standards by </a:t>
            </a:r>
            <a:r>
              <a:rPr lang="en-US" dirty="0">
                <a:solidFill>
                  <a:schemeClr val="tx1"/>
                </a:solidFill>
              </a:rPr>
              <a:t>December </a:t>
            </a:r>
            <a:r>
              <a:rPr lang="en-US" dirty="0" smtClean="0">
                <a:solidFill>
                  <a:schemeClr val="tx1"/>
                </a:solidFill>
              </a:rPr>
              <a:t>2017</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12</a:t>
            </a:fld>
            <a:endParaRPr lang="en-US"/>
          </a:p>
        </p:txBody>
      </p:sp>
    </p:spTree>
    <p:extLst>
      <p:ext uri="{BB962C8B-B14F-4D97-AF65-F5344CB8AC3E}">
        <p14:creationId xmlns:p14="http://schemas.microsoft.com/office/powerpoint/2010/main" val="668767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Content Standards Rollout Forum</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7626C40F-9554-4745-B2F3-F3BA014A19EA}" type="slidenum">
              <a:rPr lang="en-US" smtClean="0"/>
              <a:t>13</a:t>
            </a:fld>
            <a:endParaRPr lang="en-US"/>
          </a:p>
        </p:txBody>
      </p:sp>
    </p:spTree>
    <p:extLst>
      <p:ext uri="{BB962C8B-B14F-4D97-AF65-F5344CB8AC3E}">
        <p14:creationId xmlns:p14="http://schemas.microsoft.com/office/powerpoint/2010/main" val="2628504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one</a:t>
            </a:r>
            <a:endParaRPr lang="en-US" dirty="0"/>
          </a:p>
        </p:txBody>
      </p:sp>
      <p:pic>
        <p:nvPicPr>
          <p:cNvPr id="5" name="Picture 4" descr="Image showing dropdown list for the Connect tab, which leading to the communities of practice page on the PD Portal" title="Image of PD Portal Welcome Page"/>
          <p:cNvPicPr>
            <a:picLocks noChangeAspect="1"/>
          </p:cNvPicPr>
          <p:nvPr/>
        </p:nvPicPr>
        <p:blipFill rotWithShape="1">
          <a:blip r:embed="rId3"/>
          <a:srcRect t="3037" b="5149"/>
          <a:stretch/>
        </p:blipFill>
        <p:spPr>
          <a:xfrm>
            <a:off x="299884" y="381000"/>
            <a:ext cx="7779544" cy="5851358"/>
          </a:xfrm>
          <a:prstGeom prst="rect">
            <a:avLst/>
          </a:prstGeom>
        </p:spPr>
      </p:pic>
      <p:sp>
        <p:nvSpPr>
          <p:cNvPr id="7" name="TextBox 6"/>
          <p:cNvSpPr txBox="1"/>
          <p:nvPr/>
        </p:nvSpPr>
        <p:spPr>
          <a:xfrm>
            <a:off x="2342535" y="1587133"/>
            <a:ext cx="2633083" cy="1754326"/>
          </a:xfrm>
          <a:prstGeom prst="rect">
            <a:avLst/>
          </a:prstGeom>
          <a:solidFill>
            <a:srgbClr val="C00000"/>
          </a:solidFill>
        </p:spPr>
        <p:txBody>
          <a:bodyPr wrap="square" rtlCol="0" anchor="ctr">
            <a:spAutoFit/>
          </a:bodyPr>
          <a:lstStyle/>
          <a:p>
            <a:r>
              <a:rPr lang="en-US" dirty="0" smtClean="0">
                <a:solidFill>
                  <a:schemeClr val="bg1"/>
                </a:solidFill>
              </a:rPr>
              <a:t>You can access the Community of Practice by clicking on the “Connect” button and choosing “All Communities.”</a:t>
            </a:r>
            <a:endParaRPr lang="en-US" dirty="0">
              <a:solidFill>
                <a:schemeClr val="bg1"/>
              </a:solidFill>
            </a:endParaRPr>
          </a:p>
        </p:txBody>
      </p:sp>
      <p:cxnSp>
        <p:nvCxnSpPr>
          <p:cNvPr id="3" name="Straight Arrow Connector 2" descr="Arrow pointing to the All Communities selection on the Connect Dropdown list" title="Arrow"/>
          <p:cNvCxnSpPr/>
          <p:nvPr/>
        </p:nvCxnSpPr>
        <p:spPr>
          <a:xfrm flipH="1">
            <a:off x="1524000" y="2057400"/>
            <a:ext cx="818535" cy="568159"/>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4" name="Slide Number Placeholder 3"/>
          <p:cNvSpPr>
            <a:spLocks noGrp="1"/>
          </p:cNvSpPr>
          <p:nvPr>
            <p:ph type="sldNum" sz="quarter" idx="12"/>
          </p:nvPr>
        </p:nvSpPr>
        <p:spPr/>
        <p:txBody>
          <a:bodyPr/>
          <a:lstStyle/>
          <a:p>
            <a:fld id="{7626C40F-9554-4745-B2F3-F3BA014A19EA}" type="slidenum">
              <a:rPr lang="en-US" smtClean="0"/>
              <a:t>14</a:t>
            </a:fld>
            <a:endParaRPr lang="en-US"/>
          </a:p>
        </p:txBody>
      </p:sp>
    </p:spTree>
    <p:extLst>
      <p:ext uri="{BB962C8B-B14F-4D97-AF65-F5344CB8AC3E}">
        <p14:creationId xmlns:p14="http://schemas.microsoft.com/office/powerpoint/2010/main" val="744097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Title 2</a:t>
            </a:r>
            <a:endParaRPr lang="en-US" dirty="0"/>
          </a:p>
        </p:txBody>
      </p:sp>
      <p:pic>
        <p:nvPicPr>
          <p:cNvPr id="2" name="Picture 1" descr="Page shows the various communites of practice that are available on the PD Portal" title="Image of All Communities webpage on the PD Portal"/>
          <p:cNvPicPr>
            <a:picLocks noChangeAspect="1"/>
          </p:cNvPicPr>
          <p:nvPr/>
        </p:nvPicPr>
        <p:blipFill rotWithShape="1">
          <a:blip r:embed="rId3"/>
          <a:srcRect b="23516"/>
          <a:stretch/>
        </p:blipFill>
        <p:spPr>
          <a:xfrm>
            <a:off x="479781" y="603058"/>
            <a:ext cx="8136731" cy="5551253"/>
          </a:xfrm>
          <a:prstGeom prst="rect">
            <a:avLst/>
          </a:prstGeom>
        </p:spPr>
      </p:pic>
      <p:cxnSp>
        <p:nvCxnSpPr>
          <p:cNvPr id="6" name="Straight Arrow Connector 5" descr="Arrow pointing the the Content Standards Rollout Forum link on the Communities of Practice page" title="Immage of Arrow"/>
          <p:cNvCxnSpPr/>
          <p:nvPr/>
        </p:nvCxnSpPr>
        <p:spPr>
          <a:xfrm flipH="1">
            <a:off x="4876800" y="4694294"/>
            <a:ext cx="818535" cy="568159"/>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5" name="TextBox 4"/>
          <p:cNvSpPr txBox="1"/>
          <p:nvPr/>
        </p:nvSpPr>
        <p:spPr>
          <a:xfrm>
            <a:off x="5562600" y="3962400"/>
            <a:ext cx="2633083" cy="1200329"/>
          </a:xfrm>
          <a:prstGeom prst="rect">
            <a:avLst/>
          </a:prstGeom>
          <a:solidFill>
            <a:srgbClr val="C00000"/>
          </a:solidFill>
        </p:spPr>
        <p:txBody>
          <a:bodyPr wrap="square" rtlCol="0" anchor="ctr">
            <a:spAutoFit/>
          </a:bodyPr>
          <a:lstStyle/>
          <a:p>
            <a:r>
              <a:rPr lang="en-US" dirty="0">
                <a:solidFill>
                  <a:schemeClr val="bg1"/>
                </a:solidFill>
              </a:rPr>
              <a:t>Click on the Community you would like to participate in.</a:t>
            </a:r>
          </a:p>
        </p:txBody>
      </p:sp>
      <p:sp>
        <p:nvSpPr>
          <p:cNvPr id="4" name="Slide Number Placeholder 3"/>
          <p:cNvSpPr>
            <a:spLocks noGrp="1"/>
          </p:cNvSpPr>
          <p:nvPr>
            <p:ph type="sldNum" sz="quarter" idx="12"/>
          </p:nvPr>
        </p:nvSpPr>
        <p:spPr/>
        <p:txBody>
          <a:bodyPr/>
          <a:lstStyle/>
          <a:p>
            <a:fld id="{7626C40F-9554-4745-B2F3-F3BA014A19EA}" type="slidenum">
              <a:rPr lang="en-US" smtClean="0"/>
              <a:t>15</a:t>
            </a:fld>
            <a:endParaRPr lang="en-US"/>
          </a:p>
        </p:txBody>
      </p:sp>
    </p:spTree>
    <p:extLst>
      <p:ext uri="{BB962C8B-B14F-4D97-AF65-F5344CB8AC3E}">
        <p14:creationId xmlns:p14="http://schemas.microsoft.com/office/powerpoint/2010/main" val="904975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Title 3</a:t>
            </a:r>
            <a:endParaRPr lang="en-US" dirty="0"/>
          </a:p>
        </p:txBody>
      </p:sp>
      <p:pic>
        <p:nvPicPr>
          <p:cNvPr id="2" name="Picture 1" descr="Image of the Content Standards webpage" title="Image of Content Standards Rollout Forum page on the PD Portal"/>
          <p:cNvPicPr>
            <a:picLocks noChangeAspect="1"/>
          </p:cNvPicPr>
          <p:nvPr/>
        </p:nvPicPr>
        <p:blipFill rotWithShape="1">
          <a:blip r:embed="rId3"/>
          <a:srcRect l="1736" t="6536" r="1354" b="7837"/>
          <a:stretch/>
        </p:blipFill>
        <p:spPr>
          <a:xfrm>
            <a:off x="182383" y="774643"/>
            <a:ext cx="8605300" cy="6019138"/>
          </a:xfrm>
          <a:prstGeom prst="rect">
            <a:avLst/>
          </a:prstGeom>
        </p:spPr>
      </p:pic>
      <p:sp>
        <p:nvSpPr>
          <p:cNvPr id="6" name="TextBox 5"/>
          <p:cNvSpPr txBox="1"/>
          <p:nvPr/>
        </p:nvSpPr>
        <p:spPr>
          <a:xfrm>
            <a:off x="3886200" y="1482968"/>
            <a:ext cx="2633083" cy="2585323"/>
          </a:xfrm>
          <a:prstGeom prst="rect">
            <a:avLst/>
          </a:prstGeom>
          <a:solidFill>
            <a:srgbClr val="C00000"/>
          </a:solidFill>
        </p:spPr>
        <p:txBody>
          <a:bodyPr wrap="square" rtlCol="0" anchor="ctr">
            <a:spAutoFit/>
          </a:bodyPr>
          <a:lstStyle/>
          <a:p>
            <a:r>
              <a:rPr lang="en-US" dirty="0">
                <a:solidFill>
                  <a:schemeClr val="bg1"/>
                </a:solidFill>
              </a:rPr>
              <a:t>The community is open to everyone, so there’s no joining. You’re already a member!</a:t>
            </a:r>
          </a:p>
          <a:p>
            <a:r>
              <a:rPr lang="en-US" dirty="0">
                <a:solidFill>
                  <a:schemeClr val="bg1"/>
                </a:solidFill>
              </a:rPr>
              <a:t>Just click on any of the “Topics” to follow along or ask your own questions.</a:t>
            </a:r>
          </a:p>
        </p:txBody>
      </p:sp>
      <p:cxnSp>
        <p:nvCxnSpPr>
          <p:cNvPr id="7" name="Straight Arrow Connector 6" descr="Arrow pointng toward the topics link on the Content Standards Rollout Forum webpage" title="Image of Arrow"/>
          <p:cNvCxnSpPr/>
          <p:nvPr/>
        </p:nvCxnSpPr>
        <p:spPr>
          <a:xfrm flipH="1">
            <a:off x="4034667" y="4068291"/>
            <a:ext cx="647699" cy="568159"/>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cxnSp>
        <p:nvCxnSpPr>
          <p:cNvPr id="8" name="Straight Arrow Connector 7" descr="Arrow pointng toward the link named Questions, Questions, Questions on the Content Standards Rollout Forum webpage" title="Q"/>
          <p:cNvCxnSpPr/>
          <p:nvPr/>
        </p:nvCxnSpPr>
        <p:spPr>
          <a:xfrm>
            <a:off x="5787266" y="4068291"/>
            <a:ext cx="609600" cy="568159"/>
          </a:xfrm>
          <a:prstGeom prst="straightConnector1">
            <a:avLst/>
          </a:prstGeom>
          <a:ln w="57150">
            <a:tailEnd type="arrow"/>
          </a:ln>
        </p:spPr>
        <p:style>
          <a:lnRef idx="3">
            <a:schemeClr val="accent2"/>
          </a:lnRef>
          <a:fillRef idx="0">
            <a:schemeClr val="accent2"/>
          </a:fillRef>
          <a:effectRef idx="2">
            <a:schemeClr val="accent2"/>
          </a:effectRef>
          <a:fontRef idx="minor">
            <a:schemeClr val="tx1"/>
          </a:fontRef>
        </p:style>
      </p:cxnSp>
      <p:sp>
        <p:nvSpPr>
          <p:cNvPr id="3" name="Slide Number Placeholder 2"/>
          <p:cNvSpPr>
            <a:spLocks noGrp="1"/>
          </p:cNvSpPr>
          <p:nvPr>
            <p:ph type="sldNum" sz="quarter" idx="12"/>
          </p:nvPr>
        </p:nvSpPr>
        <p:spPr/>
        <p:txBody>
          <a:bodyPr/>
          <a:lstStyle/>
          <a:p>
            <a:fld id="{7626C40F-9554-4745-B2F3-F3BA014A19EA}" type="slidenum">
              <a:rPr lang="en-US" smtClean="0"/>
              <a:t>16</a:t>
            </a:fld>
            <a:endParaRPr lang="en-US"/>
          </a:p>
        </p:txBody>
      </p:sp>
    </p:spTree>
    <p:extLst>
      <p:ext uri="{BB962C8B-B14F-4D97-AF65-F5344CB8AC3E}">
        <p14:creationId xmlns:p14="http://schemas.microsoft.com/office/powerpoint/2010/main" val="1866217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1" y="2568880"/>
            <a:ext cx="5237748" cy="646331"/>
          </a:xfrm>
          <a:prstGeom prst="rect">
            <a:avLst/>
          </a:prstGeom>
          <a:solidFill>
            <a:schemeClr val="bg1">
              <a:lumMod val="85000"/>
            </a:schemeClr>
          </a:solidFill>
        </p:spPr>
        <p:txBody>
          <a:bodyPr wrap="square" rtlCol="0" anchor="ctr">
            <a:spAutoFit/>
          </a:bodyPr>
          <a:lstStyle/>
          <a:p>
            <a:r>
              <a:rPr lang="en-US" sz="3600" dirty="0" smtClean="0"/>
              <a:t>pdportal@tamu.edu</a:t>
            </a:r>
            <a:endParaRPr lang="en-US" sz="3600" dirty="0"/>
          </a:p>
        </p:txBody>
      </p:sp>
      <p:sp>
        <p:nvSpPr>
          <p:cNvPr id="2" name="Title 1"/>
          <p:cNvSpPr>
            <a:spLocks noGrp="1"/>
          </p:cNvSpPr>
          <p:nvPr>
            <p:ph type="title"/>
          </p:nvPr>
        </p:nvSpPr>
        <p:spPr/>
        <p:txBody>
          <a:bodyPr>
            <a:normAutofit/>
          </a:bodyPr>
          <a:lstStyle/>
          <a:p>
            <a:pPr algn="ctr"/>
            <a:r>
              <a:rPr lang="en-US" dirty="0"/>
              <a:t>PD Portal Questions</a:t>
            </a:r>
            <a:r>
              <a:rPr lang="en-US" dirty="0" smtClean="0"/>
              <a:t>?</a:t>
            </a:r>
            <a:endParaRPr lang="en-US" dirty="0"/>
          </a:p>
        </p:txBody>
      </p:sp>
      <p:sp>
        <p:nvSpPr>
          <p:cNvPr id="4" name="Slide Number Placeholder 3"/>
          <p:cNvSpPr>
            <a:spLocks noGrp="1"/>
          </p:cNvSpPr>
          <p:nvPr>
            <p:ph type="sldNum" sz="quarter" idx="12"/>
          </p:nvPr>
        </p:nvSpPr>
        <p:spPr/>
        <p:txBody>
          <a:bodyPr/>
          <a:lstStyle/>
          <a:p>
            <a:fld id="{7626C40F-9554-4745-B2F3-F3BA014A19EA}" type="slidenum">
              <a:rPr lang="en-US" smtClean="0"/>
              <a:t>17</a:t>
            </a:fld>
            <a:endParaRPr lang="en-US"/>
          </a:p>
        </p:txBody>
      </p:sp>
    </p:spTree>
    <p:extLst>
      <p:ext uri="{BB962C8B-B14F-4D97-AF65-F5344CB8AC3E}">
        <p14:creationId xmlns:p14="http://schemas.microsoft.com/office/powerpoint/2010/main" val="2337659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the Standards</a:t>
            </a:r>
            <a:endParaRPr lang="en-US" dirty="0"/>
          </a:p>
        </p:txBody>
      </p:sp>
      <p:sp>
        <p:nvSpPr>
          <p:cNvPr id="4" name="Text Placeholder 3"/>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7626C40F-9554-4745-B2F3-F3BA014A19EA}" type="slidenum">
              <a:rPr lang="en-US" smtClean="0"/>
              <a:t>18</a:t>
            </a:fld>
            <a:endParaRPr lang="en-US"/>
          </a:p>
        </p:txBody>
      </p:sp>
    </p:spTree>
    <p:extLst>
      <p:ext uri="{BB962C8B-B14F-4D97-AF65-F5344CB8AC3E}">
        <p14:creationId xmlns:p14="http://schemas.microsoft.com/office/powerpoint/2010/main" val="2337516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More explicit instruction in reading, mathematics and ESL</a:t>
            </a:r>
          </a:p>
          <a:p>
            <a:r>
              <a:rPr lang="en-US" dirty="0" smtClean="0">
                <a:solidFill>
                  <a:schemeClr val="tx1"/>
                </a:solidFill>
              </a:rPr>
              <a:t>Development of program  course syllabi</a:t>
            </a:r>
          </a:p>
          <a:p>
            <a:r>
              <a:rPr lang="en-US" dirty="0" smtClean="0">
                <a:solidFill>
                  <a:schemeClr val="tx1"/>
                </a:solidFill>
              </a:rPr>
              <a:t>Better lesson planning</a:t>
            </a:r>
          </a:p>
          <a:p>
            <a:r>
              <a:rPr lang="en-US" dirty="0" smtClean="0">
                <a:solidFill>
                  <a:schemeClr val="tx1"/>
                </a:solidFill>
              </a:rPr>
              <a:t>Better alignment of instruction to college and career training</a:t>
            </a:r>
          </a:p>
          <a:p>
            <a:r>
              <a:rPr lang="en-US" dirty="0" smtClean="0">
                <a:solidFill>
                  <a:schemeClr val="tx1"/>
                </a:solidFill>
              </a:rPr>
              <a:t>Assessment better </a:t>
            </a:r>
            <a:r>
              <a:rPr lang="en-US" dirty="0">
                <a:solidFill>
                  <a:schemeClr val="tx1"/>
                </a:solidFill>
              </a:rPr>
              <a:t>a</a:t>
            </a:r>
            <a:r>
              <a:rPr lang="en-US" dirty="0" smtClean="0">
                <a:solidFill>
                  <a:schemeClr val="tx1"/>
                </a:solidFill>
              </a:rPr>
              <a:t>ligned to content standards</a:t>
            </a:r>
          </a:p>
          <a:p>
            <a:pPr marL="0" indent="0">
              <a:buNone/>
            </a:pPr>
            <a:endParaRPr lang="en-US"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19</a:t>
            </a:fld>
            <a:endParaRPr lang="en-US"/>
          </a:p>
        </p:txBody>
      </p:sp>
    </p:spTree>
    <p:extLst>
      <p:ext uri="{BB962C8B-B14F-4D97-AF65-F5344CB8AC3E}">
        <p14:creationId xmlns:p14="http://schemas.microsoft.com/office/powerpoint/2010/main" val="1112963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Rollout Plan</a:t>
            </a:r>
          </a:p>
          <a:p>
            <a:r>
              <a:rPr lang="en-US" dirty="0" smtClean="0">
                <a:solidFill>
                  <a:schemeClr val="tx1"/>
                </a:solidFill>
              </a:rPr>
              <a:t>Expectations</a:t>
            </a:r>
          </a:p>
          <a:p>
            <a:r>
              <a:rPr lang="en-US" dirty="0" smtClean="0">
                <a:solidFill>
                  <a:schemeClr val="tx1"/>
                </a:solidFill>
              </a:rPr>
              <a:t>Content Standards Rollout Forum</a:t>
            </a:r>
          </a:p>
          <a:p>
            <a:r>
              <a:rPr lang="en-US" dirty="0" smtClean="0">
                <a:solidFill>
                  <a:schemeClr val="tx1"/>
                </a:solidFill>
              </a:rPr>
              <a:t>Benefits</a:t>
            </a:r>
          </a:p>
          <a:p>
            <a:r>
              <a:rPr lang="en-US" dirty="0" smtClean="0">
                <a:solidFill>
                  <a:schemeClr val="tx1"/>
                </a:solidFill>
              </a:rPr>
              <a:t>Role of Coaches</a:t>
            </a:r>
          </a:p>
          <a:p>
            <a:r>
              <a:rPr lang="en-US" dirty="0" smtClean="0">
                <a:solidFill>
                  <a:schemeClr val="tx1"/>
                </a:solidFill>
              </a:rPr>
              <a:t>Your Questions</a:t>
            </a:r>
          </a:p>
          <a:p>
            <a:endParaRPr lang="en-US" dirty="0">
              <a:solidFill>
                <a:schemeClr val="tx1"/>
              </a:solidFill>
            </a:endParaRPr>
          </a:p>
        </p:txBody>
      </p:sp>
      <p:sp>
        <p:nvSpPr>
          <p:cNvPr id="5" name="Slide Number Placeholder 4"/>
          <p:cNvSpPr>
            <a:spLocks noGrp="1"/>
          </p:cNvSpPr>
          <p:nvPr>
            <p:ph type="sldNum" sz="quarter" idx="12"/>
          </p:nvPr>
        </p:nvSpPr>
        <p:spPr/>
        <p:txBody>
          <a:bodyPr/>
          <a:lstStyle/>
          <a:p>
            <a:fld id="{7626C40F-9554-4745-B2F3-F3BA014A19EA}" type="slidenum">
              <a:rPr lang="en-US" smtClean="0"/>
              <a:pPr/>
              <a:t>2</a:t>
            </a:fld>
            <a:endParaRPr lang="en-US"/>
          </a:p>
        </p:txBody>
      </p:sp>
    </p:spTree>
    <p:extLst>
      <p:ext uri="{BB962C8B-B14F-4D97-AF65-F5344CB8AC3E}">
        <p14:creationId xmlns:p14="http://schemas.microsoft.com/office/powerpoint/2010/main" val="29776020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Enhancement</a:t>
            </a:r>
            <a:endParaRPr lang="en-US" dirty="0"/>
          </a:p>
        </p:txBody>
      </p:sp>
      <p:sp>
        <p:nvSpPr>
          <p:cNvPr id="3" name="Content Placeholder 2"/>
          <p:cNvSpPr>
            <a:spLocks noGrp="1"/>
          </p:cNvSpPr>
          <p:nvPr>
            <p:ph idx="1"/>
          </p:nvPr>
        </p:nvSpPr>
        <p:spPr/>
        <p:txBody>
          <a:bodyPr>
            <a:normAutofit lnSpcReduction="10000"/>
          </a:bodyPr>
          <a:lstStyle/>
          <a:p>
            <a:r>
              <a:rPr lang="en-US" dirty="0">
                <a:solidFill>
                  <a:schemeClr val="tx1"/>
                </a:solidFill>
              </a:rPr>
              <a:t>Overall improved performance</a:t>
            </a:r>
          </a:p>
          <a:p>
            <a:r>
              <a:rPr lang="en-US" dirty="0" smtClean="0">
                <a:solidFill>
                  <a:schemeClr val="tx1"/>
                </a:solidFill>
              </a:rPr>
              <a:t>Improved local instructional leadership - Coaches can support teachers in areas other than content standards</a:t>
            </a:r>
          </a:p>
          <a:p>
            <a:r>
              <a:rPr lang="en-US" dirty="0" smtClean="0">
                <a:solidFill>
                  <a:schemeClr val="tx1"/>
                </a:solidFill>
              </a:rPr>
              <a:t>Expansion </a:t>
            </a:r>
            <a:r>
              <a:rPr lang="en-US" dirty="0">
                <a:solidFill>
                  <a:schemeClr val="tx1"/>
                </a:solidFill>
              </a:rPr>
              <a:t>of content to serve a broader range of </a:t>
            </a:r>
            <a:r>
              <a:rPr lang="en-US" dirty="0" smtClean="0">
                <a:solidFill>
                  <a:schemeClr val="tx1"/>
                </a:solidFill>
              </a:rPr>
              <a:t>students</a:t>
            </a:r>
          </a:p>
          <a:p>
            <a:r>
              <a:rPr lang="en-US" dirty="0" smtClean="0">
                <a:solidFill>
                  <a:schemeClr val="tx1"/>
                </a:solidFill>
              </a:rPr>
              <a:t>Better recruitment strategies</a:t>
            </a:r>
          </a:p>
          <a:p>
            <a:r>
              <a:rPr lang="en-US" dirty="0" smtClean="0">
                <a:solidFill>
                  <a:schemeClr val="tx1"/>
                </a:solidFill>
              </a:rPr>
              <a:t>Stronger relationships with business and workforce partners</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20</a:t>
            </a:fld>
            <a:endParaRPr lang="en-US"/>
          </a:p>
        </p:txBody>
      </p:sp>
    </p:spTree>
    <p:extLst>
      <p:ext uri="{BB962C8B-B14F-4D97-AF65-F5344CB8AC3E}">
        <p14:creationId xmlns:p14="http://schemas.microsoft.com/office/powerpoint/2010/main" val="28639764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024744" cy="1143000"/>
          </a:xfrm>
        </p:spPr>
        <p:txBody>
          <a:bodyPr>
            <a:normAutofit fontScale="90000"/>
          </a:bodyPr>
          <a:lstStyle/>
          <a:p>
            <a:r>
              <a:rPr lang="en-US" dirty="0" smtClean="0"/>
              <a:t>Levels of Educational Attainment </a:t>
            </a:r>
            <a:br>
              <a:rPr lang="en-US" dirty="0" smtClean="0"/>
            </a:br>
            <a:r>
              <a:rPr lang="en-US" dirty="0" smtClean="0"/>
              <a:t>in Texas</a:t>
            </a:r>
            <a:endParaRPr lang="en-US" dirty="0"/>
          </a:p>
        </p:txBody>
      </p:sp>
      <p:graphicFrame>
        <p:nvGraphicFramePr>
          <p:cNvPr id="6" name="Content Placeholder 5" descr="Pie Chart showing the educational attainment  of Texans aged 24 and older " title="Image of Pie Chart"/>
          <p:cNvGraphicFramePr>
            <a:graphicFrameLocks noGrp="1"/>
          </p:cNvGraphicFramePr>
          <p:nvPr>
            <p:ph idx="1"/>
            <p:extLst>
              <p:ext uri="{D42A27DB-BD31-4B8C-83A1-F6EECF244321}">
                <p14:modId xmlns:p14="http://schemas.microsoft.com/office/powerpoint/2010/main" val="1016424031"/>
              </p:ext>
            </p:extLst>
          </p:nvPr>
        </p:nvGraphicFramePr>
        <p:xfrm>
          <a:off x="1143000" y="1905000"/>
          <a:ext cx="66294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7626C40F-9554-4745-B2F3-F3BA014A19EA}" type="slidenum">
              <a:rPr lang="en-US" smtClean="0"/>
              <a:pPr/>
              <a:t>21</a:t>
            </a:fld>
            <a:endParaRPr lang="en-US"/>
          </a:p>
        </p:txBody>
      </p:sp>
      <p:sp>
        <p:nvSpPr>
          <p:cNvPr id="7" name="TextBox 6"/>
          <p:cNvSpPr txBox="1"/>
          <p:nvPr/>
        </p:nvSpPr>
        <p:spPr>
          <a:xfrm>
            <a:off x="990600" y="5410200"/>
            <a:ext cx="7239000" cy="923330"/>
          </a:xfrm>
          <a:prstGeom prst="rect">
            <a:avLst/>
          </a:prstGeom>
          <a:noFill/>
        </p:spPr>
        <p:txBody>
          <a:bodyPr wrap="square" rtlCol="0">
            <a:spAutoFit/>
          </a:bodyPr>
          <a:lstStyle/>
          <a:p>
            <a:r>
              <a:rPr lang="en-US" dirty="0" smtClean="0"/>
              <a:t>Out of 17.5 million Texans aged 24 and above, 1.5 million (8.7%) have attained 9-12 grade levels but do not have a diploma or a high school equivalency certificate.</a:t>
            </a:r>
            <a:endParaRPr lang="en-US" dirty="0"/>
          </a:p>
        </p:txBody>
      </p:sp>
    </p:spTree>
    <p:extLst>
      <p:ext uri="{BB962C8B-B14F-4D97-AF65-F5344CB8AC3E}">
        <p14:creationId xmlns:p14="http://schemas.microsoft.com/office/powerpoint/2010/main" val="4287960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6 Particiant Status" title="table"/>
          <p:cNvGraphicFramePr>
            <a:graphicFrameLocks noGrp="1"/>
          </p:cNvGraphicFramePr>
          <p:nvPr>
            <p:ph idx="1"/>
            <p:extLst>
              <p:ext uri="{D42A27DB-BD31-4B8C-83A1-F6EECF244321}">
                <p14:modId xmlns:p14="http://schemas.microsoft.com/office/powerpoint/2010/main" val="3766349769"/>
              </p:ext>
            </p:extLst>
          </p:nvPr>
        </p:nvGraphicFramePr>
        <p:xfrm>
          <a:off x="762000" y="1905001"/>
          <a:ext cx="7391397" cy="4267199"/>
        </p:xfrm>
        <a:graphic>
          <a:graphicData uri="http://schemas.openxmlformats.org/drawingml/2006/table">
            <a:tbl>
              <a:tblPr firstRow="1">
                <a:tableStyleId>{5C22544A-7EE6-4342-B048-85BDC9FD1C3A}</a:tableStyleId>
              </a:tblPr>
              <a:tblGrid>
                <a:gridCol w="2771777">
                  <a:extLst>
                    <a:ext uri="{9D8B030D-6E8A-4147-A177-3AD203B41FA5}">
                      <a16:colId xmlns="" xmlns:a16="http://schemas.microsoft.com/office/drawing/2014/main" val="20000"/>
                    </a:ext>
                  </a:extLst>
                </a:gridCol>
                <a:gridCol w="2419801">
                  <a:extLst>
                    <a:ext uri="{9D8B030D-6E8A-4147-A177-3AD203B41FA5}">
                      <a16:colId xmlns="" xmlns:a16="http://schemas.microsoft.com/office/drawing/2014/main" val="20001"/>
                    </a:ext>
                  </a:extLst>
                </a:gridCol>
                <a:gridCol w="2199819">
                  <a:extLst>
                    <a:ext uri="{9D8B030D-6E8A-4147-A177-3AD203B41FA5}">
                      <a16:colId xmlns="" xmlns:a16="http://schemas.microsoft.com/office/drawing/2014/main" val="20002"/>
                    </a:ext>
                  </a:extLst>
                </a:gridCol>
              </a:tblGrid>
              <a:tr h="781153">
                <a:tc>
                  <a:txBody>
                    <a:bodyPr/>
                    <a:lstStyle/>
                    <a:p>
                      <a:pPr algn="ctr" fontAlgn="ctr"/>
                      <a:r>
                        <a:rPr lang="en-US" sz="1600" u="none" strike="noStrike" dirty="0">
                          <a:effectLst/>
                        </a:rPr>
                        <a:t>Highest Degree or</a:t>
                      </a:r>
                    </a:p>
                    <a:p>
                      <a:pPr algn="ctr" fontAlgn="ctr"/>
                      <a:r>
                        <a:rPr lang="en-US" sz="1600" u="none" strike="noStrike" dirty="0">
                          <a:effectLst/>
                        </a:rPr>
                        <a:t> Level of School Completed</a:t>
                      </a:r>
                      <a:endParaRPr lang="en-US" sz="1600" b="1" i="0" u="none" strike="noStrike" dirty="0">
                        <a:solidFill>
                          <a:srgbClr val="000000"/>
                        </a:solidFill>
                        <a:effectLst/>
                        <a:latin typeface="Verdana"/>
                      </a:endParaRPr>
                    </a:p>
                  </a:txBody>
                  <a:tcPr marL="8202" marR="8202" marT="8202" marB="0" anchor="ctr"/>
                </a:tc>
                <a:tc>
                  <a:txBody>
                    <a:bodyPr/>
                    <a:lstStyle/>
                    <a:p>
                      <a:pPr algn="ctr" fontAlgn="ctr"/>
                      <a:r>
                        <a:rPr lang="en-US" sz="1600" u="none" strike="noStrike" dirty="0">
                          <a:effectLst/>
                        </a:rPr>
                        <a:t>US Based                             Schooling</a:t>
                      </a:r>
                      <a:endParaRPr lang="en-US" sz="1600" b="1" i="0" u="none" strike="noStrike" dirty="0">
                        <a:solidFill>
                          <a:srgbClr val="000000"/>
                        </a:solidFill>
                        <a:effectLst/>
                        <a:latin typeface="Verdana"/>
                      </a:endParaRPr>
                    </a:p>
                  </a:txBody>
                  <a:tcPr marL="8202" marR="8202" marT="8202" marB="0" anchor="ctr"/>
                </a:tc>
                <a:tc>
                  <a:txBody>
                    <a:bodyPr/>
                    <a:lstStyle/>
                    <a:p>
                      <a:pPr algn="ctr" fontAlgn="ctr"/>
                      <a:r>
                        <a:rPr lang="en-US" sz="1600" u="none" strike="noStrike" dirty="0">
                          <a:effectLst/>
                        </a:rPr>
                        <a:t>Non-US Based     </a:t>
                      </a:r>
                    </a:p>
                    <a:p>
                      <a:pPr algn="ctr" fontAlgn="ctr"/>
                      <a:r>
                        <a:rPr lang="en-US" sz="1600" u="none" strike="noStrike" dirty="0">
                          <a:effectLst/>
                        </a:rPr>
                        <a:t>Schooling</a:t>
                      </a:r>
                      <a:endParaRPr lang="en-US" sz="1600" b="1" i="0" u="none" strike="noStrike" dirty="0">
                        <a:solidFill>
                          <a:srgbClr val="000000"/>
                        </a:solidFill>
                        <a:effectLst/>
                        <a:latin typeface="Verdana"/>
                      </a:endParaRPr>
                    </a:p>
                  </a:txBody>
                  <a:tcPr marL="8202" marR="8202" marT="8202" marB="0" anchor="ctr"/>
                </a:tc>
                <a:extLst>
                  <a:ext uri="{0D108BD9-81ED-4DB2-BD59-A6C34878D82A}">
                    <a16:rowId xmlns="" xmlns:a16="http://schemas.microsoft.com/office/drawing/2014/main" val="10000"/>
                  </a:ext>
                </a:extLst>
              </a:tr>
              <a:tr h="308347">
                <a:tc>
                  <a:txBody>
                    <a:bodyPr/>
                    <a:lstStyle/>
                    <a:p>
                      <a:pPr algn="l" fontAlgn="ctr"/>
                      <a:r>
                        <a:rPr lang="en-US" sz="1600" u="none" strike="noStrike" dirty="0">
                          <a:effectLst/>
                        </a:rPr>
                        <a:t>No schooling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2,314</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1,250</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1"/>
                  </a:ext>
                </a:extLst>
              </a:tr>
              <a:tr h="308347">
                <a:tc>
                  <a:txBody>
                    <a:bodyPr/>
                    <a:lstStyle/>
                    <a:p>
                      <a:pPr algn="l" fontAlgn="ctr"/>
                      <a:r>
                        <a:rPr lang="en-US" sz="1600" u="none" strike="noStrike" dirty="0">
                          <a:effectLst/>
                        </a:rPr>
                        <a:t>Grades 1-5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443</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2,642</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2"/>
                  </a:ext>
                </a:extLst>
              </a:tr>
              <a:tr h="308347">
                <a:tc>
                  <a:txBody>
                    <a:bodyPr/>
                    <a:lstStyle/>
                    <a:p>
                      <a:pPr algn="l" fontAlgn="ctr"/>
                      <a:r>
                        <a:rPr lang="en-US" sz="1600" u="none" strike="noStrike" dirty="0">
                          <a:effectLst/>
                        </a:rPr>
                        <a:t>Grades 6-8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6,792</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9,171</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3"/>
                  </a:ext>
                </a:extLst>
              </a:tr>
              <a:tr h="308347">
                <a:tc>
                  <a:txBody>
                    <a:bodyPr/>
                    <a:lstStyle/>
                    <a:p>
                      <a:pPr algn="l" fontAlgn="ctr"/>
                      <a:r>
                        <a:rPr lang="en-US" sz="1600" u="none" strike="noStrike" dirty="0">
                          <a:effectLst/>
                        </a:rPr>
                        <a:t>Grades 9-12 (no diploma)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36,083</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22,570</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4"/>
                  </a:ext>
                </a:extLst>
              </a:tr>
              <a:tr h="531047">
                <a:tc>
                  <a:txBody>
                    <a:bodyPr/>
                    <a:lstStyle/>
                    <a:p>
                      <a:pPr algn="ctr" fontAlgn="ctr"/>
                      <a:r>
                        <a:rPr lang="en-US" sz="1600" u="none" strike="noStrike" dirty="0">
                          <a:effectLst/>
                        </a:rPr>
                        <a:t>High School Diploma or alternate credential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1,645</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6,077</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5"/>
                  </a:ext>
                </a:extLst>
              </a:tr>
              <a:tr h="308347">
                <a:tc>
                  <a:txBody>
                    <a:bodyPr/>
                    <a:lstStyle/>
                    <a:p>
                      <a:pPr algn="l" fontAlgn="ctr"/>
                      <a:r>
                        <a:rPr lang="en-US" sz="1600" b="0" i="0" u="none" strike="noStrike" dirty="0" smtClean="0">
                          <a:solidFill>
                            <a:schemeClr val="dk1"/>
                          </a:solidFill>
                          <a:effectLst/>
                          <a:latin typeface="+mn-lt"/>
                        </a:rPr>
                        <a:t>HSE</a:t>
                      </a:r>
                      <a:r>
                        <a:rPr lang="en-US" sz="1600" b="0" i="0" u="none" strike="noStrike" baseline="0" dirty="0" smtClean="0">
                          <a:solidFill>
                            <a:schemeClr val="dk1"/>
                          </a:solidFill>
                          <a:effectLst/>
                          <a:latin typeface="+mn-lt"/>
                        </a:rPr>
                        <a:t> (e.g.—GED)</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965</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180</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6"/>
                  </a:ext>
                </a:extLst>
              </a:tr>
              <a:tr h="308347">
                <a:tc>
                  <a:txBody>
                    <a:bodyPr/>
                    <a:lstStyle/>
                    <a:p>
                      <a:pPr algn="l" fontAlgn="ctr"/>
                      <a:r>
                        <a:rPr lang="en-US" sz="1600" u="none" strike="noStrike">
                          <a:effectLst/>
                        </a:rPr>
                        <a:t>Some college, no degree </a:t>
                      </a:r>
                      <a:endParaRPr lang="en-US" sz="1600" b="0" i="0" u="none" strike="noStrike">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1,156</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3,183</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7"/>
                  </a:ext>
                </a:extLst>
              </a:tr>
              <a:tr h="531047">
                <a:tc>
                  <a:txBody>
                    <a:bodyPr/>
                    <a:lstStyle/>
                    <a:p>
                      <a:pPr algn="l" fontAlgn="ctr"/>
                      <a:r>
                        <a:rPr lang="en-US" sz="1600" u="none" strike="noStrike" dirty="0">
                          <a:effectLst/>
                        </a:rPr>
                        <a:t>College or professional degree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0</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7,598</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8"/>
                  </a:ext>
                </a:extLst>
              </a:tr>
              <a:tr h="308347">
                <a:tc>
                  <a:txBody>
                    <a:bodyPr/>
                    <a:lstStyle/>
                    <a:p>
                      <a:pPr algn="l" fontAlgn="ctr"/>
                      <a:r>
                        <a:rPr lang="en-US" sz="1600" u="none" strike="noStrike" dirty="0">
                          <a:effectLst/>
                        </a:rPr>
                        <a:t>Unknown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10</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9"/>
                  </a:ext>
                </a:extLst>
              </a:tr>
              <a:tr h="265523">
                <a:tc>
                  <a:txBody>
                    <a:bodyPr/>
                    <a:lstStyle/>
                    <a:p>
                      <a:pPr algn="l" fontAlgn="b"/>
                      <a:endParaRPr lang="en-US" sz="800" b="0" i="0" u="none" strike="noStrike" dirty="0">
                        <a:solidFill>
                          <a:srgbClr val="000000"/>
                        </a:solidFill>
                        <a:effectLst/>
                        <a:latin typeface="Calibri"/>
                      </a:endParaRPr>
                    </a:p>
                  </a:txBody>
                  <a:tcPr marL="8202" marR="8202" marT="8202" marB="0" anchor="b"/>
                </a:tc>
                <a:tc>
                  <a:txBody>
                    <a:bodyPr/>
                    <a:lstStyle/>
                    <a:p>
                      <a:pPr algn="ctr" fontAlgn="b"/>
                      <a:r>
                        <a:rPr lang="en-US" sz="1600" u="none" strike="noStrike" dirty="0">
                          <a:effectLst/>
                        </a:rPr>
                        <a:t>49,398</a:t>
                      </a:r>
                      <a:endParaRPr lang="en-US" sz="1600" b="0" i="0" u="none" strike="noStrike" dirty="0">
                        <a:solidFill>
                          <a:srgbClr val="000000"/>
                        </a:solidFill>
                        <a:effectLst/>
                        <a:latin typeface="Verdana"/>
                      </a:endParaRPr>
                    </a:p>
                  </a:txBody>
                  <a:tcPr marL="8202" marR="8202" marT="8202" marB="0" anchor="b"/>
                </a:tc>
                <a:tc>
                  <a:txBody>
                    <a:bodyPr/>
                    <a:lstStyle/>
                    <a:p>
                      <a:pPr algn="ctr" fontAlgn="b"/>
                      <a:r>
                        <a:rPr lang="en-US" sz="1600" u="none" strike="noStrike" dirty="0">
                          <a:effectLst/>
                        </a:rPr>
                        <a:t>52,681</a:t>
                      </a:r>
                      <a:endParaRPr lang="en-US" sz="1600" b="0" i="0" u="none" strike="noStrike" dirty="0">
                        <a:solidFill>
                          <a:srgbClr val="000000"/>
                        </a:solidFill>
                        <a:effectLst/>
                        <a:latin typeface="Verdana"/>
                      </a:endParaRPr>
                    </a:p>
                  </a:txBody>
                  <a:tcPr marL="8202" marR="8202" marT="8202" marB="0" anchor="b"/>
                </a:tc>
                <a:extLst>
                  <a:ext uri="{0D108BD9-81ED-4DB2-BD59-A6C34878D82A}">
                    <a16:rowId xmlns="" xmlns:a16="http://schemas.microsoft.com/office/drawing/2014/main" val="10011"/>
                  </a:ext>
                </a:extLst>
              </a:tr>
            </a:tbl>
          </a:graphicData>
        </a:graphic>
      </p:graphicFrame>
      <p:sp>
        <p:nvSpPr>
          <p:cNvPr id="5" name="TextBox 4" descr="textbox showing source of NRS Table 6" title="text box"/>
          <p:cNvSpPr txBox="1"/>
          <p:nvPr/>
        </p:nvSpPr>
        <p:spPr>
          <a:xfrm>
            <a:off x="4343400" y="6172200"/>
            <a:ext cx="4343400" cy="307777"/>
          </a:xfrm>
          <a:prstGeom prst="rect">
            <a:avLst/>
          </a:prstGeom>
          <a:noFill/>
        </p:spPr>
        <p:txBody>
          <a:bodyPr wrap="square" rtlCol="0">
            <a:spAutoFit/>
          </a:bodyPr>
          <a:lstStyle/>
          <a:p>
            <a:r>
              <a:rPr lang="en-US" sz="1400" dirty="0">
                <a:solidFill>
                  <a:prstClr val="black"/>
                </a:solidFill>
              </a:rPr>
              <a:t>Source:  </a:t>
            </a:r>
            <a:r>
              <a:rPr lang="en-US" sz="1400" dirty="0">
                <a:solidFill>
                  <a:prstClr val="black"/>
                </a:solidFill>
                <a:hlinkClick r:id="rId3"/>
              </a:rPr>
              <a:t>OCTAE NRS, Statistical Section</a:t>
            </a:r>
            <a:endParaRPr lang="en-US" sz="1400" dirty="0">
              <a:solidFill>
                <a:prstClr val="black"/>
              </a:solidFill>
            </a:endParaRPr>
          </a:p>
        </p:txBody>
      </p:sp>
      <p:sp>
        <p:nvSpPr>
          <p:cNvPr id="6" name="Rounded Rectangle 5" descr="Rectangle encases numbers of AEL enrollees with high school diploma, HSE or Some college in 20156-2016" title="Image of outline of red rectangle."/>
          <p:cNvSpPr/>
          <p:nvPr/>
        </p:nvSpPr>
        <p:spPr>
          <a:xfrm>
            <a:off x="6629400" y="3886200"/>
            <a:ext cx="838200" cy="1676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600200" y="838200"/>
            <a:ext cx="3657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header</a:t>
            </a:r>
            <a:endParaRPr lang="en-US" dirty="0"/>
          </a:p>
        </p:txBody>
      </p:sp>
      <p:sp>
        <p:nvSpPr>
          <p:cNvPr id="7" name="Rectangle 6"/>
          <p:cNvSpPr/>
          <p:nvPr/>
        </p:nvSpPr>
        <p:spPr>
          <a:xfrm>
            <a:off x="2209800" y="1066800"/>
            <a:ext cx="3429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Placeholder 2</a:t>
            </a:r>
            <a:endParaRPr lang="en-US" dirty="0"/>
          </a:p>
        </p:txBody>
      </p:sp>
      <p:sp>
        <p:nvSpPr>
          <p:cNvPr id="2" name="Title 1" descr="NRS Table 6 for 2015-2016" title="Title"/>
          <p:cNvSpPr>
            <a:spLocks noGrp="1"/>
          </p:cNvSpPr>
          <p:nvPr>
            <p:ph type="title"/>
          </p:nvPr>
        </p:nvSpPr>
        <p:spPr>
          <a:xfrm>
            <a:off x="990600" y="533400"/>
            <a:ext cx="7024744" cy="1143000"/>
          </a:xfrm>
        </p:spPr>
        <p:txBody>
          <a:bodyPr>
            <a:normAutofit/>
          </a:bodyPr>
          <a:lstStyle/>
          <a:p>
            <a:r>
              <a:rPr lang="en-US" sz="2800" dirty="0" smtClean="0"/>
              <a:t>Higher-skilled ELL / Professionals   </a:t>
            </a:r>
            <a:endParaRPr lang="en-US" sz="2800" dirty="0"/>
          </a:p>
        </p:txBody>
      </p:sp>
      <p:sp>
        <p:nvSpPr>
          <p:cNvPr id="8" name="Slide Number Placeholder 7"/>
          <p:cNvSpPr>
            <a:spLocks noGrp="1"/>
          </p:cNvSpPr>
          <p:nvPr>
            <p:ph type="sldNum" sz="quarter" idx="12"/>
          </p:nvPr>
        </p:nvSpPr>
        <p:spPr/>
        <p:txBody>
          <a:bodyPr/>
          <a:lstStyle/>
          <a:p>
            <a:fld id="{7626C40F-9554-4745-B2F3-F3BA014A19EA}" type="slidenum">
              <a:rPr lang="en-US" smtClean="0"/>
              <a:t>22</a:t>
            </a:fld>
            <a:endParaRPr lang="en-US"/>
          </a:p>
        </p:txBody>
      </p:sp>
    </p:spTree>
    <p:extLst>
      <p:ext uri="{BB962C8B-B14F-4D97-AF65-F5344CB8AC3E}">
        <p14:creationId xmlns:p14="http://schemas.microsoft.com/office/powerpoint/2010/main" val="399196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able 6 Particiant Status" title="table"/>
          <p:cNvGraphicFramePr>
            <a:graphicFrameLocks noGrp="1"/>
          </p:cNvGraphicFramePr>
          <p:nvPr>
            <p:ph idx="1"/>
            <p:extLst>
              <p:ext uri="{D42A27DB-BD31-4B8C-83A1-F6EECF244321}">
                <p14:modId xmlns:p14="http://schemas.microsoft.com/office/powerpoint/2010/main" val="2227448884"/>
              </p:ext>
            </p:extLst>
          </p:nvPr>
        </p:nvGraphicFramePr>
        <p:xfrm>
          <a:off x="762000" y="1905001"/>
          <a:ext cx="7391397" cy="4267199"/>
        </p:xfrm>
        <a:graphic>
          <a:graphicData uri="http://schemas.openxmlformats.org/drawingml/2006/table">
            <a:tbl>
              <a:tblPr firstRow="1">
                <a:tableStyleId>{5C22544A-7EE6-4342-B048-85BDC9FD1C3A}</a:tableStyleId>
              </a:tblPr>
              <a:tblGrid>
                <a:gridCol w="2771777">
                  <a:extLst>
                    <a:ext uri="{9D8B030D-6E8A-4147-A177-3AD203B41FA5}">
                      <a16:colId xmlns="" xmlns:a16="http://schemas.microsoft.com/office/drawing/2014/main" val="20000"/>
                    </a:ext>
                  </a:extLst>
                </a:gridCol>
                <a:gridCol w="2419801">
                  <a:extLst>
                    <a:ext uri="{9D8B030D-6E8A-4147-A177-3AD203B41FA5}">
                      <a16:colId xmlns="" xmlns:a16="http://schemas.microsoft.com/office/drawing/2014/main" val="20001"/>
                    </a:ext>
                  </a:extLst>
                </a:gridCol>
                <a:gridCol w="2199819">
                  <a:extLst>
                    <a:ext uri="{9D8B030D-6E8A-4147-A177-3AD203B41FA5}">
                      <a16:colId xmlns="" xmlns:a16="http://schemas.microsoft.com/office/drawing/2014/main" val="20002"/>
                    </a:ext>
                  </a:extLst>
                </a:gridCol>
              </a:tblGrid>
              <a:tr h="781153">
                <a:tc>
                  <a:txBody>
                    <a:bodyPr/>
                    <a:lstStyle/>
                    <a:p>
                      <a:pPr algn="ctr" fontAlgn="ctr"/>
                      <a:r>
                        <a:rPr lang="en-US" sz="1600" u="none" strike="noStrike" dirty="0">
                          <a:effectLst/>
                        </a:rPr>
                        <a:t>Highest Degree or</a:t>
                      </a:r>
                    </a:p>
                    <a:p>
                      <a:pPr algn="ctr" fontAlgn="ctr"/>
                      <a:r>
                        <a:rPr lang="en-US" sz="1600" u="none" strike="noStrike" dirty="0">
                          <a:effectLst/>
                        </a:rPr>
                        <a:t> Level of School Completed</a:t>
                      </a:r>
                      <a:endParaRPr lang="en-US" sz="1600" b="1" i="0" u="none" strike="noStrike" dirty="0">
                        <a:solidFill>
                          <a:srgbClr val="000000"/>
                        </a:solidFill>
                        <a:effectLst/>
                        <a:latin typeface="Verdana"/>
                      </a:endParaRPr>
                    </a:p>
                  </a:txBody>
                  <a:tcPr marL="8202" marR="8202" marT="8202" marB="0" anchor="ctr"/>
                </a:tc>
                <a:tc>
                  <a:txBody>
                    <a:bodyPr/>
                    <a:lstStyle/>
                    <a:p>
                      <a:pPr algn="ctr" fontAlgn="ctr"/>
                      <a:r>
                        <a:rPr lang="en-US" sz="1600" u="none" strike="noStrike" dirty="0">
                          <a:effectLst/>
                        </a:rPr>
                        <a:t>US Based                             Schooling</a:t>
                      </a:r>
                      <a:endParaRPr lang="en-US" sz="1600" b="1" i="0" u="none" strike="noStrike" dirty="0">
                        <a:solidFill>
                          <a:srgbClr val="000000"/>
                        </a:solidFill>
                        <a:effectLst/>
                        <a:latin typeface="Verdana"/>
                      </a:endParaRPr>
                    </a:p>
                  </a:txBody>
                  <a:tcPr marL="8202" marR="8202" marT="8202" marB="0" anchor="ctr"/>
                </a:tc>
                <a:tc>
                  <a:txBody>
                    <a:bodyPr/>
                    <a:lstStyle/>
                    <a:p>
                      <a:pPr algn="ctr" fontAlgn="ctr"/>
                      <a:r>
                        <a:rPr lang="en-US" sz="1600" u="none" strike="noStrike" dirty="0">
                          <a:effectLst/>
                        </a:rPr>
                        <a:t>Non-US Based     </a:t>
                      </a:r>
                    </a:p>
                    <a:p>
                      <a:pPr algn="ctr" fontAlgn="ctr"/>
                      <a:r>
                        <a:rPr lang="en-US" sz="1600" u="none" strike="noStrike" dirty="0">
                          <a:effectLst/>
                        </a:rPr>
                        <a:t>Schooling</a:t>
                      </a:r>
                      <a:endParaRPr lang="en-US" sz="1600" b="1" i="0" u="none" strike="noStrike" dirty="0">
                        <a:solidFill>
                          <a:srgbClr val="000000"/>
                        </a:solidFill>
                        <a:effectLst/>
                        <a:latin typeface="Verdana"/>
                      </a:endParaRPr>
                    </a:p>
                  </a:txBody>
                  <a:tcPr marL="8202" marR="8202" marT="8202" marB="0" anchor="ctr"/>
                </a:tc>
                <a:extLst>
                  <a:ext uri="{0D108BD9-81ED-4DB2-BD59-A6C34878D82A}">
                    <a16:rowId xmlns="" xmlns:a16="http://schemas.microsoft.com/office/drawing/2014/main" val="10000"/>
                  </a:ext>
                </a:extLst>
              </a:tr>
              <a:tr h="308347">
                <a:tc>
                  <a:txBody>
                    <a:bodyPr/>
                    <a:lstStyle/>
                    <a:p>
                      <a:pPr algn="l" fontAlgn="ctr"/>
                      <a:r>
                        <a:rPr lang="en-US" sz="1600" u="none" strike="noStrike" dirty="0">
                          <a:effectLst/>
                        </a:rPr>
                        <a:t>No schooling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2,314</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1,250</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1"/>
                  </a:ext>
                </a:extLst>
              </a:tr>
              <a:tr h="308347">
                <a:tc>
                  <a:txBody>
                    <a:bodyPr/>
                    <a:lstStyle/>
                    <a:p>
                      <a:pPr algn="l" fontAlgn="ctr"/>
                      <a:r>
                        <a:rPr lang="en-US" sz="1600" u="none" strike="noStrike" dirty="0">
                          <a:effectLst/>
                        </a:rPr>
                        <a:t>Grades 1-5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443</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2,642</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2"/>
                  </a:ext>
                </a:extLst>
              </a:tr>
              <a:tr h="308347">
                <a:tc>
                  <a:txBody>
                    <a:bodyPr/>
                    <a:lstStyle/>
                    <a:p>
                      <a:pPr algn="l" fontAlgn="ctr"/>
                      <a:r>
                        <a:rPr lang="en-US" sz="1600" u="none" strike="noStrike" dirty="0">
                          <a:effectLst/>
                        </a:rPr>
                        <a:t>Grades 6-8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6,792</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9,171</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3"/>
                  </a:ext>
                </a:extLst>
              </a:tr>
              <a:tr h="308347">
                <a:tc>
                  <a:txBody>
                    <a:bodyPr/>
                    <a:lstStyle/>
                    <a:p>
                      <a:pPr algn="l" fontAlgn="ctr"/>
                      <a:r>
                        <a:rPr lang="en-US" sz="1600" u="none" strike="noStrike" dirty="0">
                          <a:effectLst/>
                        </a:rPr>
                        <a:t>Grades 9-12 (no diploma)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36,083</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22,570</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4"/>
                  </a:ext>
                </a:extLst>
              </a:tr>
              <a:tr h="531047">
                <a:tc>
                  <a:txBody>
                    <a:bodyPr/>
                    <a:lstStyle/>
                    <a:p>
                      <a:pPr algn="ctr" fontAlgn="ctr"/>
                      <a:r>
                        <a:rPr lang="en-US" sz="1600" u="none" strike="noStrike" dirty="0">
                          <a:effectLst/>
                        </a:rPr>
                        <a:t>High School Diploma or alternate credential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1,645</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6,077</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5"/>
                  </a:ext>
                </a:extLst>
              </a:tr>
              <a:tr h="308347">
                <a:tc>
                  <a:txBody>
                    <a:bodyPr/>
                    <a:lstStyle/>
                    <a:p>
                      <a:pPr algn="l" fontAlgn="ctr"/>
                      <a:r>
                        <a:rPr lang="en-US" sz="1600" b="0" i="0" u="none" strike="noStrike" dirty="0" smtClean="0">
                          <a:solidFill>
                            <a:schemeClr val="dk1"/>
                          </a:solidFill>
                          <a:effectLst/>
                          <a:latin typeface="+mn-lt"/>
                        </a:rPr>
                        <a:t>HSE</a:t>
                      </a:r>
                      <a:r>
                        <a:rPr lang="en-US" sz="1600" b="0" i="0" u="none" strike="noStrike" baseline="0" dirty="0" smtClean="0">
                          <a:solidFill>
                            <a:schemeClr val="dk1"/>
                          </a:solidFill>
                          <a:effectLst/>
                          <a:latin typeface="+mn-lt"/>
                        </a:rPr>
                        <a:t> (e.g.—GED)</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965</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180</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6"/>
                  </a:ext>
                </a:extLst>
              </a:tr>
              <a:tr h="308347">
                <a:tc>
                  <a:txBody>
                    <a:bodyPr/>
                    <a:lstStyle/>
                    <a:p>
                      <a:pPr algn="l" fontAlgn="ctr"/>
                      <a:r>
                        <a:rPr lang="en-US" sz="1600" u="none" strike="noStrike">
                          <a:effectLst/>
                        </a:rPr>
                        <a:t>Some college, no degree </a:t>
                      </a:r>
                      <a:endParaRPr lang="en-US" sz="1600" b="0" i="0" u="none" strike="noStrike">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1,156</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3,183</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7"/>
                  </a:ext>
                </a:extLst>
              </a:tr>
              <a:tr h="531047">
                <a:tc>
                  <a:txBody>
                    <a:bodyPr/>
                    <a:lstStyle/>
                    <a:p>
                      <a:pPr algn="l" fontAlgn="ctr"/>
                      <a:r>
                        <a:rPr lang="en-US" sz="1600" u="none" strike="noStrike" dirty="0">
                          <a:effectLst/>
                        </a:rPr>
                        <a:t>College or professional degree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0</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7,598</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8"/>
                  </a:ext>
                </a:extLst>
              </a:tr>
              <a:tr h="308347">
                <a:tc>
                  <a:txBody>
                    <a:bodyPr/>
                    <a:lstStyle/>
                    <a:p>
                      <a:pPr algn="l" fontAlgn="ctr"/>
                      <a:r>
                        <a:rPr lang="en-US" sz="1600" u="none" strike="noStrike" dirty="0">
                          <a:effectLst/>
                        </a:rPr>
                        <a:t>Unknown </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a:t>
                      </a:r>
                      <a:endParaRPr lang="en-US" sz="1600" b="0" i="0" u="none" strike="noStrike" dirty="0">
                        <a:solidFill>
                          <a:srgbClr val="000000"/>
                        </a:solidFill>
                        <a:effectLst/>
                        <a:latin typeface="Verdana"/>
                      </a:endParaRPr>
                    </a:p>
                  </a:txBody>
                  <a:tcPr marL="8202" marR="8202" marT="8202" marB="8202" anchor="ctr"/>
                </a:tc>
                <a:tc>
                  <a:txBody>
                    <a:bodyPr/>
                    <a:lstStyle/>
                    <a:p>
                      <a:pPr algn="ctr" fontAlgn="ctr"/>
                      <a:r>
                        <a:rPr lang="en-US" sz="1600" u="none" strike="noStrike" dirty="0">
                          <a:effectLst/>
                        </a:rPr>
                        <a:t>10</a:t>
                      </a:r>
                      <a:endParaRPr lang="en-US" sz="1600" b="0" i="0" u="none" strike="noStrike" dirty="0">
                        <a:solidFill>
                          <a:srgbClr val="000000"/>
                        </a:solidFill>
                        <a:effectLst/>
                        <a:latin typeface="Verdana"/>
                      </a:endParaRPr>
                    </a:p>
                  </a:txBody>
                  <a:tcPr marL="8202" marR="8202" marT="8202" marB="8202" anchor="ctr"/>
                </a:tc>
                <a:extLst>
                  <a:ext uri="{0D108BD9-81ED-4DB2-BD59-A6C34878D82A}">
                    <a16:rowId xmlns="" xmlns:a16="http://schemas.microsoft.com/office/drawing/2014/main" val="10009"/>
                  </a:ext>
                </a:extLst>
              </a:tr>
              <a:tr h="265523">
                <a:tc>
                  <a:txBody>
                    <a:bodyPr/>
                    <a:lstStyle/>
                    <a:p>
                      <a:pPr algn="l" fontAlgn="b"/>
                      <a:endParaRPr lang="en-US" sz="800" b="0" i="0" u="none" strike="noStrike" dirty="0">
                        <a:solidFill>
                          <a:srgbClr val="000000"/>
                        </a:solidFill>
                        <a:effectLst/>
                        <a:latin typeface="Calibri"/>
                      </a:endParaRPr>
                    </a:p>
                  </a:txBody>
                  <a:tcPr marL="8202" marR="8202" marT="8202" marB="0" anchor="b"/>
                </a:tc>
                <a:tc>
                  <a:txBody>
                    <a:bodyPr/>
                    <a:lstStyle/>
                    <a:p>
                      <a:pPr algn="ctr" fontAlgn="b"/>
                      <a:r>
                        <a:rPr lang="en-US" sz="1600" u="none" strike="noStrike" dirty="0">
                          <a:effectLst/>
                        </a:rPr>
                        <a:t>49,398</a:t>
                      </a:r>
                      <a:endParaRPr lang="en-US" sz="1600" b="0" i="0" u="none" strike="noStrike" dirty="0">
                        <a:solidFill>
                          <a:srgbClr val="000000"/>
                        </a:solidFill>
                        <a:effectLst/>
                        <a:latin typeface="Verdana"/>
                      </a:endParaRPr>
                    </a:p>
                  </a:txBody>
                  <a:tcPr marL="8202" marR="8202" marT="8202" marB="0" anchor="b"/>
                </a:tc>
                <a:tc>
                  <a:txBody>
                    <a:bodyPr/>
                    <a:lstStyle/>
                    <a:p>
                      <a:pPr algn="ctr" fontAlgn="b"/>
                      <a:r>
                        <a:rPr lang="en-US" sz="1600" u="none" strike="noStrike" dirty="0">
                          <a:effectLst/>
                        </a:rPr>
                        <a:t>52,681</a:t>
                      </a:r>
                      <a:endParaRPr lang="en-US" sz="1600" b="0" i="0" u="none" strike="noStrike" dirty="0">
                        <a:solidFill>
                          <a:srgbClr val="000000"/>
                        </a:solidFill>
                        <a:effectLst/>
                        <a:latin typeface="Verdana"/>
                      </a:endParaRPr>
                    </a:p>
                  </a:txBody>
                  <a:tcPr marL="8202" marR="8202" marT="8202" marB="0" anchor="b"/>
                </a:tc>
                <a:extLst>
                  <a:ext uri="{0D108BD9-81ED-4DB2-BD59-A6C34878D82A}">
                    <a16:rowId xmlns="" xmlns:a16="http://schemas.microsoft.com/office/drawing/2014/main" val="10011"/>
                  </a:ext>
                </a:extLst>
              </a:tr>
            </a:tbl>
          </a:graphicData>
        </a:graphic>
      </p:graphicFrame>
      <p:sp>
        <p:nvSpPr>
          <p:cNvPr id="5" name="TextBox 4" descr="textbox showing source of NRS Table 6" title="text box"/>
          <p:cNvSpPr txBox="1"/>
          <p:nvPr/>
        </p:nvSpPr>
        <p:spPr>
          <a:xfrm>
            <a:off x="4343400" y="6172200"/>
            <a:ext cx="4343400" cy="307777"/>
          </a:xfrm>
          <a:prstGeom prst="rect">
            <a:avLst/>
          </a:prstGeom>
          <a:noFill/>
        </p:spPr>
        <p:txBody>
          <a:bodyPr wrap="square" rtlCol="0">
            <a:spAutoFit/>
          </a:bodyPr>
          <a:lstStyle/>
          <a:p>
            <a:r>
              <a:rPr lang="en-US" sz="1400" dirty="0">
                <a:solidFill>
                  <a:prstClr val="black"/>
                </a:solidFill>
              </a:rPr>
              <a:t>Source:  </a:t>
            </a:r>
            <a:r>
              <a:rPr lang="en-US" sz="1400" dirty="0">
                <a:solidFill>
                  <a:prstClr val="black"/>
                </a:solidFill>
                <a:hlinkClick r:id="rId3"/>
              </a:rPr>
              <a:t>OCTAE NRS, Statistical Section</a:t>
            </a:r>
            <a:endParaRPr lang="en-US" sz="1400" dirty="0">
              <a:solidFill>
                <a:prstClr val="black"/>
              </a:solidFill>
            </a:endParaRPr>
          </a:p>
        </p:txBody>
      </p:sp>
      <p:sp>
        <p:nvSpPr>
          <p:cNvPr id="6" name="Rounded Rectangle 5" descr="Rectangle encases numbers of AEL enrollees with high school diploma, HSE or Some college in 20156-2016" title="Image of outline of red rectangle."/>
          <p:cNvSpPr/>
          <p:nvPr/>
        </p:nvSpPr>
        <p:spPr>
          <a:xfrm>
            <a:off x="6629400" y="3581400"/>
            <a:ext cx="838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Rectangle 2"/>
          <p:cNvSpPr/>
          <p:nvPr/>
        </p:nvSpPr>
        <p:spPr>
          <a:xfrm>
            <a:off x="1600200" y="838200"/>
            <a:ext cx="3657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header</a:t>
            </a:r>
            <a:endParaRPr lang="en-US" dirty="0"/>
          </a:p>
        </p:txBody>
      </p:sp>
      <p:sp>
        <p:nvSpPr>
          <p:cNvPr id="7" name="Rectangle 6"/>
          <p:cNvSpPr/>
          <p:nvPr/>
        </p:nvSpPr>
        <p:spPr>
          <a:xfrm>
            <a:off x="2209800" y="1066800"/>
            <a:ext cx="3429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Placeholder 2</a:t>
            </a:r>
            <a:endParaRPr lang="en-US" dirty="0"/>
          </a:p>
        </p:txBody>
      </p:sp>
      <p:sp>
        <p:nvSpPr>
          <p:cNvPr id="2" name="Title 1" descr="NRS Table 6 for 2015-2016" title="Title"/>
          <p:cNvSpPr>
            <a:spLocks noGrp="1"/>
          </p:cNvSpPr>
          <p:nvPr>
            <p:ph type="title"/>
          </p:nvPr>
        </p:nvSpPr>
        <p:spPr>
          <a:xfrm>
            <a:off x="990600" y="533400"/>
            <a:ext cx="7024744" cy="1143000"/>
          </a:xfrm>
        </p:spPr>
        <p:txBody>
          <a:bodyPr>
            <a:normAutofit/>
          </a:bodyPr>
          <a:lstStyle/>
          <a:p>
            <a:r>
              <a:rPr lang="en-US" sz="2800" dirty="0" smtClean="0"/>
              <a:t>Higher-skilled ELL / Professionals cont.   </a:t>
            </a:r>
            <a:endParaRPr lang="en-US" sz="2800" dirty="0"/>
          </a:p>
        </p:txBody>
      </p:sp>
      <p:sp>
        <p:nvSpPr>
          <p:cNvPr id="8" name="Slide Number Placeholder 7"/>
          <p:cNvSpPr>
            <a:spLocks noGrp="1"/>
          </p:cNvSpPr>
          <p:nvPr>
            <p:ph type="sldNum" sz="quarter" idx="12"/>
          </p:nvPr>
        </p:nvSpPr>
        <p:spPr/>
        <p:txBody>
          <a:bodyPr/>
          <a:lstStyle/>
          <a:p>
            <a:fld id="{7626C40F-9554-4745-B2F3-F3BA014A19EA}" type="slidenum">
              <a:rPr lang="en-US" smtClean="0"/>
              <a:t>23</a:t>
            </a:fld>
            <a:endParaRPr lang="en-US"/>
          </a:p>
        </p:txBody>
      </p:sp>
    </p:spTree>
    <p:extLst>
      <p:ext uri="{BB962C8B-B14F-4D97-AF65-F5344CB8AC3E}">
        <p14:creationId xmlns:p14="http://schemas.microsoft.com/office/powerpoint/2010/main" val="415736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Role of Instructional Coaches</a:t>
            </a:r>
            <a:endParaRPr lang="en-US" dirty="0"/>
          </a:p>
        </p:txBody>
      </p:sp>
      <p:sp>
        <p:nvSpPr>
          <p:cNvPr id="3" name="Slide Number Placeholder 2"/>
          <p:cNvSpPr>
            <a:spLocks noGrp="1"/>
          </p:cNvSpPr>
          <p:nvPr>
            <p:ph type="sldNum" sz="quarter" idx="12"/>
          </p:nvPr>
        </p:nvSpPr>
        <p:spPr/>
        <p:txBody>
          <a:bodyPr/>
          <a:lstStyle/>
          <a:p>
            <a:fld id="{7626C40F-9554-4745-B2F3-F3BA014A19EA}" type="slidenum">
              <a:rPr lang="en-US" smtClean="0"/>
              <a:t>24</a:t>
            </a:fld>
            <a:endParaRPr lang="en-US"/>
          </a:p>
        </p:txBody>
      </p:sp>
    </p:spTree>
    <p:extLst>
      <p:ext uri="{BB962C8B-B14F-4D97-AF65-F5344CB8AC3E}">
        <p14:creationId xmlns:p14="http://schemas.microsoft.com/office/powerpoint/2010/main" val="3613163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Instructional Coach</a:t>
            </a:r>
            <a:endParaRPr lang="en-US" dirty="0"/>
          </a:p>
        </p:txBody>
      </p:sp>
      <p:sp>
        <p:nvSpPr>
          <p:cNvPr id="3" name="Content Placeholder 2"/>
          <p:cNvSpPr>
            <a:spLocks noGrp="1"/>
          </p:cNvSpPr>
          <p:nvPr>
            <p:ph idx="1"/>
          </p:nvPr>
        </p:nvSpPr>
        <p:spPr/>
        <p:txBody>
          <a:bodyPr>
            <a:normAutofit/>
          </a:bodyPr>
          <a:lstStyle/>
          <a:p>
            <a:pPr marL="857250" lvl="1" indent="-457200"/>
            <a:r>
              <a:rPr lang="en-US" dirty="0" smtClean="0">
                <a:solidFill>
                  <a:schemeClr val="tx1"/>
                </a:solidFill>
              </a:rPr>
              <a:t>Content </a:t>
            </a:r>
            <a:r>
              <a:rPr lang="en-US" dirty="0">
                <a:solidFill>
                  <a:schemeClr val="tx1"/>
                </a:solidFill>
              </a:rPr>
              <a:t>s</a:t>
            </a:r>
            <a:r>
              <a:rPr lang="en-US" dirty="0" smtClean="0">
                <a:solidFill>
                  <a:schemeClr val="tx1"/>
                </a:solidFill>
              </a:rPr>
              <a:t>tandards expert</a:t>
            </a:r>
          </a:p>
          <a:p>
            <a:pPr marL="857250" lvl="1" indent="-457200"/>
            <a:r>
              <a:rPr lang="en-US" dirty="0" smtClean="0">
                <a:solidFill>
                  <a:schemeClr val="tx1"/>
                </a:solidFill>
              </a:rPr>
              <a:t>Training and guidance to local program instructors for standards-driven instruction</a:t>
            </a:r>
          </a:p>
          <a:p>
            <a:pPr marL="857250" lvl="1" indent="-457200"/>
            <a:r>
              <a:rPr lang="en-US" dirty="0" smtClean="0">
                <a:solidFill>
                  <a:schemeClr val="tx1"/>
                </a:solidFill>
              </a:rPr>
              <a:t>Leadership for implementation</a:t>
            </a:r>
          </a:p>
          <a:p>
            <a:pPr marL="857250" lvl="1" indent="-457200"/>
            <a:r>
              <a:rPr lang="en-US" dirty="0" smtClean="0">
                <a:solidFill>
                  <a:schemeClr val="tx1"/>
                </a:solidFill>
              </a:rPr>
              <a:t>Develop capacity at local level, including both teacher development, observations and building instructional resources</a:t>
            </a:r>
          </a:p>
          <a:p>
            <a:pPr marL="400050" lvl="1" indent="0">
              <a:buNone/>
            </a:pP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25</a:t>
            </a:fld>
            <a:endParaRPr lang="en-US"/>
          </a:p>
        </p:txBody>
      </p:sp>
    </p:spTree>
    <p:extLst>
      <p:ext uri="{BB962C8B-B14F-4D97-AF65-F5344CB8AC3E}">
        <p14:creationId xmlns:p14="http://schemas.microsoft.com/office/powerpoint/2010/main" val="19509630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Coach Qualities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chemeClr val="tx1"/>
                </a:solidFill>
              </a:rPr>
              <a:t>Your comments:</a:t>
            </a:r>
          </a:p>
          <a:p>
            <a:r>
              <a:rPr lang="en-US" sz="2400" dirty="0" smtClean="0">
                <a:solidFill>
                  <a:schemeClr val="tx1"/>
                </a:solidFill>
              </a:rPr>
              <a:t>Motivation and passion toward topic</a:t>
            </a:r>
          </a:p>
          <a:p>
            <a:r>
              <a:rPr lang="en-US" sz="2400" dirty="0" smtClean="0">
                <a:solidFill>
                  <a:schemeClr val="tx1"/>
                </a:solidFill>
              </a:rPr>
              <a:t>Commitment to success</a:t>
            </a:r>
          </a:p>
          <a:p>
            <a:r>
              <a:rPr lang="en-US" sz="2400" dirty="0" smtClean="0">
                <a:solidFill>
                  <a:schemeClr val="tx1"/>
                </a:solidFill>
              </a:rPr>
              <a:t>Flexibility</a:t>
            </a:r>
          </a:p>
          <a:p>
            <a:r>
              <a:rPr lang="en-US" sz="2400" dirty="0" smtClean="0">
                <a:solidFill>
                  <a:schemeClr val="tx1"/>
                </a:solidFill>
              </a:rPr>
              <a:t>Desire to be a coach, not an assigned duty</a:t>
            </a:r>
          </a:p>
          <a:p>
            <a:r>
              <a:rPr lang="en-US" sz="2400" dirty="0" smtClean="0">
                <a:solidFill>
                  <a:schemeClr val="tx1"/>
                </a:solidFill>
              </a:rPr>
              <a:t>Someone who can effectively model best practices</a:t>
            </a:r>
          </a:p>
          <a:p>
            <a:r>
              <a:rPr lang="en-US" sz="2400" dirty="0" smtClean="0">
                <a:solidFill>
                  <a:schemeClr val="tx1"/>
                </a:solidFill>
              </a:rPr>
              <a:t>Someone who understands challenges of multi-level classes</a:t>
            </a:r>
          </a:p>
          <a:p>
            <a:r>
              <a:rPr lang="en-US" sz="2400" dirty="0" smtClean="0">
                <a:solidFill>
                  <a:schemeClr val="tx1"/>
                </a:solidFill>
              </a:rPr>
              <a:t>Great people skills—Can adapt approach to instructions with different needs</a:t>
            </a:r>
          </a:p>
          <a:p>
            <a:r>
              <a:rPr lang="en-US" sz="2400" dirty="0" smtClean="0">
                <a:solidFill>
                  <a:schemeClr val="tx1"/>
                </a:solidFill>
              </a:rPr>
              <a:t>Preparedness—Knowledge of content and what instructors need.</a:t>
            </a:r>
            <a:endParaRPr lang="en-US" sz="2400"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26</a:t>
            </a:fld>
            <a:endParaRPr lang="en-US"/>
          </a:p>
        </p:txBody>
      </p:sp>
    </p:spTree>
    <p:extLst>
      <p:ext uri="{BB962C8B-B14F-4D97-AF65-F5344CB8AC3E}">
        <p14:creationId xmlns:p14="http://schemas.microsoft.com/office/powerpoint/2010/main" val="2930560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Questions</a:t>
            </a:r>
            <a:endParaRPr lang="en-US" dirty="0"/>
          </a:p>
        </p:txBody>
      </p:sp>
      <p:sp>
        <p:nvSpPr>
          <p:cNvPr id="3" name="Slide Number Placeholder 2"/>
          <p:cNvSpPr>
            <a:spLocks noGrp="1"/>
          </p:cNvSpPr>
          <p:nvPr>
            <p:ph type="sldNum" sz="quarter" idx="12"/>
          </p:nvPr>
        </p:nvSpPr>
        <p:spPr/>
        <p:txBody>
          <a:bodyPr/>
          <a:lstStyle/>
          <a:p>
            <a:fld id="{7626C40F-9554-4745-B2F3-F3BA014A19EA}" type="slidenum">
              <a:rPr lang="en-US" smtClean="0"/>
              <a:t>27</a:t>
            </a:fld>
            <a:endParaRPr lang="en-US"/>
          </a:p>
        </p:txBody>
      </p:sp>
    </p:spTree>
    <p:extLst>
      <p:ext uri="{BB962C8B-B14F-4D97-AF65-F5344CB8AC3E}">
        <p14:creationId xmlns:p14="http://schemas.microsoft.com/office/powerpoint/2010/main" val="2541232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descr="Image of roll out plan starting in 2017 describing ongoing PD, support and mentoring of local coaches, monitoring of implementation of contract requirement by TWC through full implementation in 2018 and update with overlay of industry sector requirments" title="Image of roll out plan"/>
          <p:cNvGraphicFramePr>
            <a:graphicFrameLocks/>
          </p:cNvGraphicFramePr>
          <p:nvPr>
            <p:extLst>
              <p:ext uri="{D42A27DB-BD31-4B8C-83A1-F6EECF244321}">
                <p14:modId xmlns:p14="http://schemas.microsoft.com/office/powerpoint/2010/main" val="1373139024"/>
              </p:ext>
            </p:extLst>
          </p:nvPr>
        </p:nvGraphicFramePr>
        <p:xfrm>
          <a:off x="990600" y="1677664"/>
          <a:ext cx="6777037" cy="4646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5562600" y="3886200"/>
            <a:ext cx="1609725" cy="243840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900" dirty="0" smtClean="0">
                <a:solidFill>
                  <a:schemeClr val="tx1"/>
                </a:solidFill>
              </a:rPr>
              <a:t>-Phase 3, Planning for implementing and sustaining standards-based instruction</a:t>
            </a:r>
          </a:p>
          <a:p>
            <a:r>
              <a:rPr lang="en-US" sz="900" dirty="0" smtClean="0">
                <a:solidFill>
                  <a:schemeClr val="tx1"/>
                </a:solidFill>
              </a:rPr>
              <a:t>(webinar &amp; TALAE workshop)</a:t>
            </a:r>
          </a:p>
          <a:p>
            <a:endParaRPr lang="en-US" sz="900" dirty="0">
              <a:solidFill>
                <a:schemeClr val="tx1"/>
              </a:solidFill>
            </a:endParaRPr>
          </a:p>
          <a:p>
            <a:r>
              <a:rPr lang="en-US" sz="900" dirty="0" smtClean="0">
                <a:solidFill>
                  <a:schemeClr val="tx1"/>
                </a:solidFill>
              </a:rPr>
              <a:t>-Phase 4, Observing  Standards-Based Instruction</a:t>
            </a:r>
          </a:p>
          <a:p>
            <a:r>
              <a:rPr lang="en-US" sz="900" dirty="0" smtClean="0">
                <a:solidFill>
                  <a:schemeClr val="tx1"/>
                </a:solidFill>
              </a:rPr>
              <a:t>(support for instructional coaches)</a:t>
            </a:r>
          </a:p>
          <a:p>
            <a:endParaRPr lang="en-US" sz="900" dirty="0" smtClean="0">
              <a:solidFill>
                <a:schemeClr val="tx1"/>
              </a:solidFill>
            </a:endParaRPr>
          </a:p>
          <a:p>
            <a:r>
              <a:rPr lang="en-US" sz="900" dirty="0" smtClean="0">
                <a:solidFill>
                  <a:schemeClr val="tx1"/>
                </a:solidFill>
              </a:rPr>
              <a:t>-Alignment to occupations within  key  career clusters</a:t>
            </a:r>
            <a:endParaRPr lang="en-US" sz="900" dirty="0">
              <a:solidFill>
                <a:schemeClr val="tx1"/>
              </a:solidFill>
            </a:endParaRPr>
          </a:p>
          <a:p>
            <a:endParaRPr lang="en-US" sz="900" dirty="0" smtClean="0">
              <a:solidFill>
                <a:schemeClr val="tx1"/>
              </a:solidFill>
            </a:endParaRPr>
          </a:p>
          <a:p>
            <a:endParaRPr lang="en-US" sz="800" dirty="0">
              <a:solidFill>
                <a:schemeClr val="tx1"/>
              </a:solidFill>
            </a:endParaRPr>
          </a:p>
        </p:txBody>
      </p:sp>
      <p:sp>
        <p:nvSpPr>
          <p:cNvPr id="4" name="Title 3"/>
          <p:cNvSpPr>
            <a:spLocks noGrp="1"/>
          </p:cNvSpPr>
          <p:nvPr>
            <p:ph type="title"/>
          </p:nvPr>
        </p:nvSpPr>
        <p:spPr/>
        <p:txBody>
          <a:bodyPr>
            <a:noAutofit/>
          </a:bodyPr>
          <a:lstStyle/>
          <a:p>
            <a:r>
              <a:rPr lang="en-US" sz="2400" dirty="0">
                <a:solidFill>
                  <a:schemeClr val="tx1"/>
                </a:solidFill>
              </a:rPr>
              <a:t>How long is the commitment for instructional coaches to participate in the rollout?</a:t>
            </a:r>
            <a:br>
              <a:rPr lang="en-US" sz="2400" dirty="0">
                <a:solidFill>
                  <a:schemeClr val="tx1"/>
                </a:solidFill>
              </a:rPr>
            </a:br>
            <a:endParaRPr lang="en-US" sz="2400" dirty="0">
              <a:solidFill>
                <a:schemeClr val="tx1"/>
              </a:solidFill>
            </a:endParaRPr>
          </a:p>
        </p:txBody>
      </p:sp>
      <p:sp>
        <p:nvSpPr>
          <p:cNvPr id="2" name="Slide Number Placeholder 1"/>
          <p:cNvSpPr>
            <a:spLocks noGrp="1"/>
          </p:cNvSpPr>
          <p:nvPr>
            <p:ph type="sldNum" sz="quarter" idx="12"/>
          </p:nvPr>
        </p:nvSpPr>
        <p:spPr/>
        <p:txBody>
          <a:bodyPr/>
          <a:lstStyle/>
          <a:p>
            <a:fld id="{7626C40F-9554-4745-B2F3-F3BA014A19EA}" type="slidenum">
              <a:rPr lang="en-US" smtClean="0"/>
              <a:t>28</a:t>
            </a:fld>
            <a:endParaRPr lang="en-US"/>
          </a:p>
        </p:txBody>
      </p:sp>
    </p:spTree>
    <p:extLst>
      <p:ext uri="{BB962C8B-B14F-4D97-AF65-F5344CB8AC3E}">
        <p14:creationId xmlns:p14="http://schemas.microsoft.com/office/powerpoint/2010/main" val="38616810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solidFill>
                  <a:schemeClr val="tx1"/>
                </a:solidFill>
              </a:rPr>
              <a:t>How will TWC monitor progress toward Content Standards implementation</a:t>
            </a:r>
            <a:r>
              <a:rPr lang="en-US" sz="2400" dirty="0" smtClean="0">
                <a:solidFill>
                  <a:schemeClr val="tx1"/>
                </a:solidFill>
              </a:rPr>
              <a:t>?</a:t>
            </a:r>
            <a:endParaRPr lang="en-US" sz="2400" dirty="0"/>
          </a:p>
        </p:txBody>
      </p:sp>
      <p:sp>
        <p:nvSpPr>
          <p:cNvPr id="3" name="Content Placeholder 2"/>
          <p:cNvSpPr>
            <a:spLocks noGrp="1"/>
          </p:cNvSpPr>
          <p:nvPr>
            <p:ph idx="4294967295"/>
          </p:nvPr>
        </p:nvSpPr>
        <p:spPr>
          <a:xfrm>
            <a:off x="1371600" y="2362200"/>
            <a:ext cx="6777038" cy="3508375"/>
          </a:xfrm>
        </p:spPr>
        <p:txBody>
          <a:bodyPr/>
          <a:lstStyle/>
          <a:p>
            <a:pPr marL="68580" indent="0">
              <a:buNone/>
            </a:pPr>
            <a:endParaRPr lang="en-US" dirty="0">
              <a:solidFill>
                <a:schemeClr val="tx1"/>
              </a:solidFill>
            </a:endParaRPr>
          </a:p>
          <a:p>
            <a:r>
              <a:rPr lang="en-US" dirty="0" smtClean="0">
                <a:solidFill>
                  <a:schemeClr val="tx1"/>
                </a:solidFill>
              </a:rPr>
              <a:t>Oversight  of process by program specialists</a:t>
            </a:r>
          </a:p>
          <a:p>
            <a:r>
              <a:rPr lang="en-US" dirty="0" smtClean="0">
                <a:solidFill>
                  <a:schemeClr val="tx1"/>
                </a:solidFill>
              </a:rPr>
              <a:t>Quarter 2 progress report</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29</a:t>
            </a:fld>
            <a:endParaRPr lang="en-US"/>
          </a:p>
        </p:txBody>
      </p:sp>
    </p:spTree>
    <p:extLst>
      <p:ext uri="{BB962C8B-B14F-4D97-AF65-F5344CB8AC3E}">
        <p14:creationId xmlns:p14="http://schemas.microsoft.com/office/powerpoint/2010/main" val="4072644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Rollout</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7626C40F-9554-4745-B2F3-F3BA014A19EA}" type="slidenum">
              <a:rPr lang="en-US" smtClean="0"/>
              <a:t>3</a:t>
            </a:fld>
            <a:endParaRPr lang="en-US"/>
          </a:p>
        </p:txBody>
      </p:sp>
    </p:spTree>
    <p:extLst>
      <p:ext uri="{BB962C8B-B14F-4D97-AF65-F5344CB8AC3E}">
        <p14:creationId xmlns:p14="http://schemas.microsoft.com/office/powerpoint/2010/main" val="3775107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2400" dirty="0">
                <a:solidFill>
                  <a:schemeClr val="tx1"/>
                </a:solidFill>
              </a:rPr>
              <a:t>What will be the costs for programs to participate in the rollout?</a:t>
            </a:r>
          </a:p>
        </p:txBody>
      </p:sp>
      <p:sp>
        <p:nvSpPr>
          <p:cNvPr id="3" name="Content Placeholder 2"/>
          <p:cNvSpPr>
            <a:spLocks noGrp="1"/>
          </p:cNvSpPr>
          <p:nvPr>
            <p:ph idx="4294967295"/>
          </p:nvPr>
        </p:nvSpPr>
        <p:spPr>
          <a:xfrm>
            <a:off x="1143000" y="2590800"/>
            <a:ext cx="6777038" cy="1409700"/>
          </a:xfrm>
        </p:spPr>
        <p:txBody>
          <a:bodyPr/>
          <a:lstStyle/>
          <a:p>
            <a:pPr marL="0" indent="0">
              <a:buNone/>
            </a:pPr>
            <a:endParaRPr lang="en-US" dirty="0">
              <a:solidFill>
                <a:schemeClr val="tx1"/>
              </a:solidFill>
            </a:endParaRPr>
          </a:p>
          <a:p>
            <a:r>
              <a:rPr lang="en-US" dirty="0" smtClean="0">
                <a:solidFill>
                  <a:schemeClr val="tx1"/>
                </a:solidFill>
              </a:rPr>
              <a:t>PD funds for time, travel and substitutes</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30</a:t>
            </a:fld>
            <a:endParaRPr lang="en-US"/>
          </a:p>
        </p:txBody>
      </p:sp>
    </p:spTree>
    <p:extLst>
      <p:ext uri="{BB962C8B-B14F-4D97-AF65-F5344CB8AC3E}">
        <p14:creationId xmlns:p14="http://schemas.microsoft.com/office/powerpoint/2010/main" val="15507169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2400" dirty="0">
                <a:solidFill>
                  <a:schemeClr val="tx1"/>
                </a:solidFill>
              </a:rPr>
              <a:t>How many instructional coaches does each program need to have</a:t>
            </a:r>
            <a:r>
              <a:rPr lang="en-US" sz="2400" dirty="0" smtClean="0">
                <a:solidFill>
                  <a:schemeClr val="tx1"/>
                </a:solidFill>
              </a:rPr>
              <a:t>?</a:t>
            </a:r>
            <a:endParaRPr lang="en-US" sz="2400" dirty="0">
              <a:solidFill>
                <a:schemeClr val="tx1"/>
              </a:solidFill>
            </a:endParaRPr>
          </a:p>
        </p:txBody>
      </p:sp>
      <p:sp>
        <p:nvSpPr>
          <p:cNvPr id="3" name="Content Placeholder 2"/>
          <p:cNvSpPr>
            <a:spLocks noGrp="1"/>
          </p:cNvSpPr>
          <p:nvPr>
            <p:ph idx="4294967295"/>
          </p:nvPr>
        </p:nvSpPr>
        <p:spPr>
          <a:xfrm>
            <a:off x="1371600" y="3733800"/>
            <a:ext cx="6777038" cy="1562100"/>
          </a:xfrm>
        </p:spPr>
        <p:txBody>
          <a:bodyPr/>
          <a:lstStyle/>
          <a:p>
            <a:r>
              <a:rPr lang="en-US" dirty="0" smtClean="0">
                <a:solidFill>
                  <a:schemeClr val="tx1"/>
                </a:solidFill>
              </a:rPr>
              <a:t>Each grantee should have at least 2</a:t>
            </a:r>
          </a:p>
          <a:p>
            <a:r>
              <a:rPr lang="en-US" dirty="0" smtClean="0">
                <a:solidFill>
                  <a:schemeClr val="tx1"/>
                </a:solidFill>
              </a:rPr>
              <a:t>Each subgrantee should have at least 1</a:t>
            </a:r>
            <a:endParaRPr lang="en-US" dirty="0">
              <a:solidFill>
                <a:schemeClr val="tx1"/>
              </a:solidFill>
            </a:endParaRPr>
          </a:p>
          <a:p>
            <a:pPr marL="0" indent="0">
              <a:buNone/>
            </a:pPr>
            <a:endParaRPr lang="en-US" dirty="0" smtClean="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31</a:t>
            </a:fld>
            <a:endParaRPr lang="en-US"/>
          </a:p>
        </p:txBody>
      </p:sp>
    </p:spTree>
    <p:extLst>
      <p:ext uri="{BB962C8B-B14F-4D97-AF65-F5344CB8AC3E}">
        <p14:creationId xmlns:p14="http://schemas.microsoft.com/office/powerpoint/2010/main" val="1116527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0" indent="0"/>
            <a:r>
              <a:rPr lang="en-US" sz="2400" dirty="0">
                <a:solidFill>
                  <a:schemeClr val="tx1"/>
                </a:solidFill>
              </a:rPr>
              <a:t>How will Career Pathways be worked into Content Standards</a:t>
            </a:r>
            <a:r>
              <a:rPr lang="en-US" sz="2400" dirty="0" smtClean="0">
                <a:solidFill>
                  <a:schemeClr val="tx1"/>
                </a:solidFill>
              </a:rPr>
              <a:t>?</a:t>
            </a:r>
            <a:endParaRPr lang="en-US" sz="2400" dirty="0">
              <a:solidFill>
                <a:schemeClr val="tx1"/>
              </a:solidFill>
            </a:endParaRPr>
          </a:p>
        </p:txBody>
      </p:sp>
      <p:sp>
        <p:nvSpPr>
          <p:cNvPr id="3" name="Content Placeholder 2"/>
          <p:cNvSpPr>
            <a:spLocks noGrp="1"/>
          </p:cNvSpPr>
          <p:nvPr>
            <p:ph idx="4294967295"/>
          </p:nvPr>
        </p:nvSpPr>
        <p:spPr>
          <a:xfrm>
            <a:off x="1371600" y="3886200"/>
            <a:ext cx="6777038" cy="1104900"/>
          </a:xfrm>
        </p:spPr>
        <p:txBody>
          <a:bodyPr/>
          <a:lstStyle/>
          <a:p>
            <a:r>
              <a:rPr lang="en-US" dirty="0" smtClean="0">
                <a:solidFill>
                  <a:schemeClr val="tx1"/>
                </a:solidFill>
              </a:rPr>
              <a:t>New Project </a:t>
            </a:r>
            <a:r>
              <a:rPr lang="en-US" dirty="0">
                <a:solidFill>
                  <a:schemeClr val="tx1"/>
                </a:solidFill>
              </a:rPr>
              <a:t>– Standards Alignment to Industry Clusters </a:t>
            </a:r>
          </a:p>
        </p:txBody>
      </p:sp>
      <p:sp>
        <p:nvSpPr>
          <p:cNvPr id="4" name="Slide Number Placeholder 3"/>
          <p:cNvSpPr>
            <a:spLocks noGrp="1"/>
          </p:cNvSpPr>
          <p:nvPr>
            <p:ph type="sldNum" sz="quarter" idx="12"/>
          </p:nvPr>
        </p:nvSpPr>
        <p:spPr/>
        <p:txBody>
          <a:bodyPr/>
          <a:lstStyle/>
          <a:p>
            <a:fld id="{7626C40F-9554-4745-B2F3-F3BA014A19EA}" type="slidenum">
              <a:rPr lang="en-US" smtClean="0"/>
              <a:t>32</a:t>
            </a:fld>
            <a:endParaRPr lang="en-US"/>
          </a:p>
        </p:txBody>
      </p:sp>
    </p:spTree>
    <p:extLst>
      <p:ext uri="{BB962C8B-B14F-4D97-AF65-F5344CB8AC3E}">
        <p14:creationId xmlns:p14="http://schemas.microsoft.com/office/powerpoint/2010/main" val="3148804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2139"/>
            <a:ext cx="4572000" cy="1143000"/>
          </a:xfrm>
        </p:spPr>
        <p:txBody>
          <a:bodyPr>
            <a:noAutofit/>
          </a:bodyPr>
          <a:lstStyle/>
          <a:p>
            <a:r>
              <a:rPr lang="en-US" sz="4400" dirty="0" smtClean="0"/>
              <a:t>Conclusion</a:t>
            </a:r>
            <a:endParaRPr lang="en-US" sz="4400" dirty="0"/>
          </a:p>
        </p:txBody>
      </p:sp>
      <p:sp>
        <p:nvSpPr>
          <p:cNvPr id="3" name="Subtitle 2"/>
          <p:cNvSpPr>
            <a:spLocks noGrp="1"/>
          </p:cNvSpPr>
          <p:nvPr>
            <p:ph sz="half" idx="4294967295"/>
          </p:nvPr>
        </p:nvSpPr>
        <p:spPr>
          <a:xfrm>
            <a:off x="762000" y="2583197"/>
            <a:ext cx="4038600" cy="1965995"/>
          </a:xfrm>
        </p:spPr>
        <p:txBody>
          <a:bodyPr>
            <a:noAutofit/>
          </a:bodyPr>
          <a:lstStyle/>
          <a:p>
            <a:pPr marL="68580" indent="0">
              <a:buNone/>
            </a:pPr>
            <a:r>
              <a:rPr lang="en-US" sz="1600" dirty="0" smtClean="0"/>
              <a:t>Steps </a:t>
            </a:r>
          </a:p>
          <a:p>
            <a:r>
              <a:rPr lang="en-US" sz="1600" dirty="0" smtClean="0"/>
              <a:t>Identify coaches</a:t>
            </a:r>
          </a:p>
          <a:p>
            <a:r>
              <a:rPr lang="en-US" sz="1600" dirty="0" smtClean="0"/>
              <a:t>Review the information </a:t>
            </a:r>
          </a:p>
          <a:p>
            <a:r>
              <a:rPr lang="en-US" sz="1600" dirty="0" smtClean="0"/>
              <a:t>Join </a:t>
            </a:r>
            <a:r>
              <a:rPr lang="en-US" sz="1600" dirty="0"/>
              <a:t>the </a:t>
            </a:r>
            <a:r>
              <a:rPr lang="en-US" sz="1600" dirty="0" smtClean="0"/>
              <a:t>community of practice</a:t>
            </a:r>
          </a:p>
          <a:p>
            <a:r>
              <a:rPr lang="en-US" sz="1600" dirty="0" smtClean="0"/>
              <a:t>Attend the April 19 meeting in Austin</a:t>
            </a:r>
          </a:p>
        </p:txBody>
      </p:sp>
      <p:pic>
        <p:nvPicPr>
          <p:cNvPr id="7" name="Picture Placeholder 4" descr="Three students reading a book together" title="Image"/>
          <p:cNvPicPr>
            <a:picLocks noChangeAspect="1"/>
          </p:cNvPicPr>
          <p:nvPr/>
        </p:nvPicPr>
        <p:blipFill>
          <a:blip r:embed="rId3">
            <a:extLst>
              <a:ext uri="{28A0092B-C50C-407E-A947-70E740481C1C}">
                <a14:useLocalDpi xmlns:a14="http://schemas.microsoft.com/office/drawing/2010/main" val="0"/>
              </a:ext>
            </a:extLst>
          </a:blip>
          <a:srcRect l="3956" r="3956"/>
          <a:stretch>
            <a:fillRect/>
          </a:stretch>
        </p:blipFill>
        <p:spPr>
          <a:xfrm>
            <a:off x="5562600" y="832139"/>
            <a:ext cx="3359623" cy="5468112"/>
          </a:xfrm>
          <a:prstGeom prst="rect">
            <a:avLst/>
          </a:prstGeom>
        </p:spPr>
      </p:pic>
      <p:sp>
        <p:nvSpPr>
          <p:cNvPr id="4" name="Slide Number Placeholder 3"/>
          <p:cNvSpPr>
            <a:spLocks noGrp="1"/>
          </p:cNvSpPr>
          <p:nvPr>
            <p:ph type="sldNum" sz="quarter" idx="12"/>
          </p:nvPr>
        </p:nvSpPr>
        <p:spPr/>
        <p:txBody>
          <a:bodyPr/>
          <a:lstStyle/>
          <a:p>
            <a:fld id="{7626C40F-9554-4745-B2F3-F3BA014A19EA}" type="slidenum">
              <a:rPr lang="en-US" smtClean="0"/>
              <a:t>33</a:t>
            </a:fld>
            <a:endParaRPr lang="en-US"/>
          </a:p>
        </p:txBody>
      </p:sp>
    </p:spTree>
    <p:extLst>
      <p:ext uri="{BB962C8B-B14F-4D97-AF65-F5344CB8AC3E}">
        <p14:creationId xmlns:p14="http://schemas.microsoft.com/office/powerpoint/2010/main" val="50124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the Rollout Plan</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1"/>
                </a:solidFill>
              </a:rPr>
              <a:t>Content standards rollout forum</a:t>
            </a:r>
          </a:p>
          <a:p>
            <a:r>
              <a:rPr lang="en-US" dirty="0" smtClean="0">
                <a:solidFill>
                  <a:schemeClr val="tx1"/>
                </a:solidFill>
              </a:rPr>
              <a:t>Pre-kickoff webinars</a:t>
            </a:r>
          </a:p>
          <a:p>
            <a:r>
              <a:rPr lang="en-US" dirty="0" smtClean="0">
                <a:solidFill>
                  <a:schemeClr val="tx1"/>
                </a:solidFill>
              </a:rPr>
              <a:t>Rollout kick-off meeting on </a:t>
            </a:r>
            <a:r>
              <a:rPr lang="en-US" smtClean="0">
                <a:solidFill>
                  <a:schemeClr val="tx1"/>
                </a:solidFill>
              </a:rPr>
              <a:t>April </a:t>
            </a:r>
            <a:r>
              <a:rPr lang="en-US" smtClean="0">
                <a:solidFill>
                  <a:schemeClr val="tx1"/>
                </a:solidFill>
              </a:rPr>
              <a:t>19</a:t>
            </a:r>
            <a:endParaRPr lang="en-US" dirty="0" smtClean="0">
              <a:solidFill>
                <a:schemeClr val="tx1"/>
              </a:solidFill>
            </a:endParaRPr>
          </a:p>
          <a:p>
            <a:r>
              <a:rPr lang="en-US" dirty="0" smtClean="0">
                <a:solidFill>
                  <a:schemeClr val="tx1"/>
                </a:solidFill>
              </a:rPr>
              <a:t>Phase 1 -  Understanding content </a:t>
            </a:r>
            <a:r>
              <a:rPr lang="en-US" dirty="0">
                <a:solidFill>
                  <a:schemeClr val="tx1"/>
                </a:solidFill>
              </a:rPr>
              <a:t>s</a:t>
            </a:r>
            <a:r>
              <a:rPr lang="en-US" dirty="0" smtClean="0">
                <a:solidFill>
                  <a:schemeClr val="tx1"/>
                </a:solidFill>
              </a:rPr>
              <a:t>tandards</a:t>
            </a:r>
          </a:p>
          <a:p>
            <a:r>
              <a:rPr lang="en-US" dirty="0" smtClean="0">
                <a:solidFill>
                  <a:schemeClr val="tx1"/>
                </a:solidFill>
              </a:rPr>
              <a:t>Phase 2 -  Planning for instruction</a:t>
            </a:r>
          </a:p>
          <a:p>
            <a:r>
              <a:rPr lang="en-US" dirty="0" smtClean="0">
                <a:solidFill>
                  <a:schemeClr val="tx1"/>
                </a:solidFill>
              </a:rPr>
              <a:t>Phase 3 -  Planning for implementation and sustainability</a:t>
            </a:r>
          </a:p>
          <a:p>
            <a:r>
              <a:rPr lang="en-US" dirty="0" smtClean="0">
                <a:solidFill>
                  <a:schemeClr val="tx1"/>
                </a:solidFill>
              </a:rPr>
              <a:t>Phase 4 -  Observing implementation</a:t>
            </a:r>
          </a:p>
        </p:txBody>
      </p:sp>
      <p:sp>
        <p:nvSpPr>
          <p:cNvPr id="4" name="Slide Number Placeholder 3"/>
          <p:cNvSpPr>
            <a:spLocks noGrp="1"/>
          </p:cNvSpPr>
          <p:nvPr>
            <p:ph type="sldNum" sz="quarter" idx="12"/>
          </p:nvPr>
        </p:nvSpPr>
        <p:spPr/>
        <p:txBody>
          <a:bodyPr/>
          <a:lstStyle/>
          <a:p>
            <a:fld id="{7626C40F-9554-4745-B2F3-F3BA014A19EA}" type="slidenum">
              <a:rPr lang="en-US" smtClean="0"/>
              <a:t>4</a:t>
            </a:fld>
            <a:endParaRPr lang="en-US"/>
          </a:p>
        </p:txBody>
      </p:sp>
    </p:spTree>
    <p:extLst>
      <p:ext uri="{BB962C8B-B14F-4D97-AF65-F5344CB8AC3E}">
        <p14:creationId xmlns:p14="http://schemas.microsoft.com/office/powerpoint/2010/main" val="602215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024744" cy="1143000"/>
          </a:xfrm>
        </p:spPr>
        <p:txBody>
          <a:bodyPr/>
          <a:lstStyle/>
          <a:p>
            <a:r>
              <a:rPr lang="en-US" dirty="0" smtClean="0"/>
              <a:t>Rollout Plan</a:t>
            </a:r>
            <a:endParaRPr lang="en-US" dirty="0"/>
          </a:p>
        </p:txBody>
      </p:sp>
      <p:sp>
        <p:nvSpPr>
          <p:cNvPr id="3" name="Slide Number Placeholder 2"/>
          <p:cNvSpPr>
            <a:spLocks noGrp="1"/>
          </p:cNvSpPr>
          <p:nvPr>
            <p:ph type="sldNum" sz="quarter" idx="12"/>
          </p:nvPr>
        </p:nvSpPr>
        <p:spPr/>
        <p:txBody>
          <a:bodyPr/>
          <a:lstStyle/>
          <a:p>
            <a:fld id="{7626C40F-9554-4745-B2F3-F3BA014A19EA}" type="slidenum">
              <a:rPr lang="en-US" smtClean="0"/>
              <a:t>5</a:t>
            </a:fld>
            <a:endParaRPr lang="en-US"/>
          </a:p>
        </p:txBody>
      </p:sp>
    </p:spTree>
    <p:extLst>
      <p:ext uri="{BB962C8B-B14F-4D97-AF65-F5344CB8AC3E}">
        <p14:creationId xmlns:p14="http://schemas.microsoft.com/office/powerpoint/2010/main" val="2297872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990600" y="609600"/>
            <a:ext cx="7024744" cy="1143000"/>
          </a:xfrm>
        </p:spPr>
        <p:txBody>
          <a:bodyPr>
            <a:normAutofit fontScale="90000"/>
          </a:bodyPr>
          <a:lstStyle/>
          <a:p>
            <a:r>
              <a:rPr lang="en-US" dirty="0"/>
              <a:t>Texas AEL Content Standards in Four Phases: 2017-2018</a:t>
            </a:r>
          </a:p>
        </p:txBody>
      </p:sp>
      <p:graphicFrame>
        <p:nvGraphicFramePr>
          <p:cNvPr id="2" name="Diagram 1" descr="Phase 1 focuses on Unpacking the Texas AEL Content Standrds. Phase 2 is planning for instruction with standards-based lesson plans. Phase 3 is planning for sustaining St standards-based instruction. Phase 4 is observing standards-based instruction. All four phases have an instructional coaching piece. " title="4 Phase Diagram"/>
          <p:cNvGraphicFramePr/>
          <p:nvPr>
            <p:extLst>
              <p:ext uri="{D42A27DB-BD31-4B8C-83A1-F6EECF244321}">
                <p14:modId xmlns:p14="http://schemas.microsoft.com/office/powerpoint/2010/main" val="3839865895"/>
              </p:ext>
            </p:extLst>
          </p:nvPr>
        </p:nvGraphicFramePr>
        <p:xfrm>
          <a:off x="838200" y="1828800"/>
          <a:ext cx="7696200" cy="475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7626C40F-9554-4745-B2F3-F3BA014A19EA}" type="slidenum">
              <a:rPr lang="en-US" smtClean="0"/>
              <a:t>6</a:t>
            </a:fld>
            <a:endParaRPr lang="en-US"/>
          </a:p>
        </p:txBody>
      </p:sp>
    </p:spTree>
    <p:extLst>
      <p:ext uri="{BB962C8B-B14F-4D97-AF65-F5344CB8AC3E}">
        <p14:creationId xmlns:p14="http://schemas.microsoft.com/office/powerpoint/2010/main" val="16325251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solidFill>
                  <a:schemeClr val="tx1"/>
                </a:solidFill>
              </a:rPr>
              <a:t>Phases 1, 2 and 3</a:t>
            </a:r>
          </a:p>
          <a:p>
            <a:r>
              <a:rPr lang="en-US" dirty="0" smtClean="0">
                <a:solidFill>
                  <a:schemeClr val="tx1"/>
                </a:solidFill>
              </a:rPr>
              <a:t>Synchronous webinar for directors</a:t>
            </a:r>
          </a:p>
          <a:p>
            <a:r>
              <a:rPr lang="en-US" dirty="0" smtClean="0">
                <a:solidFill>
                  <a:schemeClr val="tx1"/>
                </a:solidFill>
              </a:rPr>
              <a:t>Pre-Workshop Instructional coaches webinar</a:t>
            </a:r>
          </a:p>
          <a:p>
            <a:r>
              <a:rPr lang="en-US" dirty="0" smtClean="0">
                <a:solidFill>
                  <a:schemeClr val="tx1"/>
                </a:solidFill>
              </a:rPr>
              <a:t>Face-to-Face instructional coaches’ workshop</a:t>
            </a:r>
          </a:p>
          <a:p>
            <a:r>
              <a:rPr lang="en-US" dirty="0" smtClean="0">
                <a:solidFill>
                  <a:schemeClr val="tx1"/>
                </a:solidFill>
              </a:rPr>
              <a:t>Post Workshop virtual support for instructional coaches</a:t>
            </a:r>
          </a:p>
          <a:p>
            <a:pPr marL="0" indent="0">
              <a:buNone/>
            </a:pPr>
            <a:endParaRPr lang="en-US" dirty="0" smtClean="0">
              <a:solidFill>
                <a:schemeClr val="tx1"/>
              </a:solidFill>
            </a:endParaRPr>
          </a:p>
          <a:p>
            <a:pPr marL="0" indent="0">
              <a:buNone/>
            </a:pPr>
            <a:r>
              <a:rPr lang="en-US" dirty="0" smtClean="0">
                <a:solidFill>
                  <a:schemeClr val="tx1"/>
                </a:solidFill>
              </a:rPr>
              <a:t>Phase 4</a:t>
            </a:r>
          </a:p>
          <a:p>
            <a:r>
              <a:rPr lang="en-US" dirty="0" smtClean="0">
                <a:solidFill>
                  <a:schemeClr val="tx1"/>
                </a:solidFill>
              </a:rPr>
              <a:t>Webinar for directors and instructional coaches</a:t>
            </a:r>
          </a:p>
          <a:p>
            <a:endParaRPr lang="en-US" dirty="0">
              <a:solidFill>
                <a:schemeClr val="tx1"/>
              </a:solidFill>
            </a:endParaRPr>
          </a:p>
        </p:txBody>
      </p:sp>
      <p:sp>
        <p:nvSpPr>
          <p:cNvPr id="4" name="Slide Number Placeholder 3"/>
          <p:cNvSpPr>
            <a:spLocks noGrp="1"/>
          </p:cNvSpPr>
          <p:nvPr>
            <p:ph type="sldNum" sz="quarter" idx="12"/>
          </p:nvPr>
        </p:nvSpPr>
        <p:spPr/>
        <p:txBody>
          <a:bodyPr/>
          <a:lstStyle/>
          <a:p>
            <a:fld id="{7626C40F-9554-4745-B2F3-F3BA014A19EA}" type="slidenum">
              <a:rPr lang="en-US" smtClean="0"/>
              <a:t>7</a:t>
            </a:fld>
            <a:endParaRPr lang="en-US" dirty="0"/>
          </a:p>
        </p:txBody>
      </p:sp>
    </p:spTree>
    <p:extLst>
      <p:ext uri="{BB962C8B-B14F-4D97-AF65-F5344CB8AC3E}">
        <p14:creationId xmlns:p14="http://schemas.microsoft.com/office/powerpoint/2010/main" val="1147180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Regional Meetings</a:t>
            </a:r>
            <a:endParaRPr lang="en-US" dirty="0"/>
          </a:p>
        </p:txBody>
      </p:sp>
      <p:sp>
        <p:nvSpPr>
          <p:cNvPr id="5" name="Slide Number Placeholder 4"/>
          <p:cNvSpPr>
            <a:spLocks noGrp="1"/>
          </p:cNvSpPr>
          <p:nvPr>
            <p:ph type="sldNum" sz="quarter" idx="12"/>
          </p:nvPr>
        </p:nvSpPr>
        <p:spPr/>
        <p:txBody>
          <a:bodyPr/>
          <a:lstStyle/>
          <a:p>
            <a:fld id="{7626C40F-9554-4745-B2F3-F3BA014A19EA}" type="slidenum">
              <a:rPr lang="en-US" smtClean="0"/>
              <a:t>8</a:t>
            </a:fld>
            <a:endParaRPr lang="en-US" dirty="0"/>
          </a:p>
        </p:txBody>
      </p:sp>
      <p:sp>
        <p:nvSpPr>
          <p:cNvPr id="8" name="Content Placeholder 7"/>
          <p:cNvSpPr>
            <a:spLocks noGrp="1"/>
          </p:cNvSpPr>
          <p:nvPr>
            <p:ph idx="1"/>
          </p:nvPr>
        </p:nvSpPr>
        <p:spPr/>
        <p:txBody>
          <a:bodyPr>
            <a:noAutofit/>
          </a:bodyPr>
          <a:lstStyle/>
          <a:p>
            <a:r>
              <a:rPr lang="en-US" sz="1800" dirty="0" smtClean="0">
                <a:solidFill>
                  <a:schemeClr val="tx1"/>
                </a:solidFill>
              </a:rPr>
              <a:t>Up to seven face-to-face workshops </a:t>
            </a:r>
            <a:r>
              <a:rPr lang="en-US" sz="1800" dirty="0">
                <a:solidFill>
                  <a:schemeClr val="tx1"/>
                </a:solidFill>
              </a:rPr>
              <a:t>for instructional coaches </a:t>
            </a:r>
            <a:r>
              <a:rPr lang="en-US" sz="1800" dirty="0" smtClean="0">
                <a:solidFill>
                  <a:schemeClr val="tx1"/>
                </a:solidFill>
              </a:rPr>
              <a:t>for phases 1 and 2.</a:t>
            </a:r>
            <a:br>
              <a:rPr lang="en-US" sz="1800" dirty="0" smtClean="0">
                <a:solidFill>
                  <a:schemeClr val="tx1"/>
                </a:solidFill>
              </a:rPr>
            </a:br>
            <a:endParaRPr lang="en-US" sz="1800" dirty="0" smtClean="0">
              <a:solidFill>
                <a:schemeClr val="tx1"/>
              </a:solidFill>
            </a:endParaRPr>
          </a:p>
          <a:p>
            <a:r>
              <a:rPr lang="en-US" sz="1800" dirty="0" smtClean="0">
                <a:solidFill>
                  <a:schemeClr val="tx1"/>
                </a:solidFill>
              </a:rPr>
              <a:t>Phase 3 -  Face-to-face workshops will be in Austin at the TALAE conference (Exact date to be determined)</a:t>
            </a:r>
          </a:p>
          <a:p>
            <a:pPr marL="68580" indent="0">
              <a:buNone/>
            </a:pPr>
            <a:endParaRPr lang="en-US" sz="1800" dirty="0" smtClean="0">
              <a:solidFill>
                <a:schemeClr val="tx1"/>
              </a:solidFill>
            </a:endParaRPr>
          </a:p>
          <a:p>
            <a:r>
              <a:rPr lang="en-US" sz="1800" dirty="0" smtClean="0">
                <a:solidFill>
                  <a:schemeClr val="tx1"/>
                </a:solidFill>
              </a:rPr>
              <a:t>Phase 4 will not have a face-to-face workshop</a:t>
            </a:r>
            <a:endParaRPr lang="en-US" sz="1800" dirty="0">
              <a:solidFill>
                <a:schemeClr val="tx1"/>
              </a:solidFill>
            </a:endParaRPr>
          </a:p>
        </p:txBody>
      </p:sp>
    </p:spTree>
    <p:extLst>
      <p:ext uri="{BB962C8B-B14F-4D97-AF65-F5344CB8AC3E}">
        <p14:creationId xmlns:p14="http://schemas.microsoft.com/office/powerpoint/2010/main" val="2786023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Expectations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7626C40F-9554-4745-B2F3-F3BA014A19EA}" type="slidenum">
              <a:rPr lang="en-US" smtClean="0"/>
              <a:t>9</a:t>
            </a:fld>
            <a:endParaRPr lang="en-US"/>
          </a:p>
        </p:txBody>
      </p:sp>
    </p:spTree>
    <p:extLst>
      <p:ext uri="{BB962C8B-B14F-4D97-AF65-F5344CB8AC3E}">
        <p14:creationId xmlns:p14="http://schemas.microsoft.com/office/powerpoint/2010/main" val="2544419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1657</TotalTime>
  <Words>1048</Words>
  <Application>Microsoft Office PowerPoint</Application>
  <PresentationFormat>On-screen Show (4:3)</PresentationFormat>
  <Paragraphs>310</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Austin</vt:lpstr>
      <vt:lpstr>Defining Student Success under WIOA Texas  AEL  Content  Standards  (Part 2) </vt:lpstr>
      <vt:lpstr>Outline</vt:lpstr>
      <vt:lpstr>Rollout</vt:lpstr>
      <vt:lpstr>Elements of the Rollout Plan</vt:lpstr>
      <vt:lpstr>Rollout Plan</vt:lpstr>
      <vt:lpstr>Texas AEL Content Standards in Four Phases: 2017-2018</vt:lpstr>
      <vt:lpstr>Activities </vt:lpstr>
      <vt:lpstr>Regional Meetings</vt:lpstr>
      <vt:lpstr>Expectations</vt:lpstr>
      <vt:lpstr>Expectations for Programs</vt:lpstr>
      <vt:lpstr>Expectations for Directors</vt:lpstr>
      <vt:lpstr>Expectations for Instructional Coaches</vt:lpstr>
      <vt:lpstr>Content Standards Rollout Forum</vt:lpstr>
      <vt:lpstr>Title one</vt:lpstr>
      <vt:lpstr>Title 2</vt:lpstr>
      <vt:lpstr>Title 3</vt:lpstr>
      <vt:lpstr>PD Portal Questions?</vt:lpstr>
      <vt:lpstr>Benefits of the Standards</vt:lpstr>
      <vt:lpstr>Instruction</vt:lpstr>
      <vt:lpstr>Program Enhancement</vt:lpstr>
      <vt:lpstr>Levels of Educational Attainment  in Texas</vt:lpstr>
      <vt:lpstr>Higher-skilled ELL / Professionals   </vt:lpstr>
      <vt:lpstr>Higher-skilled ELL / Professionals cont.   </vt:lpstr>
      <vt:lpstr>Role of Instructional Coaches</vt:lpstr>
      <vt:lpstr>Role of Instructional Coach</vt:lpstr>
      <vt:lpstr>Coach Qualities</vt:lpstr>
      <vt:lpstr>Your Questions</vt:lpstr>
      <vt:lpstr>How long is the commitment for instructional coaches to participate in the rollout? </vt:lpstr>
      <vt:lpstr>How will TWC monitor progress toward Content Standards implementation?</vt:lpstr>
      <vt:lpstr>What will be the costs for programs to participate in the rollout?</vt:lpstr>
      <vt:lpstr>How many instructional coaches does each program need to have?</vt:lpstr>
      <vt:lpstr>How will Career Pathways be worked into Content Standards?</vt:lpstr>
      <vt:lpstr>Conclusion</vt:lpstr>
    </vt:vector>
  </TitlesOfParts>
  <Company>Texas Workforce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Entrepreneurship – AEL Guideance</dc:title>
  <dc:creator>Madrid, Elena</dc:creator>
  <cp:lastModifiedBy>Green,Anson</cp:lastModifiedBy>
  <cp:revision>103</cp:revision>
  <cp:lastPrinted>2017-04-06T12:25:19Z</cp:lastPrinted>
  <dcterms:created xsi:type="dcterms:W3CDTF">2016-12-20T20:50:13Z</dcterms:created>
  <dcterms:modified xsi:type="dcterms:W3CDTF">2017-04-06T18:00:10Z</dcterms:modified>
</cp:coreProperties>
</file>