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9" r:id="rId7"/>
    <p:sldId id="262" r:id="rId8"/>
    <p:sldId id="261" r:id="rId9"/>
    <p:sldId id="258" r:id="rId10"/>
    <p:sldId id="259" r:id="rId11"/>
    <p:sldId id="260" r:id="rId12"/>
    <p:sldId id="263" r:id="rId13"/>
    <p:sldId id="264" r:id="rId14"/>
    <p:sldId id="265" r:id="rId15"/>
    <p:sldId id="268" r:id="rId16"/>
    <p:sldId id="270" r:id="rId17"/>
    <p:sldId id="271" r:id="rId18"/>
    <p:sldId id="272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E680D-3B7F-4C5E-B20C-EE8C7E7BBAC6}" v="44" dt="2020-12-06T19:57:0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dini,Mahalia C" userId="6a56bd8d-538a-4258-a77a-44270e54340d" providerId="ADAL" clId="{CF3E680D-3B7F-4C5E-B20C-EE8C7E7BBAC6}"/>
    <pc:docChg chg="undo custSel addSld modSld sldOrd">
      <pc:chgData name="Baldini,Mahalia C" userId="6a56bd8d-538a-4258-a77a-44270e54340d" providerId="ADAL" clId="{CF3E680D-3B7F-4C5E-B20C-EE8C7E7BBAC6}" dt="2020-12-06T19:58:27.423" v="4006" actId="27636"/>
      <pc:docMkLst>
        <pc:docMk/>
      </pc:docMkLst>
      <pc:sldChg chg="modSp">
        <pc:chgData name="Baldini,Mahalia C" userId="6a56bd8d-538a-4258-a77a-44270e54340d" providerId="ADAL" clId="{CF3E680D-3B7F-4C5E-B20C-EE8C7E7BBAC6}" dt="2020-12-06T19:36:13.164" v="2999"/>
        <pc:sldMkLst>
          <pc:docMk/>
          <pc:sldMk cId="2430504264" sldId="257"/>
        </pc:sldMkLst>
        <pc:spChg chg="ord">
          <ac:chgData name="Baldini,Mahalia C" userId="6a56bd8d-538a-4258-a77a-44270e54340d" providerId="ADAL" clId="{CF3E680D-3B7F-4C5E-B20C-EE8C7E7BBAC6}" dt="2020-12-06T18:16:59.909" v="2927"/>
          <ac:spMkLst>
            <pc:docMk/>
            <pc:sldMk cId="2430504264" sldId="257"/>
            <ac:spMk id="4" creationId="{0A2BFCB2-5E7C-4DAF-934F-EA1E76A8FF39}"/>
          </ac:spMkLst>
        </pc:spChg>
        <pc:spChg chg="mod">
          <ac:chgData name="Baldini,Mahalia C" userId="6a56bd8d-538a-4258-a77a-44270e54340d" providerId="ADAL" clId="{CF3E680D-3B7F-4C5E-B20C-EE8C7E7BBAC6}" dt="2020-12-06T19:36:13.164" v="2999"/>
          <ac:spMkLst>
            <pc:docMk/>
            <pc:sldMk cId="2430504264" sldId="257"/>
            <ac:spMk id="5" creationId="{87EE68A8-697A-4C61-A807-95B85EF746CA}"/>
          </ac:spMkLst>
        </pc:spChg>
      </pc:sldChg>
      <pc:sldChg chg="modSp">
        <pc:chgData name="Baldini,Mahalia C" userId="6a56bd8d-538a-4258-a77a-44270e54340d" providerId="ADAL" clId="{CF3E680D-3B7F-4C5E-B20C-EE8C7E7BBAC6}" dt="2020-12-06T18:17:18.218" v="2930"/>
        <pc:sldMkLst>
          <pc:docMk/>
          <pc:sldMk cId="3373478888" sldId="258"/>
        </pc:sldMkLst>
        <pc:spChg chg="ord">
          <ac:chgData name="Baldini,Mahalia C" userId="6a56bd8d-538a-4258-a77a-44270e54340d" providerId="ADAL" clId="{CF3E680D-3B7F-4C5E-B20C-EE8C7E7BBAC6}" dt="2020-12-06T18:17:18.218" v="2930"/>
          <ac:spMkLst>
            <pc:docMk/>
            <pc:sldMk cId="3373478888" sldId="258"/>
            <ac:spMk id="6" creationId="{8CA813E2-E0B8-47F9-A940-A84D18897B96}"/>
          </ac:spMkLst>
        </pc:spChg>
      </pc:sldChg>
      <pc:sldChg chg="modSp">
        <pc:chgData name="Baldini,Mahalia C" userId="6a56bd8d-538a-4258-a77a-44270e54340d" providerId="ADAL" clId="{CF3E680D-3B7F-4C5E-B20C-EE8C7E7BBAC6}" dt="2020-12-06T18:17:22.681" v="2931"/>
        <pc:sldMkLst>
          <pc:docMk/>
          <pc:sldMk cId="4217608131" sldId="259"/>
        </pc:sldMkLst>
        <pc:spChg chg="ord">
          <ac:chgData name="Baldini,Mahalia C" userId="6a56bd8d-538a-4258-a77a-44270e54340d" providerId="ADAL" clId="{CF3E680D-3B7F-4C5E-B20C-EE8C7E7BBAC6}" dt="2020-12-06T18:17:22.681" v="2931"/>
          <ac:spMkLst>
            <pc:docMk/>
            <pc:sldMk cId="4217608131" sldId="259"/>
            <ac:spMk id="2" creationId="{AB7704DD-B932-4E4D-BB53-8C2FB77FAB28}"/>
          </ac:spMkLst>
        </pc:spChg>
        <pc:picChg chg="mod">
          <ac:chgData name="Baldini,Mahalia C" userId="6a56bd8d-538a-4258-a77a-44270e54340d" providerId="ADAL" clId="{CF3E680D-3B7F-4C5E-B20C-EE8C7E7BBAC6}" dt="2020-12-06T18:14:30.411" v="2258" actId="962"/>
          <ac:picMkLst>
            <pc:docMk/>
            <pc:sldMk cId="4217608131" sldId="259"/>
            <ac:picMk id="6" creationId="{978B2E38-2870-4FDE-8B3F-762900DB3233}"/>
          </ac:picMkLst>
        </pc:picChg>
      </pc:sldChg>
      <pc:sldChg chg="modSp">
        <pc:chgData name="Baldini,Mahalia C" userId="6a56bd8d-538a-4258-a77a-44270e54340d" providerId="ADAL" clId="{CF3E680D-3B7F-4C5E-B20C-EE8C7E7BBAC6}" dt="2020-12-06T18:17:28.034" v="2932"/>
        <pc:sldMkLst>
          <pc:docMk/>
          <pc:sldMk cId="1858345741" sldId="260"/>
        </pc:sldMkLst>
        <pc:spChg chg="ord">
          <ac:chgData name="Baldini,Mahalia C" userId="6a56bd8d-538a-4258-a77a-44270e54340d" providerId="ADAL" clId="{CF3E680D-3B7F-4C5E-B20C-EE8C7E7BBAC6}" dt="2020-12-06T18:17:28.034" v="2932"/>
          <ac:spMkLst>
            <pc:docMk/>
            <pc:sldMk cId="1858345741" sldId="260"/>
            <ac:spMk id="2" creationId="{ECB01354-C26E-4EDF-B5FE-1C2F8682C0A3}"/>
          </ac:spMkLst>
        </pc:spChg>
        <pc:spChg chg="mod">
          <ac:chgData name="Baldini,Mahalia C" userId="6a56bd8d-538a-4258-a77a-44270e54340d" providerId="ADAL" clId="{CF3E680D-3B7F-4C5E-B20C-EE8C7E7BBAC6}" dt="2020-12-06T17:29:09.648" v="643" actId="255"/>
          <ac:spMkLst>
            <pc:docMk/>
            <pc:sldMk cId="1858345741" sldId="260"/>
            <ac:spMk id="3" creationId="{7275F9DC-89D2-41D9-8E7F-EA1CABD6D52A}"/>
          </ac:spMkLst>
        </pc:spChg>
      </pc:sldChg>
      <pc:sldChg chg="modSp">
        <pc:chgData name="Baldini,Mahalia C" userId="6a56bd8d-538a-4258-a77a-44270e54340d" providerId="ADAL" clId="{CF3E680D-3B7F-4C5E-B20C-EE8C7E7BBAC6}" dt="2020-12-06T18:17:13.014" v="2929"/>
        <pc:sldMkLst>
          <pc:docMk/>
          <pc:sldMk cId="3939266290" sldId="261"/>
        </pc:sldMkLst>
        <pc:spChg chg="mod ord">
          <ac:chgData name="Baldini,Mahalia C" userId="6a56bd8d-538a-4258-a77a-44270e54340d" providerId="ADAL" clId="{CF3E680D-3B7F-4C5E-B20C-EE8C7E7BBAC6}" dt="2020-12-06T18:17:13.014" v="2929"/>
          <ac:spMkLst>
            <pc:docMk/>
            <pc:sldMk cId="3939266290" sldId="261"/>
            <ac:spMk id="6" creationId="{F1BABB29-CA1B-44C4-AE48-915B7B0CD8DA}"/>
          </ac:spMkLst>
        </pc:spChg>
        <pc:spChg chg="mod">
          <ac:chgData name="Baldini,Mahalia C" userId="6a56bd8d-538a-4258-a77a-44270e54340d" providerId="ADAL" clId="{CF3E680D-3B7F-4C5E-B20C-EE8C7E7BBAC6}" dt="2020-12-06T17:09:22.049" v="39" actId="14100"/>
          <ac:spMkLst>
            <pc:docMk/>
            <pc:sldMk cId="3939266290" sldId="261"/>
            <ac:spMk id="7" creationId="{D12F4216-B25F-48A1-8A87-2793B646C55A}"/>
          </ac:spMkLst>
        </pc:spChg>
      </pc:sldChg>
      <pc:sldChg chg="delSp modSp add ord">
        <pc:chgData name="Baldini,Mahalia C" userId="6a56bd8d-538a-4258-a77a-44270e54340d" providerId="ADAL" clId="{CF3E680D-3B7F-4C5E-B20C-EE8C7E7BBAC6}" dt="2020-12-06T18:17:07.389" v="2928"/>
        <pc:sldMkLst>
          <pc:docMk/>
          <pc:sldMk cId="3901164933" sldId="262"/>
        </pc:sldMkLst>
        <pc:spChg chg="mod ord">
          <ac:chgData name="Baldini,Mahalia C" userId="6a56bd8d-538a-4258-a77a-44270e54340d" providerId="ADAL" clId="{CF3E680D-3B7F-4C5E-B20C-EE8C7E7BBAC6}" dt="2020-12-06T18:17:07.389" v="2928"/>
          <ac:spMkLst>
            <pc:docMk/>
            <pc:sldMk cId="3901164933" sldId="262"/>
            <ac:spMk id="2" creationId="{B78221BA-672E-4729-BF8F-9B327762D2B1}"/>
          </ac:spMkLst>
        </pc:spChg>
        <pc:spChg chg="mod">
          <ac:chgData name="Baldini,Mahalia C" userId="6a56bd8d-538a-4258-a77a-44270e54340d" providerId="ADAL" clId="{CF3E680D-3B7F-4C5E-B20C-EE8C7E7BBAC6}" dt="2020-12-06T17:46:00.480" v="1479" actId="20577"/>
          <ac:spMkLst>
            <pc:docMk/>
            <pc:sldMk cId="3901164933" sldId="262"/>
            <ac:spMk id="3" creationId="{724C208D-D353-4DE2-9CB5-DEB812475070}"/>
          </ac:spMkLst>
        </pc:spChg>
        <pc:spChg chg="del">
          <ac:chgData name="Baldini,Mahalia C" userId="6a56bd8d-538a-4258-a77a-44270e54340d" providerId="ADAL" clId="{CF3E680D-3B7F-4C5E-B20C-EE8C7E7BBAC6}" dt="2020-12-06T17:09:43.588" v="83" actId="478"/>
          <ac:spMkLst>
            <pc:docMk/>
            <pc:sldMk cId="3901164933" sldId="262"/>
            <ac:spMk id="4" creationId="{D2F35BD5-88D1-45B8-8EA2-E817660682DC}"/>
          </ac:spMkLst>
        </pc:spChg>
      </pc:sldChg>
      <pc:sldChg chg="addSp delSp modSp add">
        <pc:chgData name="Baldini,Mahalia C" userId="6a56bd8d-538a-4258-a77a-44270e54340d" providerId="ADAL" clId="{CF3E680D-3B7F-4C5E-B20C-EE8C7E7BBAC6}" dt="2020-12-06T18:17:55.877" v="2985" actId="20577"/>
        <pc:sldMkLst>
          <pc:docMk/>
          <pc:sldMk cId="1981963789" sldId="263"/>
        </pc:sldMkLst>
        <pc:spChg chg="mod ord">
          <ac:chgData name="Baldini,Mahalia C" userId="6a56bd8d-538a-4258-a77a-44270e54340d" providerId="ADAL" clId="{CF3E680D-3B7F-4C5E-B20C-EE8C7E7BBAC6}" dt="2020-12-06T18:17:33.782" v="2934"/>
          <ac:spMkLst>
            <pc:docMk/>
            <pc:sldMk cId="1981963789" sldId="263"/>
            <ac:spMk id="2" creationId="{F23DDD05-382F-4E5A-8FC4-B20F1E56EEB1}"/>
          </ac:spMkLst>
        </pc:spChg>
        <pc:spChg chg="del mod">
          <ac:chgData name="Baldini,Mahalia C" userId="6a56bd8d-538a-4258-a77a-44270e54340d" providerId="ADAL" clId="{CF3E680D-3B7F-4C5E-B20C-EE8C7E7BBAC6}" dt="2020-12-06T17:31:36.269" v="687"/>
          <ac:spMkLst>
            <pc:docMk/>
            <pc:sldMk cId="1981963789" sldId="263"/>
            <ac:spMk id="3" creationId="{2CB324AA-ACD7-4705-9429-1669D665B796}"/>
          </ac:spMkLst>
        </pc:spChg>
        <pc:spChg chg="del">
          <ac:chgData name="Baldini,Mahalia C" userId="6a56bd8d-538a-4258-a77a-44270e54340d" providerId="ADAL" clId="{CF3E680D-3B7F-4C5E-B20C-EE8C7E7BBAC6}" dt="2020-12-06T17:30:57.808" v="684" actId="478"/>
          <ac:spMkLst>
            <pc:docMk/>
            <pc:sldMk cId="1981963789" sldId="263"/>
            <ac:spMk id="4" creationId="{F3D10A0C-2766-41DA-A67D-14B5CF5C126C}"/>
          </ac:spMkLst>
        </pc:spChg>
        <pc:spChg chg="add del mod">
          <ac:chgData name="Baldini,Mahalia C" userId="6a56bd8d-538a-4258-a77a-44270e54340d" providerId="ADAL" clId="{CF3E680D-3B7F-4C5E-B20C-EE8C7E7BBAC6}" dt="2020-12-06T17:31:43.751" v="689"/>
          <ac:spMkLst>
            <pc:docMk/>
            <pc:sldMk cId="1981963789" sldId="263"/>
            <ac:spMk id="6" creationId="{28C096A3-3D35-4DAE-B2CC-B650241C084D}"/>
          </ac:spMkLst>
        </pc:spChg>
        <pc:spChg chg="add del mod">
          <ac:chgData name="Baldini,Mahalia C" userId="6a56bd8d-538a-4258-a77a-44270e54340d" providerId="ADAL" clId="{CF3E680D-3B7F-4C5E-B20C-EE8C7E7BBAC6}" dt="2020-12-06T17:33:20.422" v="691"/>
          <ac:spMkLst>
            <pc:docMk/>
            <pc:sldMk cId="1981963789" sldId="263"/>
            <ac:spMk id="7" creationId="{5EAC57C3-FB4F-4263-999E-388003176862}"/>
          </ac:spMkLst>
        </pc:spChg>
        <pc:spChg chg="add del mod">
          <ac:chgData name="Baldini,Mahalia C" userId="6a56bd8d-538a-4258-a77a-44270e54340d" providerId="ADAL" clId="{CF3E680D-3B7F-4C5E-B20C-EE8C7E7BBAC6}" dt="2020-12-06T17:31:48.168" v="690" actId="478"/>
          <ac:spMkLst>
            <pc:docMk/>
            <pc:sldMk cId="1981963789" sldId="263"/>
            <ac:spMk id="8" creationId="{891FB5EE-7F91-4659-8353-5E768611DC07}"/>
          </ac:spMkLst>
        </pc:spChg>
        <pc:spChg chg="add del mod">
          <ac:chgData name="Baldini,Mahalia C" userId="6a56bd8d-538a-4258-a77a-44270e54340d" providerId="ADAL" clId="{CF3E680D-3B7F-4C5E-B20C-EE8C7E7BBAC6}" dt="2020-12-06T17:35:48.188" v="711"/>
          <ac:spMkLst>
            <pc:docMk/>
            <pc:sldMk cId="1981963789" sldId="263"/>
            <ac:spMk id="12" creationId="{2AC3C978-9237-4016-A2E5-9AE84C1BBF98}"/>
          </ac:spMkLst>
        </pc:spChg>
        <pc:spChg chg="add del mod">
          <ac:chgData name="Baldini,Mahalia C" userId="6a56bd8d-538a-4258-a77a-44270e54340d" providerId="ADAL" clId="{CF3E680D-3B7F-4C5E-B20C-EE8C7E7BBAC6}" dt="2020-12-06T17:34:26.372" v="701"/>
          <ac:spMkLst>
            <pc:docMk/>
            <pc:sldMk cId="1981963789" sldId="263"/>
            <ac:spMk id="13" creationId="{49669A33-E195-4A6F-BC35-1BD89D8B543F}"/>
          </ac:spMkLst>
        </pc:spChg>
        <pc:spChg chg="add mod">
          <ac:chgData name="Baldini,Mahalia C" userId="6a56bd8d-538a-4258-a77a-44270e54340d" providerId="ADAL" clId="{CF3E680D-3B7F-4C5E-B20C-EE8C7E7BBAC6}" dt="2020-12-06T18:17:55.877" v="2985" actId="20577"/>
          <ac:spMkLst>
            <pc:docMk/>
            <pc:sldMk cId="1981963789" sldId="263"/>
            <ac:spMk id="14" creationId="{337819F5-7D0C-4664-910B-C3222A1A37DC}"/>
          </ac:spMkLst>
        </pc:spChg>
        <pc:spChg chg="add del mod">
          <ac:chgData name="Baldini,Mahalia C" userId="6a56bd8d-538a-4258-a77a-44270e54340d" providerId="ADAL" clId="{CF3E680D-3B7F-4C5E-B20C-EE8C7E7BBAC6}" dt="2020-12-06T17:36:49.405" v="720" actId="478"/>
          <ac:spMkLst>
            <pc:docMk/>
            <pc:sldMk cId="1981963789" sldId="263"/>
            <ac:spMk id="16" creationId="{40E17626-4610-4D8C-81ED-60305A4A0AF6}"/>
          </ac:spMkLst>
        </pc:spChg>
        <pc:picChg chg="add del">
          <ac:chgData name="Baldini,Mahalia C" userId="6a56bd8d-538a-4258-a77a-44270e54340d" providerId="ADAL" clId="{CF3E680D-3B7F-4C5E-B20C-EE8C7E7BBAC6}" dt="2020-12-06T17:31:40.840" v="688" actId="478"/>
          <ac:picMkLst>
            <pc:docMk/>
            <pc:sldMk cId="1981963789" sldId="263"/>
            <ac:picMk id="5" creationId="{F59320BC-D5DA-4E1F-B491-9F6BF8607273}"/>
          </ac:picMkLst>
        </pc:picChg>
        <pc:picChg chg="add del mod">
          <ac:chgData name="Baldini,Mahalia C" userId="6a56bd8d-538a-4258-a77a-44270e54340d" providerId="ADAL" clId="{CF3E680D-3B7F-4C5E-B20C-EE8C7E7BBAC6}" dt="2020-12-06T17:36:06.409" v="718" actId="478"/>
          <ac:picMkLst>
            <pc:docMk/>
            <pc:sldMk cId="1981963789" sldId="263"/>
            <ac:picMk id="9" creationId="{93CCF6A9-37BA-487C-890E-89F1E5416390}"/>
          </ac:picMkLst>
        </pc:picChg>
        <pc:picChg chg="add del mod">
          <ac:chgData name="Baldini,Mahalia C" userId="6a56bd8d-538a-4258-a77a-44270e54340d" providerId="ADAL" clId="{CF3E680D-3B7F-4C5E-B20C-EE8C7E7BBAC6}" dt="2020-12-06T17:34:14.395" v="699" actId="478"/>
          <ac:picMkLst>
            <pc:docMk/>
            <pc:sldMk cId="1981963789" sldId="263"/>
            <ac:picMk id="10" creationId="{FAC8CB1F-38A8-428C-AB2E-CF7782F311D5}"/>
          </ac:picMkLst>
        </pc:picChg>
        <pc:picChg chg="add mod">
          <ac:chgData name="Baldini,Mahalia C" userId="6a56bd8d-538a-4258-a77a-44270e54340d" providerId="ADAL" clId="{CF3E680D-3B7F-4C5E-B20C-EE8C7E7BBAC6}" dt="2020-12-06T18:15:07.746" v="2454" actId="962"/>
          <ac:picMkLst>
            <pc:docMk/>
            <pc:sldMk cId="1981963789" sldId="263"/>
            <ac:picMk id="17" creationId="{FF6922A7-0987-4CBD-8B1A-365F320F582F}"/>
          </ac:picMkLst>
        </pc:picChg>
      </pc:sldChg>
      <pc:sldChg chg="addSp delSp modSp add">
        <pc:chgData name="Baldini,Mahalia C" userId="6a56bd8d-538a-4258-a77a-44270e54340d" providerId="ADAL" clId="{CF3E680D-3B7F-4C5E-B20C-EE8C7E7BBAC6}" dt="2020-12-06T18:18:07.066" v="2986"/>
        <pc:sldMkLst>
          <pc:docMk/>
          <pc:sldMk cId="588418680" sldId="264"/>
        </pc:sldMkLst>
        <pc:spChg chg="del mod">
          <ac:chgData name="Baldini,Mahalia C" userId="6a56bd8d-538a-4258-a77a-44270e54340d" providerId="ADAL" clId="{CF3E680D-3B7F-4C5E-B20C-EE8C7E7BBAC6}" dt="2020-12-06T17:34:41.291" v="704"/>
          <ac:spMkLst>
            <pc:docMk/>
            <pc:sldMk cId="588418680" sldId="264"/>
            <ac:spMk id="2" creationId="{3BC4845C-047D-4CF7-A465-6DB69E993F17}"/>
          </ac:spMkLst>
        </pc:spChg>
        <pc:spChg chg="del">
          <ac:chgData name="Baldini,Mahalia C" userId="6a56bd8d-538a-4258-a77a-44270e54340d" providerId="ADAL" clId="{CF3E680D-3B7F-4C5E-B20C-EE8C7E7BBAC6}" dt="2020-12-06T17:34:41.291" v="704"/>
          <ac:spMkLst>
            <pc:docMk/>
            <pc:sldMk cId="588418680" sldId="264"/>
            <ac:spMk id="3" creationId="{E66CD1EE-1F51-406F-A528-A098E9341121}"/>
          </ac:spMkLst>
        </pc:spChg>
        <pc:spChg chg="del">
          <ac:chgData name="Baldini,Mahalia C" userId="6a56bd8d-538a-4258-a77a-44270e54340d" providerId="ADAL" clId="{CF3E680D-3B7F-4C5E-B20C-EE8C7E7BBAC6}" dt="2020-12-06T17:34:41.291" v="704"/>
          <ac:spMkLst>
            <pc:docMk/>
            <pc:sldMk cId="588418680" sldId="264"/>
            <ac:spMk id="4" creationId="{E1FD3C30-13F2-428E-81AE-7AD8D0B9679B}"/>
          </ac:spMkLst>
        </pc:spChg>
        <pc:spChg chg="del">
          <ac:chgData name="Baldini,Mahalia C" userId="6a56bd8d-538a-4258-a77a-44270e54340d" providerId="ADAL" clId="{CF3E680D-3B7F-4C5E-B20C-EE8C7E7BBAC6}" dt="2020-12-06T17:34:41.291" v="704"/>
          <ac:spMkLst>
            <pc:docMk/>
            <pc:sldMk cId="588418680" sldId="264"/>
            <ac:spMk id="5" creationId="{94CE4011-7C82-4467-B7BF-6154DB96EB4A}"/>
          </ac:spMkLst>
        </pc:spChg>
        <pc:spChg chg="add del mod">
          <ac:chgData name="Baldini,Mahalia C" userId="6a56bd8d-538a-4258-a77a-44270e54340d" providerId="ADAL" clId="{CF3E680D-3B7F-4C5E-B20C-EE8C7E7BBAC6}" dt="2020-12-06T17:34:50.914" v="705"/>
          <ac:spMkLst>
            <pc:docMk/>
            <pc:sldMk cId="588418680" sldId="264"/>
            <ac:spMk id="6" creationId="{8DC985DE-67C2-4102-93BA-90E5CDF24A96}"/>
          </ac:spMkLst>
        </pc:spChg>
        <pc:spChg chg="add del mod">
          <ac:chgData name="Baldini,Mahalia C" userId="6a56bd8d-538a-4258-a77a-44270e54340d" providerId="ADAL" clId="{CF3E680D-3B7F-4C5E-B20C-EE8C7E7BBAC6}" dt="2020-12-06T17:34:50.914" v="705"/>
          <ac:spMkLst>
            <pc:docMk/>
            <pc:sldMk cId="588418680" sldId="264"/>
            <ac:spMk id="7" creationId="{E81B3074-1629-49D9-AF52-EB0139AE8643}"/>
          </ac:spMkLst>
        </pc:spChg>
        <pc:spChg chg="add del mod">
          <ac:chgData name="Baldini,Mahalia C" userId="6a56bd8d-538a-4258-a77a-44270e54340d" providerId="ADAL" clId="{CF3E680D-3B7F-4C5E-B20C-EE8C7E7BBAC6}" dt="2020-12-06T17:34:50.914" v="705"/>
          <ac:spMkLst>
            <pc:docMk/>
            <pc:sldMk cId="588418680" sldId="264"/>
            <ac:spMk id="8" creationId="{98ED3837-37BB-4F8A-B909-A30A523F0274}"/>
          </ac:spMkLst>
        </pc:spChg>
        <pc:spChg chg="add del mod">
          <ac:chgData name="Baldini,Mahalia C" userId="6a56bd8d-538a-4258-a77a-44270e54340d" providerId="ADAL" clId="{CF3E680D-3B7F-4C5E-B20C-EE8C7E7BBAC6}" dt="2020-12-06T17:34:50.914" v="705"/>
          <ac:spMkLst>
            <pc:docMk/>
            <pc:sldMk cId="588418680" sldId="264"/>
            <ac:spMk id="9" creationId="{D7A2375B-C79E-4A95-89C0-09FC71251EB4}"/>
          </ac:spMkLst>
        </pc:spChg>
        <pc:spChg chg="add del mod">
          <ac:chgData name="Baldini,Mahalia C" userId="6a56bd8d-538a-4258-a77a-44270e54340d" providerId="ADAL" clId="{CF3E680D-3B7F-4C5E-B20C-EE8C7E7BBAC6}" dt="2020-12-06T17:35:06.598" v="706"/>
          <ac:spMkLst>
            <pc:docMk/>
            <pc:sldMk cId="588418680" sldId="264"/>
            <ac:spMk id="10" creationId="{259BFC6D-AE51-4E9A-8E28-3448CFF031E4}"/>
          </ac:spMkLst>
        </pc:spChg>
        <pc:spChg chg="add del mod">
          <ac:chgData name="Baldini,Mahalia C" userId="6a56bd8d-538a-4258-a77a-44270e54340d" providerId="ADAL" clId="{CF3E680D-3B7F-4C5E-B20C-EE8C7E7BBAC6}" dt="2020-12-06T17:35:06.598" v="706"/>
          <ac:spMkLst>
            <pc:docMk/>
            <pc:sldMk cId="588418680" sldId="264"/>
            <ac:spMk id="11" creationId="{5AB0F661-5471-4680-B98E-BAF2197FBDC9}"/>
          </ac:spMkLst>
        </pc:spChg>
        <pc:spChg chg="add del mod">
          <ac:chgData name="Baldini,Mahalia C" userId="6a56bd8d-538a-4258-a77a-44270e54340d" providerId="ADAL" clId="{CF3E680D-3B7F-4C5E-B20C-EE8C7E7BBAC6}" dt="2020-12-06T17:35:06.598" v="706"/>
          <ac:spMkLst>
            <pc:docMk/>
            <pc:sldMk cId="588418680" sldId="264"/>
            <ac:spMk id="12" creationId="{6D202BBD-6E94-486F-9F3E-67DAC5E7BD02}"/>
          </ac:spMkLst>
        </pc:spChg>
        <pc:spChg chg="add del mod">
          <ac:chgData name="Baldini,Mahalia C" userId="6a56bd8d-538a-4258-a77a-44270e54340d" providerId="ADAL" clId="{CF3E680D-3B7F-4C5E-B20C-EE8C7E7BBAC6}" dt="2020-12-06T17:35:06.598" v="706"/>
          <ac:spMkLst>
            <pc:docMk/>
            <pc:sldMk cId="588418680" sldId="264"/>
            <ac:spMk id="13" creationId="{9B318FA5-391D-4B1C-8892-35E8F488C2D5}"/>
          </ac:spMkLst>
        </pc:spChg>
        <pc:spChg chg="add mod ord">
          <ac:chgData name="Baldini,Mahalia C" userId="6a56bd8d-538a-4258-a77a-44270e54340d" providerId="ADAL" clId="{CF3E680D-3B7F-4C5E-B20C-EE8C7E7BBAC6}" dt="2020-12-06T18:18:07.066" v="2986"/>
          <ac:spMkLst>
            <pc:docMk/>
            <pc:sldMk cId="588418680" sldId="264"/>
            <ac:spMk id="14" creationId="{A2E6B88B-2410-4356-B798-0500666C5C75}"/>
          </ac:spMkLst>
        </pc:spChg>
        <pc:spChg chg="add del mod">
          <ac:chgData name="Baldini,Mahalia C" userId="6a56bd8d-538a-4258-a77a-44270e54340d" providerId="ADAL" clId="{CF3E680D-3B7F-4C5E-B20C-EE8C7E7BBAC6}" dt="2020-12-06T17:40:59.049" v="794" actId="478"/>
          <ac:spMkLst>
            <pc:docMk/>
            <pc:sldMk cId="588418680" sldId="264"/>
            <ac:spMk id="15" creationId="{7247F570-F02F-4A2C-AB97-92BFB3B8EB38}"/>
          </ac:spMkLst>
        </pc:spChg>
        <pc:spChg chg="add del mod">
          <ac:chgData name="Baldini,Mahalia C" userId="6a56bd8d-538a-4258-a77a-44270e54340d" providerId="ADAL" clId="{CF3E680D-3B7F-4C5E-B20C-EE8C7E7BBAC6}" dt="2020-12-06T17:35:14.921" v="709" actId="478"/>
          <ac:spMkLst>
            <pc:docMk/>
            <pc:sldMk cId="588418680" sldId="264"/>
            <ac:spMk id="16" creationId="{2A62BB0D-0F36-47BD-B14C-C00FE3A4D374}"/>
          </ac:spMkLst>
        </pc:spChg>
        <pc:picChg chg="add del mod">
          <ac:chgData name="Baldini,Mahalia C" userId="6a56bd8d-538a-4258-a77a-44270e54340d" providerId="ADAL" clId="{CF3E680D-3B7F-4C5E-B20C-EE8C7E7BBAC6}" dt="2020-12-06T17:40:41.948" v="790" actId="478"/>
          <ac:picMkLst>
            <pc:docMk/>
            <pc:sldMk cId="588418680" sldId="264"/>
            <ac:picMk id="17" creationId="{AC423EA9-AE02-4C02-98D3-DEEE1D62B5B2}"/>
          </ac:picMkLst>
        </pc:picChg>
        <pc:picChg chg="add mod">
          <ac:chgData name="Baldini,Mahalia C" userId="6a56bd8d-538a-4258-a77a-44270e54340d" providerId="ADAL" clId="{CF3E680D-3B7F-4C5E-B20C-EE8C7E7BBAC6}" dt="2020-12-06T18:16:32.533" v="2924" actId="962"/>
          <ac:picMkLst>
            <pc:docMk/>
            <pc:sldMk cId="588418680" sldId="264"/>
            <ac:picMk id="18" creationId="{D048368D-C388-41FF-8ACB-D2ED14B3A031}"/>
          </ac:picMkLst>
        </pc:picChg>
      </pc:sldChg>
      <pc:sldChg chg="delSp modSp add">
        <pc:chgData name="Baldini,Mahalia C" userId="6a56bd8d-538a-4258-a77a-44270e54340d" providerId="ADAL" clId="{CF3E680D-3B7F-4C5E-B20C-EE8C7E7BBAC6}" dt="2020-12-06T18:18:12.473" v="2987"/>
        <pc:sldMkLst>
          <pc:docMk/>
          <pc:sldMk cId="731652651" sldId="265"/>
        </pc:sldMkLst>
        <pc:spChg chg="mod ord">
          <ac:chgData name="Baldini,Mahalia C" userId="6a56bd8d-538a-4258-a77a-44270e54340d" providerId="ADAL" clId="{CF3E680D-3B7F-4C5E-B20C-EE8C7E7BBAC6}" dt="2020-12-06T18:18:12.473" v="2987"/>
          <ac:spMkLst>
            <pc:docMk/>
            <pc:sldMk cId="731652651" sldId="265"/>
            <ac:spMk id="2" creationId="{0D2A08A7-8E04-4FA4-838B-D3BEA37CF2E5}"/>
          </ac:spMkLst>
        </pc:spChg>
        <pc:spChg chg="mod">
          <ac:chgData name="Baldini,Mahalia C" userId="6a56bd8d-538a-4258-a77a-44270e54340d" providerId="ADAL" clId="{CF3E680D-3B7F-4C5E-B20C-EE8C7E7BBAC6}" dt="2020-12-06T17:53:56.461" v="1795" actId="20577"/>
          <ac:spMkLst>
            <pc:docMk/>
            <pc:sldMk cId="731652651" sldId="265"/>
            <ac:spMk id="3" creationId="{CA6CFDFA-E064-4791-9115-3C0EE75BF08E}"/>
          </ac:spMkLst>
        </pc:spChg>
        <pc:spChg chg="del">
          <ac:chgData name="Baldini,Mahalia C" userId="6a56bd8d-538a-4258-a77a-44270e54340d" providerId="ADAL" clId="{CF3E680D-3B7F-4C5E-B20C-EE8C7E7BBAC6}" dt="2020-12-06T17:44:14.857" v="1236" actId="478"/>
          <ac:spMkLst>
            <pc:docMk/>
            <pc:sldMk cId="731652651" sldId="265"/>
            <ac:spMk id="4" creationId="{0ACF566B-96B4-4B94-85DC-2FB32E00FE32}"/>
          </ac:spMkLst>
        </pc:spChg>
      </pc:sldChg>
      <pc:sldChg chg="addSp delSp modSp add ord">
        <pc:chgData name="Baldini,Mahalia C" userId="6a56bd8d-538a-4258-a77a-44270e54340d" providerId="ADAL" clId="{CF3E680D-3B7F-4C5E-B20C-EE8C7E7BBAC6}" dt="2020-12-06T19:57:00.110" v="3950"/>
        <pc:sldMkLst>
          <pc:docMk/>
          <pc:sldMk cId="642818716" sldId="266"/>
        </pc:sldMkLst>
        <pc:spChg chg="del mod">
          <ac:chgData name="Baldini,Mahalia C" userId="6a56bd8d-538a-4258-a77a-44270e54340d" providerId="ADAL" clId="{CF3E680D-3B7F-4C5E-B20C-EE8C7E7BBAC6}" dt="2020-12-06T17:54:25.451" v="1798"/>
          <ac:spMkLst>
            <pc:docMk/>
            <pc:sldMk cId="642818716" sldId="266"/>
            <ac:spMk id="2" creationId="{FED2A29C-D9FF-4933-9ECD-CB4D23D06CAE}"/>
          </ac:spMkLst>
        </pc:spChg>
        <pc:spChg chg="del">
          <ac:chgData name="Baldini,Mahalia C" userId="6a56bd8d-538a-4258-a77a-44270e54340d" providerId="ADAL" clId="{CF3E680D-3B7F-4C5E-B20C-EE8C7E7BBAC6}" dt="2020-12-06T17:54:25.451" v="1798"/>
          <ac:spMkLst>
            <pc:docMk/>
            <pc:sldMk cId="642818716" sldId="266"/>
            <ac:spMk id="3" creationId="{84A58CB3-6140-4136-9C0F-B46334AE8BB9}"/>
          </ac:spMkLst>
        </pc:spChg>
        <pc:spChg chg="del">
          <ac:chgData name="Baldini,Mahalia C" userId="6a56bd8d-538a-4258-a77a-44270e54340d" providerId="ADAL" clId="{CF3E680D-3B7F-4C5E-B20C-EE8C7E7BBAC6}" dt="2020-12-06T17:54:25.451" v="1798"/>
          <ac:spMkLst>
            <pc:docMk/>
            <pc:sldMk cId="642818716" sldId="266"/>
            <ac:spMk id="4" creationId="{B63C96B1-99B4-4171-9F93-83983538F3E1}"/>
          </ac:spMkLst>
        </pc:spChg>
        <pc:spChg chg="add mod ord">
          <ac:chgData name="Baldini,Mahalia C" userId="6a56bd8d-538a-4258-a77a-44270e54340d" providerId="ADAL" clId="{CF3E680D-3B7F-4C5E-B20C-EE8C7E7BBAC6}" dt="2020-12-06T18:18:19.733" v="2989"/>
          <ac:spMkLst>
            <pc:docMk/>
            <pc:sldMk cId="642818716" sldId="266"/>
            <ac:spMk id="5" creationId="{2EACBF83-4F18-4A81-BED0-E7E76570C827}"/>
          </ac:spMkLst>
        </pc:spChg>
        <pc:spChg chg="add del mod">
          <ac:chgData name="Baldini,Mahalia C" userId="6a56bd8d-538a-4258-a77a-44270e54340d" providerId="ADAL" clId="{CF3E680D-3B7F-4C5E-B20C-EE8C7E7BBAC6}" dt="2020-12-06T17:57:36.793" v="1915" actId="255"/>
          <ac:spMkLst>
            <pc:docMk/>
            <pc:sldMk cId="642818716" sldId="266"/>
            <ac:spMk id="6" creationId="{B6DF79E1-2D57-4CE7-8007-D9858B4EBE1F}"/>
          </ac:spMkLst>
        </pc:spChg>
        <pc:spChg chg="add del mod">
          <ac:chgData name="Baldini,Mahalia C" userId="6a56bd8d-538a-4258-a77a-44270e54340d" providerId="ADAL" clId="{CF3E680D-3B7F-4C5E-B20C-EE8C7E7BBAC6}" dt="2020-12-06T17:57:26.385" v="1914"/>
          <ac:spMkLst>
            <pc:docMk/>
            <pc:sldMk cId="642818716" sldId="266"/>
            <ac:spMk id="7" creationId="{8CEAC3C9-65BC-4EE7-B64E-486CEB2F8ABC}"/>
          </ac:spMkLst>
        </pc:spChg>
        <pc:spChg chg="add del mod">
          <ac:chgData name="Baldini,Mahalia C" userId="6a56bd8d-538a-4258-a77a-44270e54340d" providerId="ADAL" clId="{CF3E680D-3B7F-4C5E-B20C-EE8C7E7BBAC6}" dt="2020-12-06T17:55:19.318" v="1913" actId="478"/>
          <ac:spMkLst>
            <pc:docMk/>
            <pc:sldMk cId="642818716" sldId="266"/>
            <ac:spMk id="8" creationId="{DA2509B3-25FB-44FB-81AF-078976888110}"/>
          </ac:spMkLst>
        </pc:spChg>
        <pc:spChg chg="add del mod">
          <ac:chgData name="Baldini,Mahalia C" userId="6a56bd8d-538a-4258-a77a-44270e54340d" providerId="ADAL" clId="{CF3E680D-3B7F-4C5E-B20C-EE8C7E7BBAC6}" dt="2020-12-06T17:55:16.850" v="1912" actId="478"/>
          <ac:spMkLst>
            <pc:docMk/>
            <pc:sldMk cId="642818716" sldId="266"/>
            <ac:spMk id="10" creationId="{0BC06550-C6A9-4AB5-99E9-F7DA1F88EE19}"/>
          </ac:spMkLst>
        </pc:spChg>
        <pc:picChg chg="add mod">
          <ac:chgData name="Baldini,Mahalia C" userId="6a56bd8d-538a-4258-a77a-44270e54340d" providerId="ADAL" clId="{CF3E680D-3B7F-4C5E-B20C-EE8C7E7BBAC6}" dt="2020-12-06T18:16:43.035" v="2925" actId="962"/>
          <ac:picMkLst>
            <pc:docMk/>
            <pc:sldMk cId="642818716" sldId="266"/>
            <ac:picMk id="11" creationId="{07389EAC-FF3C-47EF-94AB-8673CFD6C4C4}"/>
          </ac:picMkLst>
        </pc:picChg>
      </pc:sldChg>
      <pc:sldChg chg="addSp delSp modSp add">
        <pc:chgData name="Baldini,Mahalia C" userId="6a56bd8d-538a-4258-a77a-44270e54340d" providerId="ADAL" clId="{CF3E680D-3B7F-4C5E-B20C-EE8C7E7BBAC6}" dt="2020-12-06T18:18:32.808" v="2992"/>
        <pc:sldMkLst>
          <pc:docMk/>
          <pc:sldMk cId="2654410314" sldId="267"/>
        </pc:sldMkLst>
        <pc:spChg chg="del">
          <ac:chgData name="Baldini,Mahalia C" userId="6a56bd8d-538a-4258-a77a-44270e54340d" providerId="ADAL" clId="{CF3E680D-3B7F-4C5E-B20C-EE8C7E7BBAC6}" dt="2020-12-06T17:57:59.798" v="1917"/>
          <ac:spMkLst>
            <pc:docMk/>
            <pc:sldMk cId="2654410314" sldId="267"/>
            <ac:spMk id="2" creationId="{78247A14-0B04-4D62-9FB7-9C5208F49741}"/>
          </ac:spMkLst>
        </pc:spChg>
        <pc:spChg chg="del">
          <ac:chgData name="Baldini,Mahalia C" userId="6a56bd8d-538a-4258-a77a-44270e54340d" providerId="ADAL" clId="{CF3E680D-3B7F-4C5E-B20C-EE8C7E7BBAC6}" dt="2020-12-06T17:57:59.798" v="1917"/>
          <ac:spMkLst>
            <pc:docMk/>
            <pc:sldMk cId="2654410314" sldId="267"/>
            <ac:spMk id="3" creationId="{CE5C7510-2999-4262-A9D7-BE114E9832F1}"/>
          </ac:spMkLst>
        </pc:spChg>
        <pc:spChg chg="del">
          <ac:chgData name="Baldini,Mahalia C" userId="6a56bd8d-538a-4258-a77a-44270e54340d" providerId="ADAL" clId="{CF3E680D-3B7F-4C5E-B20C-EE8C7E7BBAC6}" dt="2020-12-06T17:57:59.798" v="1917"/>
          <ac:spMkLst>
            <pc:docMk/>
            <pc:sldMk cId="2654410314" sldId="267"/>
            <ac:spMk id="4" creationId="{223097D1-EA13-4A84-9E0C-A58BC83A1C02}"/>
          </ac:spMkLst>
        </pc:spChg>
        <pc:spChg chg="del">
          <ac:chgData name="Baldini,Mahalia C" userId="6a56bd8d-538a-4258-a77a-44270e54340d" providerId="ADAL" clId="{CF3E680D-3B7F-4C5E-B20C-EE8C7E7BBAC6}" dt="2020-12-06T17:57:59.798" v="1917"/>
          <ac:spMkLst>
            <pc:docMk/>
            <pc:sldMk cId="2654410314" sldId="267"/>
            <ac:spMk id="5" creationId="{B3E92DFE-CCFE-415D-BBED-161818670F0D}"/>
          </ac:spMkLst>
        </pc:spChg>
        <pc:spChg chg="add mod ord">
          <ac:chgData name="Baldini,Mahalia C" userId="6a56bd8d-538a-4258-a77a-44270e54340d" providerId="ADAL" clId="{CF3E680D-3B7F-4C5E-B20C-EE8C7E7BBAC6}" dt="2020-12-06T18:18:28.766" v="2991"/>
          <ac:spMkLst>
            <pc:docMk/>
            <pc:sldMk cId="2654410314" sldId="267"/>
            <ac:spMk id="6" creationId="{92FE50B5-1043-4508-8403-6B64B812C1E8}"/>
          </ac:spMkLst>
        </pc:spChg>
        <pc:spChg chg="add mod">
          <ac:chgData name="Baldini,Mahalia C" userId="6a56bd8d-538a-4258-a77a-44270e54340d" providerId="ADAL" clId="{CF3E680D-3B7F-4C5E-B20C-EE8C7E7BBAC6}" dt="2020-12-06T18:00:20.834" v="2064" actId="20577"/>
          <ac:spMkLst>
            <pc:docMk/>
            <pc:sldMk cId="2654410314" sldId="267"/>
            <ac:spMk id="7" creationId="{22F3A3A9-EA98-461B-B423-8341A1C8D060}"/>
          </ac:spMkLst>
        </pc:spChg>
        <pc:spChg chg="add del mod">
          <ac:chgData name="Baldini,Mahalia C" userId="6a56bd8d-538a-4258-a77a-44270e54340d" providerId="ADAL" clId="{CF3E680D-3B7F-4C5E-B20C-EE8C7E7BBAC6}" dt="2020-12-06T17:58:54.593" v="2003" actId="931"/>
          <ac:spMkLst>
            <pc:docMk/>
            <pc:sldMk cId="2654410314" sldId="267"/>
            <ac:spMk id="8" creationId="{CB63EA8F-1FD5-452F-87B1-A96BCAB30003}"/>
          </ac:spMkLst>
        </pc:spChg>
        <pc:spChg chg="add del mod">
          <ac:chgData name="Baldini,Mahalia C" userId="6a56bd8d-538a-4258-a77a-44270e54340d" providerId="ADAL" clId="{CF3E680D-3B7F-4C5E-B20C-EE8C7E7BBAC6}" dt="2020-12-06T17:58:23.693" v="1970" actId="478"/>
          <ac:spMkLst>
            <pc:docMk/>
            <pc:sldMk cId="2654410314" sldId="267"/>
            <ac:spMk id="9" creationId="{3DE35BC7-B817-4AD6-AD05-DA30D5AE1B26}"/>
          </ac:spMkLst>
        </pc:spChg>
        <pc:picChg chg="add mod ord">
          <ac:chgData name="Baldini,Mahalia C" userId="6a56bd8d-538a-4258-a77a-44270e54340d" providerId="ADAL" clId="{CF3E680D-3B7F-4C5E-B20C-EE8C7E7BBAC6}" dt="2020-12-06T18:18:32.808" v="2992"/>
          <ac:picMkLst>
            <pc:docMk/>
            <pc:sldMk cId="2654410314" sldId="267"/>
            <ac:picMk id="11" creationId="{2356C287-9D21-410F-9FAE-BA4EF4A8CC54}"/>
          </ac:picMkLst>
        </pc:picChg>
      </pc:sldChg>
      <pc:sldChg chg="addSp delSp modSp add">
        <pc:chgData name="Baldini,Mahalia C" userId="6a56bd8d-538a-4258-a77a-44270e54340d" providerId="ADAL" clId="{CF3E680D-3B7F-4C5E-B20C-EE8C7E7BBAC6}" dt="2020-12-06T19:38:17.141" v="3117" actId="20577"/>
        <pc:sldMkLst>
          <pc:docMk/>
          <pc:sldMk cId="214886683" sldId="268"/>
        </pc:sldMkLst>
        <pc:spChg chg="del mod">
          <ac:chgData name="Baldini,Mahalia C" userId="6a56bd8d-538a-4258-a77a-44270e54340d" providerId="ADAL" clId="{CF3E680D-3B7F-4C5E-B20C-EE8C7E7BBAC6}" dt="2020-12-06T19:35:34.467" v="2995"/>
          <ac:spMkLst>
            <pc:docMk/>
            <pc:sldMk cId="214886683" sldId="268"/>
            <ac:spMk id="2" creationId="{97A7F1CE-9C51-46D1-8F71-8C80C1DD8688}"/>
          </ac:spMkLst>
        </pc:spChg>
        <pc:spChg chg="del">
          <ac:chgData name="Baldini,Mahalia C" userId="6a56bd8d-538a-4258-a77a-44270e54340d" providerId="ADAL" clId="{CF3E680D-3B7F-4C5E-B20C-EE8C7E7BBAC6}" dt="2020-12-06T19:35:34.467" v="2995"/>
          <ac:spMkLst>
            <pc:docMk/>
            <pc:sldMk cId="214886683" sldId="268"/>
            <ac:spMk id="3" creationId="{45F03672-B990-4B16-B16D-B4DAD955EE1A}"/>
          </ac:spMkLst>
        </pc:spChg>
        <pc:spChg chg="del">
          <ac:chgData name="Baldini,Mahalia C" userId="6a56bd8d-538a-4258-a77a-44270e54340d" providerId="ADAL" clId="{CF3E680D-3B7F-4C5E-B20C-EE8C7E7BBAC6}" dt="2020-12-06T19:35:34.467" v="2995"/>
          <ac:spMkLst>
            <pc:docMk/>
            <pc:sldMk cId="214886683" sldId="268"/>
            <ac:spMk id="4" creationId="{F7DEB903-81FA-4874-98FB-735AF09E55DE}"/>
          </ac:spMkLst>
        </pc:spChg>
        <pc:spChg chg="add del mod">
          <ac:chgData name="Baldini,Mahalia C" userId="6a56bd8d-538a-4258-a77a-44270e54340d" providerId="ADAL" clId="{CF3E680D-3B7F-4C5E-B20C-EE8C7E7BBAC6}" dt="2020-12-06T19:35:40.511" v="2996"/>
          <ac:spMkLst>
            <pc:docMk/>
            <pc:sldMk cId="214886683" sldId="268"/>
            <ac:spMk id="5" creationId="{F76B56D4-7B2B-4952-8BB6-A9F1C2DBD6F3}"/>
          </ac:spMkLst>
        </pc:spChg>
        <pc:spChg chg="add del mod">
          <ac:chgData name="Baldini,Mahalia C" userId="6a56bd8d-538a-4258-a77a-44270e54340d" providerId="ADAL" clId="{CF3E680D-3B7F-4C5E-B20C-EE8C7E7BBAC6}" dt="2020-12-06T19:35:40.511" v="2996"/>
          <ac:spMkLst>
            <pc:docMk/>
            <pc:sldMk cId="214886683" sldId="268"/>
            <ac:spMk id="6" creationId="{E45E4926-3273-4ED7-B326-1A32BC4C58E6}"/>
          </ac:spMkLst>
        </pc:spChg>
        <pc:spChg chg="add mod">
          <ac:chgData name="Baldini,Mahalia C" userId="6a56bd8d-538a-4258-a77a-44270e54340d" providerId="ADAL" clId="{CF3E680D-3B7F-4C5E-B20C-EE8C7E7BBAC6}" dt="2020-12-06T19:38:17.141" v="3117" actId="20577"/>
          <ac:spMkLst>
            <pc:docMk/>
            <pc:sldMk cId="214886683" sldId="268"/>
            <ac:spMk id="7" creationId="{10AAF67A-7643-4023-9747-F8F24810244F}"/>
          </ac:spMkLst>
        </pc:spChg>
        <pc:spChg chg="add del mod">
          <ac:chgData name="Baldini,Mahalia C" userId="6a56bd8d-538a-4258-a77a-44270e54340d" providerId="ADAL" clId="{CF3E680D-3B7F-4C5E-B20C-EE8C7E7BBAC6}" dt="2020-12-06T19:38:08.292" v="3115" actId="478"/>
          <ac:spMkLst>
            <pc:docMk/>
            <pc:sldMk cId="214886683" sldId="268"/>
            <ac:spMk id="8" creationId="{5AC6721E-3814-4BFD-9E33-FB4499E5A9E2}"/>
          </ac:spMkLst>
        </pc:spChg>
        <pc:spChg chg="add del mod">
          <ac:chgData name="Baldini,Mahalia C" userId="6a56bd8d-538a-4258-a77a-44270e54340d" providerId="ADAL" clId="{CF3E680D-3B7F-4C5E-B20C-EE8C7E7BBAC6}" dt="2020-12-06T19:38:00.019" v="3113" actId="478"/>
          <ac:spMkLst>
            <pc:docMk/>
            <pc:sldMk cId="214886683" sldId="268"/>
            <ac:spMk id="9" creationId="{F0F459D2-2FAC-46C7-83EB-B7D8415C534A}"/>
          </ac:spMkLst>
        </pc:spChg>
        <pc:spChg chg="add del mod">
          <ac:chgData name="Baldini,Mahalia C" userId="6a56bd8d-538a-4258-a77a-44270e54340d" providerId="ADAL" clId="{CF3E680D-3B7F-4C5E-B20C-EE8C7E7BBAC6}" dt="2020-12-06T19:38:02.778" v="3114" actId="478"/>
          <ac:spMkLst>
            <pc:docMk/>
            <pc:sldMk cId="214886683" sldId="268"/>
            <ac:spMk id="10" creationId="{A1BC5F0E-229B-46EC-A5A2-CAF325C5EB6B}"/>
          </ac:spMkLst>
        </pc:spChg>
      </pc:sldChg>
      <pc:sldChg chg="addSp delSp modSp add">
        <pc:chgData name="Baldini,Mahalia C" userId="6a56bd8d-538a-4258-a77a-44270e54340d" providerId="ADAL" clId="{CF3E680D-3B7F-4C5E-B20C-EE8C7E7BBAC6}" dt="2020-12-06T19:37:17.807" v="3021" actId="122"/>
        <pc:sldMkLst>
          <pc:docMk/>
          <pc:sldMk cId="2815816758" sldId="269"/>
        </pc:sldMkLst>
        <pc:spChg chg="del">
          <ac:chgData name="Baldini,Mahalia C" userId="6a56bd8d-538a-4258-a77a-44270e54340d" providerId="ADAL" clId="{CF3E680D-3B7F-4C5E-B20C-EE8C7E7BBAC6}" dt="2020-12-06T19:36:34.825" v="3001"/>
          <ac:spMkLst>
            <pc:docMk/>
            <pc:sldMk cId="2815816758" sldId="269"/>
            <ac:spMk id="2" creationId="{0099CEA2-EF32-4E98-BE45-484E3F3333A5}"/>
          </ac:spMkLst>
        </pc:spChg>
        <pc:spChg chg="del">
          <ac:chgData name="Baldini,Mahalia C" userId="6a56bd8d-538a-4258-a77a-44270e54340d" providerId="ADAL" clId="{CF3E680D-3B7F-4C5E-B20C-EE8C7E7BBAC6}" dt="2020-12-06T19:36:34.825" v="3001"/>
          <ac:spMkLst>
            <pc:docMk/>
            <pc:sldMk cId="2815816758" sldId="269"/>
            <ac:spMk id="3" creationId="{5D930251-1154-4C37-BE1D-C95F21ABEF15}"/>
          </ac:spMkLst>
        </pc:spChg>
        <pc:spChg chg="del">
          <ac:chgData name="Baldini,Mahalia C" userId="6a56bd8d-538a-4258-a77a-44270e54340d" providerId="ADAL" clId="{CF3E680D-3B7F-4C5E-B20C-EE8C7E7BBAC6}" dt="2020-12-06T19:36:34.825" v="3001"/>
          <ac:spMkLst>
            <pc:docMk/>
            <pc:sldMk cId="2815816758" sldId="269"/>
            <ac:spMk id="4" creationId="{AA4FF280-AD92-4A59-B097-B0756EA47564}"/>
          </ac:spMkLst>
        </pc:spChg>
        <pc:spChg chg="del">
          <ac:chgData name="Baldini,Mahalia C" userId="6a56bd8d-538a-4258-a77a-44270e54340d" providerId="ADAL" clId="{CF3E680D-3B7F-4C5E-B20C-EE8C7E7BBAC6}" dt="2020-12-06T19:36:34.825" v="3001"/>
          <ac:spMkLst>
            <pc:docMk/>
            <pc:sldMk cId="2815816758" sldId="269"/>
            <ac:spMk id="5" creationId="{4901A76F-F144-4BA3-B047-3B8DA7EF82FD}"/>
          </ac:spMkLst>
        </pc:spChg>
        <pc:spChg chg="add mod">
          <ac:chgData name="Baldini,Mahalia C" userId="6a56bd8d-538a-4258-a77a-44270e54340d" providerId="ADAL" clId="{CF3E680D-3B7F-4C5E-B20C-EE8C7E7BBAC6}" dt="2020-12-06T19:37:17.807" v="3021" actId="122"/>
          <ac:spMkLst>
            <pc:docMk/>
            <pc:sldMk cId="2815816758" sldId="269"/>
            <ac:spMk id="6" creationId="{06CC5D6A-AA78-49D2-BE44-BB0F2A2F347D}"/>
          </ac:spMkLst>
        </pc:spChg>
        <pc:spChg chg="add mod">
          <ac:chgData name="Baldini,Mahalia C" userId="6a56bd8d-538a-4258-a77a-44270e54340d" providerId="ADAL" clId="{CF3E680D-3B7F-4C5E-B20C-EE8C7E7BBAC6}" dt="2020-12-06T19:36:34.825" v="3001"/>
          <ac:spMkLst>
            <pc:docMk/>
            <pc:sldMk cId="2815816758" sldId="269"/>
            <ac:spMk id="7" creationId="{1B5235AE-EA7B-4AE6-8AA7-54AECD2729FA}"/>
          </ac:spMkLst>
        </pc:spChg>
        <pc:spChg chg="add del mod">
          <ac:chgData name="Baldini,Mahalia C" userId="6a56bd8d-538a-4258-a77a-44270e54340d" providerId="ADAL" clId="{CF3E680D-3B7F-4C5E-B20C-EE8C7E7BBAC6}" dt="2020-12-06T19:36:54.319" v="3019" actId="478"/>
          <ac:spMkLst>
            <pc:docMk/>
            <pc:sldMk cId="2815816758" sldId="269"/>
            <ac:spMk id="8" creationId="{75A0CA43-8F13-4924-9F46-6BF6534961DC}"/>
          </ac:spMkLst>
        </pc:spChg>
        <pc:spChg chg="add del mod">
          <ac:chgData name="Baldini,Mahalia C" userId="6a56bd8d-538a-4258-a77a-44270e54340d" providerId="ADAL" clId="{CF3E680D-3B7F-4C5E-B20C-EE8C7E7BBAC6}" dt="2020-12-06T19:36:59.105" v="3020" actId="478"/>
          <ac:spMkLst>
            <pc:docMk/>
            <pc:sldMk cId="2815816758" sldId="269"/>
            <ac:spMk id="9" creationId="{1F36D5F8-C199-4185-85B3-8FCBEBF90CC3}"/>
          </ac:spMkLst>
        </pc:spChg>
      </pc:sldChg>
      <pc:sldChg chg="addSp delSp modSp add">
        <pc:chgData name="Baldini,Mahalia C" userId="6a56bd8d-538a-4258-a77a-44270e54340d" providerId="ADAL" clId="{CF3E680D-3B7F-4C5E-B20C-EE8C7E7BBAC6}" dt="2020-12-06T19:58:27.423" v="4006" actId="27636"/>
        <pc:sldMkLst>
          <pc:docMk/>
          <pc:sldMk cId="1742837763" sldId="270"/>
        </pc:sldMkLst>
        <pc:spChg chg="del">
          <ac:chgData name="Baldini,Mahalia C" userId="6a56bd8d-538a-4258-a77a-44270e54340d" providerId="ADAL" clId="{CF3E680D-3B7F-4C5E-B20C-EE8C7E7BBAC6}" dt="2020-12-06T19:38:38.321" v="3119"/>
          <ac:spMkLst>
            <pc:docMk/>
            <pc:sldMk cId="1742837763" sldId="270"/>
            <ac:spMk id="2" creationId="{CBAF1A25-F380-4F1C-9F7E-E31DF80C6D9E}"/>
          </ac:spMkLst>
        </pc:spChg>
        <pc:spChg chg="del">
          <ac:chgData name="Baldini,Mahalia C" userId="6a56bd8d-538a-4258-a77a-44270e54340d" providerId="ADAL" clId="{CF3E680D-3B7F-4C5E-B20C-EE8C7E7BBAC6}" dt="2020-12-06T19:38:38.321" v="3119"/>
          <ac:spMkLst>
            <pc:docMk/>
            <pc:sldMk cId="1742837763" sldId="270"/>
            <ac:spMk id="3" creationId="{03D41000-2B74-4EDD-B306-F20E2F0C1D99}"/>
          </ac:spMkLst>
        </pc:spChg>
        <pc:spChg chg="del">
          <ac:chgData name="Baldini,Mahalia C" userId="6a56bd8d-538a-4258-a77a-44270e54340d" providerId="ADAL" clId="{CF3E680D-3B7F-4C5E-B20C-EE8C7E7BBAC6}" dt="2020-12-06T19:38:38.321" v="3119"/>
          <ac:spMkLst>
            <pc:docMk/>
            <pc:sldMk cId="1742837763" sldId="270"/>
            <ac:spMk id="4" creationId="{A4FAED82-D40B-4F1C-A573-6B7464FCD0EE}"/>
          </ac:spMkLst>
        </pc:spChg>
        <pc:spChg chg="del">
          <ac:chgData name="Baldini,Mahalia C" userId="6a56bd8d-538a-4258-a77a-44270e54340d" providerId="ADAL" clId="{CF3E680D-3B7F-4C5E-B20C-EE8C7E7BBAC6}" dt="2020-12-06T19:38:38.321" v="3119"/>
          <ac:spMkLst>
            <pc:docMk/>
            <pc:sldMk cId="1742837763" sldId="270"/>
            <ac:spMk id="5" creationId="{A7806852-8BD2-4B68-8777-15D4A08D0D71}"/>
          </ac:spMkLst>
        </pc:spChg>
        <pc:spChg chg="add mod">
          <ac:chgData name="Baldini,Mahalia C" userId="6a56bd8d-538a-4258-a77a-44270e54340d" providerId="ADAL" clId="{CF3E680D-3B7F-4C5E-B20C-EE8C7E7BBAC6}" dt="2020-12-06T19:38:58.169" v="3157" actId="20577"/>
          <ac:spMkLst>
            <pc:docMk/>
            <pc:sldMk cId="1742837763" sldId="270"/>
            <ac:spMk id="6" creationId="{6A3FAE40-B328-45C5-9830-91CD6A9615FD}"/>
          </ac:spMkLst>
        </pc:spChg>
        <pc:spChg chg="add mod">
          <ac:chgData name="Baldini,Mahalia C" userId="6a56bd8d-538a-4258-a77a-44270e54340d" providerId="ADAL" clId="{CF3E680D-3B7F-4C5E-B20C-EE8C7E7BBAC6}" dt="2020-12-06T19:58:27.423" v="4006" actId="27636"/>
          <ac:spMkLst>
            <pc:docMk/>
            <pc:sldMk cId="1742837763" sldId="270"/>
            <ac:spMk id="7" creationId="{A9122099-2D6D-4435-9ADF-BE2093CD43A1}"/>
          </ac:spMkLst>
        </pc:spChg>
        <pc:spChg chg="add del mod">
          <ac:chgData name="Baldini,Mahalia C" userId="6a56bd8d-538a-4258-a77a-44270e54340d" providerId="ADAL" clId="{CF3E680D-3B7F-4C5E-B20C-EE8C7E7BBAC6}" dt="2020-12-06T19:39:11.910" v="3159" actId="478"/>
          <ac:spMkLst>
            <pc:docMk/>
            <pc:sldMk cId="1742837763" sldId="270"/>
            <ac:spMk id="8" creationId="{F2AC6E36-BC85-4236-B6DC-6BD22F175C77}"/>
          </ac:spMkLst>
        </pc:spChg>
      </pc:sldChg>
      <pc:sldChg chg="addSp delSp modSp add">
        <pc:chgData name="Baldini,Mahalia C" userId="6a56bd8d-538a-4258-a77a-44270e54340d" providerId="ADAL" clId="{CF3E680D-3B7F-4C5E-B20C-EE8C7E7BBAC6}" dt="2020-12-06T19:56:49.453" v="3949" actId="20577"/>
        <pc:sldMkLst>
          <pc:docMk/>
          <pc:sldMk cId="1499691543" sldId="271"/>
        </pc:sldMkLst>
        <pc:spChg chg="del mod">
          <ac:chgData name="Baldini,Mahalia C" userId="6a56bd8d-538a-4258-a77a-44270e54340d" providerId="ADAL" clId="{CF3E680D-3B7F-4C5E-B20C-EE8C7E7BBAC6}" dt="2020-12-06T19:44:25.953" v="3344"/>
          <ac:spMkLst>
            <pc:docMk/>
            <pc:sldMk cId="1499691543" sldId="271"/>
            <ac:spMk id="2" creationId="{994E0B3E-E219-4764-8AD3-6E05B3716417}"/>
          </ac:spMkLst>
        </pc:spChg>
        <pc:spChg chg="del">
          <ac:chgData name="Baldini,Mahalia C" userId="6a56bd8d-538a-4258-a77a-44270e54340d" providerId="ADAL" clId="{CF3E680D-3B7F-4C5E-B20C-EE8C7E7BBAC6}" dt="2020-12-06T19:44:25.953" v="3344"/>
          <ac:spMkLst>
            <pc:docMk/>
            <pc:sldMk cId="1499691543" sldId="271"/>
            <ac:spMk id="3" creationId="{91BA0A21-0247-4BBE-A782-33B43663DBE4}"/>
          </ac:spMkLst>
        </pc:spChg>
        <pc:spChg chg="del">
          <ac:chgData name="Baldini,Mahalia C" userId="6a56bd8d-538a-4258-a77a-44270e54340d" providerId="ADAL" clId="{CF3E680D-3B7F-4C5E-B20C-EE8C7E7BBAC6}" dt="2020-12-06T19:44:25.953" v="3344"/>
          <ac:spMkLst>
            <pc:docMk/>
            <pc:sldMk cId="1499691543" sldId="271"/>
            <ac:spMk id="4" creationId="{8C7E36E3-7F5D-4E24-B1F9-4D1F1EC6B4D5}"/>
          </ac:spMkLst>
        </pc:spChg>
        <pc:spChg chg="add mod">
          <ac:chgData name="Baldini,Mahalia C" userId="6a56bd8d-538a-4258-a77a-44270e54340d" providerId="ADAL" clId="{CF3E680D-3B7F-4C5E-B20C-EE8C7E7BBAC6}" dt="2020-12-06T19:47:04.799" v="3727" actId="20577"/>
          <ac:spMkLst>
            <pc:docMk/>
            <pc:sldMk cId="1499691543" sldId="271"/>
            <ac:spMk id="5" creationId="{EBEAD0FA-61D0-49BA-9496-580EC89E2651}"/>
          </ac:spMkLst>
        </pc:spChg>
        <pc:spChg chg="add del mod">
          <ac:chgData name="Baldini,Mahalia C" userId="6a56bd8d-538a-4258-a77a-44270e54340d" providerId="ADAL" clId="{CF3E680D-3B7F-4C5E-B20C-EE8C7E7BBAC6}" dt="2020-12-06T19:56:49.453" v="3949" actId="20577"/>
          <ac:spMkLst>
            <pc:docMk/>
            <pc:sldMk cId="1499691543" sldId="271"/>
            <ac:spMk id="6" creationId="{152D03A6-3751-4C85-BAE2-24B1BB00117A}"/>
          </ac:spMkLst>
        </pc:spChg>
        <pc:spChg chg="add del mod">
          <ac:chgData name="Baldini,Mahalia C" userId="6a56bd8d-538a-4258-a77a-44270e54340d" providerId="ADAL" clId="{CF3E680D-3B7F-4C5E-B20C-EE8C7E7BBAC6}" dt="2020-12-06T19:44:29.607" v="3345"/>
          <ac:spMkLst>
            <pc:docMk/>
            <pc:sldMk cId="1499691543" sldId="271"/>
            <ac:spMk id="7" creationId="{79EE1872-08EE-473F-9EAD-B7C3225E90BE}"/>
          </ac:spMkLst>
        </pc:spChg>
        <pc:spChg chg="add del mod">
          <ac:chgData name="Baldini,Mahalia C" userId="6a56bd8d-538a-4258-a77a-44270e54340d" providerId="ADAL" clId="{CF3E680D-3B7F-4C5E-B20C-EE8C7E7BBAC6}" dt="2020-12-06T19:47:54.317" v="3837" actId="478"/>
          <ac:spMkLst>
            <pc:docMk/>
            <pc:sldMk cId="1499691543" sldId="271"/>
            <ac:spMk id="8" creationId="{8974EBF8-1B1B-4AF5-BD18-A0F448CC54F2}"/>
          </ac:spMkLst>
        </pc:spChg>
        <pc:spChg chg="add del mod">
          <ac:chgData name="Baldini,Mahalia C" userId="6a56bd8d-538a-4258-a77a-44270e54340d" providerId="ADAL" clId="{CF3E680D-3B7F-4C5E-B20C-EE8C7E7BBAC6}" dt="2020-12-06T19:47:50.904" v="3836" actId="478"/>
          <ac:spMkLst>
            <pc:docMk/>
            <pc:sldMk cId="1499691543" sldId="271"/>
            <ac:spMk id="11" creationId="{6BCE08BE-3745-4A0F-9EE9-4EA46F9652CD}"/>
          </ac:spMkLst>
        </pc:spChg>
        <pc:picChg chg="add mod">
          <ac:chgData name="Baldini,Mahalia C" userId="6a56bd8d-538a-4258-a77a-44270e54340d" providerId="ADAL" clId="{CF3E680D-3B7F-4C5E-B20C-EE8C7E7BBAC6}" dt="2020-12-06T19:44:29.607" v="3345"/>
          <ac:picMkLst>
            <pc:docMk/>
            <pc:sldMk cId="1499691543" sldId="271"/>
            <ac:picMk id="9" creationId="{FA53220E-0826-473D-9C9C-3F9555659ABA}"/>
          </ac:picMkLst>
        </pc:picChg>
      </pc:sldChg>
      <pc:sldChg chg="addSp delSp modSp add">
        <pc:chgData name="Baldini,Mahalia C" userId="6a56bd8d-538a-4258-a77a-44270e54340d" providerId="ADAL" clId="{CF3E680D-3B7F-4C5E-B20C-EE8C7E7BBAC6}" dt="2020-12-06T19:54:53.610" v="3942" actId="20577"/>
        <pc:sldMkLst>
          <pc:docMk/>
          <pc:sldMk cId="1846355363" sldId="272"/>
        </pc:sldMkLst>
        <pc:spChg chg="del">
          <ac:chgData name="Baldini,Mahalia C" userId="6a56bd8d-538a-4258-a77a-44270e54340d" providerId="ADAL" clId="{CF3E680D-3B7F-4C5E-B20C-EE8C7E7BBAC6}" dt="2020-12-06T19:48:44.750" v="3868"/>
          <ac:spMkLst>
            <pc:docMk/>
            <pc:sldMk cId="1846355363" sldId="272"/>
            <ac:spMk id="2" creationId="{7B0FD6FE-D6CF-445B-A357-297F505EBA26}"/>
          </ac:spMkLst>
        </pc:spChg>
        <pc:spChg chg="del">
          <ac:chgData name="Baldini,Mahalia C" userId="6a56bd8d-538a-4258-a77a-44270e54340d" providerId="ADAL" clId="{CF3E680D-3B7F-4C5E-B20C-EE8C7E7BBAC6}" dt="2020-12-06T19:48:44.750" v="3868"/>
          <ac:spMkLst>
            <pc:docMk/>
            <pc:sldMk cId="1846355363" sldId="272"/>
            <ac:spMk id="3" creationId="{8B203DC8-B52A-46CF-97F9-9149A741B5CB}"/>
          </ac:spMkLst>
        </pc:spChg>
        <pc:spChg chg="del">
          <ac:chgData name="Baldini,Mahalia C" userId="6a56bd8d-538a-4258-a77a-44270e54340d" providerId="ADAL" clId="{CF3E680D-3B7F-4C5E-B20C-EE8C7E7BBAC6}" dt="2020-12-06T19:48:44.750" v="3868"/>
          <ac:spMkLst>
            <pc:docMk/>
            <pc:sldMk cId="1846355363" sldId="272"/>
            <ac:spMk id="4" creationId="{C8D1B1E4-7380-4791-AD99-BE3478751463}"/>
          </ac:spMkLst>
        </pc:spChg>
        <pc:spChg chg="del">
          <ac:chgData name="Baldini,Mahalia C" userId="6a56bd8d-538a-4258-a77a-44270e54340d" providerId="ADAL" clId="{CF3E680D-3B7F-4C5E-B20C-EE8C7E7BBAC6}" dt="2020-12-06T19:48:44.750" v="3868"/>
          <ac:spMkLst>
            <pc:docMk/>
            <pc:sldMk cId="1846355363" sldId="272"/>
            <ac:spMk id="5" creationId="{BE903CC5-BAD4-41CF-8C1F-3C6EC5EC8B15}"/>
          </ac:spMkLst>
        </pc:spChg>
        <pc:spChg chg="add mod">
          <ac:chgData name="Baldini,Mahalia C" userId="6a56bd8d-538a-4258-a77a-44270e54340d" providerId="ADAL" clId="{CF3E680D-3B7F-4C5E-B20C-EE8C7E7BBAC6}" dt="2020-12-06T19:54:53.610" v="3942" actId="20577"/>
          <ac:spMkLst>
            <pc:docMk/>
            <pc:sldMk cId="1846355363" sldId="272"/>
            <ac:spMk id="6" creationId="{B10E3EE0-CF4E-43CB-B74B-63ACB9CE59B7}"/>
          </ac:spMkLst>
        </pc:spChg>
        <pc:spChg chg="add del mod">
          <ac:chgData name="Baldini,Mahalia C" userId="6a56bd8d-538a-4258-a77a-44270e54340d" providerId="ADAL" clId="{CF3E680D-3B7F-4C5E-B20C-EE8C7E7BBAC6}" dt="2020-12-06T19:53:06.297" v="3892" actId="478"/>
          <ac:spMkLst>
            <pc:docMk/>
            <pc:sldMk cId="1846355363" sldId="272"/>
            <ac:spMk id="7" creationId="{2C29A4A8-EEF7-475C-A9F7-8158C8F4C8DB}"/>
          </ac:spMkLst>
        </pc:spChg>
        <pc:spChg chg="add del mod">
          <ac:chgData name="Baldini,Mahalia C" userId="6a56bd8d-538a-4258-a77a-44270e54340d" providerId="ADAL" clId="{CF3E680D-3B7F-4C5E-B20C-EE8C7E7BBAC6}" dt="2020-12-06T19:49:03.709" v="3888" actId="478"/>
          <ac:spMkLst>
            <pc:docMk/>
            <pc:sldMk cId="1846355363" sldId="272"/>
            <ac:spMk id="8" creationId="{CBF4C977-65CA-4FF7-9155-558CD7A8860B}"/>
          </ac:spMkLst>
        </pc:spChg>
        <pc:picChg chg="add del mod">
          <ac:chgData name="Baldini,Mahalia C" userId="6a56bd8d-538a-4258-a77a-44270e54340d" providerId="ADAL" clId="{CF3E680D-3B7F-4C5E-B20C-EE8C7E7BBAC6}" dt="2020-12-06T19:53:08.020" v="3893" actId="478"/>
          <ac:picMkLst>
            <pc:docMk/>
            <pc:sldMk cId="1846355363" sldId="272"/>
            <ac:picMk id="9" creationId="{0B53E9BA-BD09-424C-881F-7666E6008209}"/>
          </ac:picMkLst>
        </pc:picChg>
        <pc:picChg chg="add mod">
          <ac:chgData name="Baldini,Mahalia C" userId="6a56bd8d-538a-4258-a77a-44270e54340d" providerId="ADAL" clId="{CF3E680D-3B7F-4C5E-B20C-EE8C7E7BBAC6}" dt="2020-12-06T19:53:51.694" v="3900" actId="1076"/>
          <ac:picMkLst>
            <pc:docMk/>
            <pc:sldMk cId="1846355363" sldId="272"/>
            <ac:picMk id="10" creationId="{837438CA-2ECB-4FD9-922A-9CDB0A8589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483567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4186" y="1483566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81108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121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0485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32317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04856" y="1716838"/>
            <a:ext cx="5617030" cy="4236097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1216" y="1716838"/>
            <a:ext cx="5579706" cy="423609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6603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1216" y="171684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5331" y="166086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01216" y="333105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05331" y="327507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01216" y="491038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105331" y="485440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3916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+ Big image (Monito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32388" y="1614196"/>
            <a:ext cx="5868404" cy="363884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041780"/>
            <a:ext cx="401741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50609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+ Big image (Browse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06" y="1322260"/>
            <a:ext cx="4017412" cy="137428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0347" y="1726162"/>
            <a:ext cx="6512216" cy="42174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506" y="2741851"/>
            <a:ext cx="4017413" cy="14569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2230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+ Big image (Tablet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20214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0500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461657"/>
            <a:ext cx="4017413" cy="27071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079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5159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Imag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4422712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4422711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98597" y="1700634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287606" y="1700633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076615" y="1700632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865625" y="1700631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2618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122517" y="186613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911526" y="186613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700535" y="186613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9489544" y="1866129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1329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+ Subtitle // Red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091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922" y="1539557"/>
            <a:ext cx="549573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281" y="1530227"/>
            <a:ext cx="5496892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0388" y="1870146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16216" y="1879477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18742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6" y="6056586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0614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+ Background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226384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9702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Right Line (Title + 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8"/>
            <a:ext cx="7044612" cy="5218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41713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Right Line (Title + Li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467634"/>
            <a:ext cx="3383280" cy="11185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7"/>
            <a:ext cx="7044612" cy="54677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1660849"/>
            <a:ext cx="3398520" cy="477727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/>
              <a:t> </a:t>
            </a: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609027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Left Line (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1143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653143" y="6147927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529962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Left Title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1216" y="3173514"/>
            <a:ext cx="3485645" cy="109990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326" y="588935"/>
            <a:ext cx="7523583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217" y="4273420"/>
            <a:ext cx="3500885" cy="17728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564791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588935"/>
            <a:ext cx="11364685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60097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mage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5543226"/>
            <a:ext cx="11196734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1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3265" y="6156509"/>
            <a:ext cx="11196670" cy="538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233265" y="259930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</p:spTree>
    <p:extLst>
      <p:ext uri="{BB962C8B-B14F-4D97-AF65-F5344CB8AC3E}">
        <p14:creationId xmlns:p14="http://schemas.microsoft.com/office/powerpoint/2010/main" val="396372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+ Title + Subtitle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3116425"/>
            <a:ext cx="11140751" cy="830264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5" y="3962012"/>
            <a:ext cx="11140751" cy="10603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09831" y="75978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053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+ Subtitle // Blue">
    <p:bg>
      <p:bgPr>
        <a:pattFill prst="pct40">
          <a:fgClr>
            <a:schemeClr val="accent6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8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45179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217" y="714376"/>
            <a:ext cx="8104608" cy="4781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94080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98A9E-57AF-4657-ABB0-B7FCD8FEE5A3}"/>
              </a:ext>
            </a:extLst>
          </p:cNvPr>
          <p:cNvSpPr/>
          <p:nvPr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28F2-04F0-4AE7-8E73-006AF7EF5CEA}"/>
              </a:ext>
            </a:extLst>
          </p:cNvPr>
          <p:cNvSpPr/>
          <p:nvPr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0B281F-DDF6-47A6-A20E-AD3468ECB455}"/>
              </a:ext>
            </a:extLst>
          </p:cNvPr>
          <p:cNvSpPr/>
          <p:nvPr/>
        </p:nvSpPr>
        <p:spPr>
          <a:xfrm rot="10800000">
            <a:off x="1117600" y="6391832"/>
            <a:ext cx="6096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34472"/>
            <a:ext cx="10911840" cy="684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75471-DB37-47B5-A79C-CE2DE1914114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83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1104" y="6400801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4FB5F53-FF75-45AA-B00D-E26647458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984" y="1905001"/>
            <a:ext cx="6339416" cy="10779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7472" indent="0">
              <a:buNone/>
              <a:defRPr/>
            </a:lvl2pPr>
            <a:lvl3pPr marL="603504" indent="0">
              <a:buNone/>
              <a:defRPr/>
            </a:lvl3pPr>
            <a:lvl4pPr marL="841248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Provide a list of relevant terms and their definitions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009BE2F-3305-4974-9545-AD98A2B6C8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3200400"/>
            <a:ext cx="6339416" cy="1524000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endParaRPr lang="en-US" sz="1600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50E4B0F-2627-4011-8C06-77E6E0EE33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984" y="5029201"/>
            <a:ext cx="11069720" cy="990600"/>
          </a:xfrm>
          <a:solidFill>
            <a:schemeClr val="bg1">
              <a:lumMod val="95000"/>
            </a:schemeClr>
          </a:solidFill>
        </p:spPr>
        <p:txBody>
          <a:bodyPr tIns="182880" rIns="182880" bIns="182880"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perspiciatis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omnis</a:t>
            </a:r>
            <a:r>
              <a:rPr lang="en-US" sz="1800" dirty="0"/>
              <a:t> </a:t>
            </a:r>
            <a:r>
              <a:rPr lang="en-US" sz="1800" dirty="0" err="1"/>
              <a:t>iste</a:t>
            </a:r>
            <a:r>
              <a:rPr lang="en-US" sz="1800" dirty="0"/>
              <a:t> </a:t>
            </a:r>
            <a:r>
              <a:rPr lang="en-US" sz="1800" dirty="0" err="1"/>
              <a:t>natus</a:t>
            </a:r>
            <a:r>
              <a:rPr lang="en-US" sz="1800" dirty="0"/>
              <a:t> error sit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accusantium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laudantium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382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98A9E-57AF-4657-ABB0-B7FCD8FEE5A3}"/>
              </a:ext>
            </a:extLst>
          </p:cNvPr>
          <p:cNvSpPr/>
          <p:nvPr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28F2-04F0-4AE7-8E73-006AF7EF5CEA}"/>
              </a:ext>
            </a:extLst>
          </p:cNvPr>
          <p:cNvSpPr/>
          <p:nvPr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0B281F-DDF6-47A6-A20E-AD3468ECB455}"/>
              </a:ext>
            </a:extLst>
          </p:cNvPr>
          <p:cNvSpPr/>
          <p:nvPr/>
        </p:nvSpPr>
        <p:spPr>
          <a:xfrm rot="10800000">
            <a:off x="1117600" y="6391832"/>
            <a:ext cx="6096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34472"/>
            <a:ext cx="10911840" cy="6847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75471-DB37-47B5-A79C-CE2DE1914114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83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1104" y="6400801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3F2C829-D4FC-4522-8F81-3EE63787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984" y="1905001"/>
            <a:ext cx="6339416" cy="10779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7472" indent="0">
              <a:buNone/>
              <a:defRPr/>
            </a:lvl2pPr>
            <a:lvl3pPr marL="603504" indent="0">
              <a:buNone/>
              <a:defRPr/>
            </a:lvl3pPr>
            <a:lvl4pPr marL="841248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Provide a list of relevant terms and their definitions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9DA3F2B-EEDB-435E-BF3D-BD81CA979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3200400"/>
            <a:ext cx="6339416" cy="1524000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endParaRPr lang="en-US" sz="160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24D06DB-16B6-4447-80D7-E3F12741D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984" y="5029201"/>
            <a:ext cx="11069720" cy="990600"/>
          </a:xfrm>
          <a:solidFill>
            <a:schemeClr val="bg1">
              <a:lumMod val="95000"/>
            </a:schemeClr>
          </a:solidFill>
        </p:spPr>
        <p:txBody>
          <a:bodyPr tIns="182880" rIns="182880" bIns="182880"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perspiciatis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omnis</a:t>
            </a:r>
            <a:r>
              <a:rPr lang="en-US" sz="1800" dirty="0"/>
              <a:t> </a:t>
            </a:r>
            <a:r>
              <a:rPr lang="en-US" sz="1800" dirty="0" err="1"/>
              <a:t>iste</a:t>
            </a:r>
            <a:r>
              <a:rPr lang="en-US" sz="1800" dirty="0"/>
              <a:t> </a:t>
            </a:r>
            <a:r>
              <a:rPr lang="en-US" sz="1800" dirty="0" err="1"/>
              <a:t>natus</a:t>
            </a:r>
            <a:r>
              <a:rPr lang="en-US" sz="1800" dirty="0"/>
              <a:t> error sit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accusantium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laudantium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923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022929-9408-4F5B-B80A-55646DCF29F9}"/>
              </a:ext>
            </a:extLst>
          </p:cNvPr>
          <p:cNvSpPr/>
          <p:nvPr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5CE90-18D1-4C2B-A71E-130466AA69B1}"/>
              </a:ext>
            </a:extLst>
          </p:cNvPr>
          <p:cNvSpPr/>
          <p:nvPr/>
        </p:nvSpPr>
        <p:spPr>
          <a:xfrm>
            <a:off x="0" y="0"/>
            <a:ext cx="12192000" cy="40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2209800"/>
            <a:ext cx="10363200" cy="1828800"/>
          </a:xfrm>
        </p:spPr>
        <p:txBody>
          <a:bodyPr lIns="45720" rIns="45720" bIns="45720"/>
          <a:lstStyle>
            <a:lvl1pPr algn="l">
              <a:defRPr sz="45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4191000"/>
            <a:ext cx="10363200" cy="914400"/>
          </a:xfrm>
        </p:spPr>
        <p:txBody>
          <a:bodyPr lIns="182880" tIns="0"/>
          <a:lstStyle>
            <a:lvl1pPr marL="36576" indent="0" algn="l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5035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75471-DB37-47B5-A79C-CE2DE1914114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83104" y="6400801"/>
            <a:ext cx="30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131104" y="6400801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C6AA5EA-3626-4B43-86D4-5B6226CC46A4}"/>
              </a:ext>
            </a:extLst>
          </p:cNvPr>
          <p:cNvSpPr/>
          <p:nvPr/>
        </p:nvSpPr>
        <p:spPr>
          <a:xfrm rot="10800000">
            <a:off x="1117600" y="6391832"/>
            <a:ext cx="6096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24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 + Subtitle // Light">
    <p:bg>
      <p:bgPr>
        <a:pattFill prst="pct4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964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Subtitle - Blue bg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4850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Subtitle - Red bg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410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Subtit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839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1426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List -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9145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216" y="1390262"/>
            <a:ext cx="11430000" cy="43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B739FF35-2B0A-40CD-9E26-3CC17109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0" kern="1200" spc="-12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S.TechnicalAssistance@twc.state.tx.u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6BA8-4FAF-453D-9577-C50652C9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TEAMS Release 5.4.1 </a:t>
            </a:r>
            <a:br>
              <a:rPr lang="en-US" dirty="0"/>
            </a:br>
            <a:r>
              <a:rPr lang="en-US" dirty="0"/>
              <a:t>Deployment Date: 12/15/2020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47403-4F37-4DC9-B6F7-494D6573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Mahalia Baldini</a:t>
            </a:r>
          </a:p>
          <a:p>
            <a:r>
              <a:rPr lang="en-US" dirty="0"/>
              <a:t>State Director</a:t>
            </a:r>
          </a:p>
          <a:p>
            <a:r>
              <a:rPr lang="en-US" dirty="0"/>
              <a:t>TWC | AEL </a:t>
            </a:r>
          </a:p>
        </p:txBody>
      </p:sp>
    </p:spTree>
    <p:extLst>
      <p:ext uri="{BB962C8B-B14F-4D97-AF65-F5344CB8AC3E}">
        <p14:creationId xmlns:p14="http://schemas.microsoft.com/office/powerpoint/2010/main" val="12491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shows how the new and modified elements are identified in the quick links by placing either 'New Elements' or Modified Element before element name.">
            <a:extLst>
              <a:ext uri="{FF2B5EF4-FFF2-40B4-BE49-F238E27FC236}">
                <a16:creationId xmlns:a16="http://schemas.microsoft.com/office/drawing/2014/main" id="{D048368D-C388-41FF-8ACB-D2ED14B3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01" y="1287624"/>
            <a:ext cx="8150626" cy="48541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2E6B88B-2410-4356-B798-0500666C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Clearly Identifies New or Modified Elements</a:t>
            </a:r>
          </a:p>
        </p:txBody>
      </p:sp>
    </p:spTree>
    <p:extLst>
      <p:ext uri="{BB962C8B-B14F-4D97-AF65-F5344CB8AC3E}">
        <p14:creationId xmlns:p14="http://schemas.microsoft.com/office/powerpoint/2010/main" val="58841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CFDFA-E064-4791-9115-3C0EE75B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216" y="1100831"/>
            <a:ext cx="11430000" cy="4677035"/>
          </a:xfrm>
        </p:spPr>
        <p:txBody>
          <a:bodyPr vert="horz"/>
          <a:lstStyle/>
          <a:p>
            <a:r>
              <a:rPr lang="en-US" dirty="0"/>
              <a:t>We are including these items in the document to:</a:t>
            </a:r>
          </a:p>
          <a:p>
            <a:r>
              <a:rPr lang="en-US" dirty="0"/>
              <a:t>Provide proactive guidance on what elements we collect for Joint PIRL on the enrollment form, future guidance will also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Validation of all PIRL being reported with Source Documentation</a:t>
            </a:r>
          </a:p>
          <a:p>
            <a:pPr lvl="2"/>
            <a:r>
              <a:rPr lang="en-US" sz="2400" dirty="0"/>
              <a:t>MSG’s</a:t>
            </a:r>
          </a:p>
          <a:p>
            <a:pPr lvl="2"/>
            <a:r>
              <a:rPr lang="en-US" sz="2400" dirty="0"/>
              <a:t>Credentials</a:t>
            </a:r>
          </a:p>
          <a:p>
            <a:pPr lvl="2"/>
            <a:r>
              <a:rPr lang="en-US" sz="2400" dirty="0"/>
              <a:t>Employment</a:t>
            </a:r>
          </a:p>
          <a:p>
            <a:pPr marL="0" lvl="2" indent="0">
              <a:buNone/>
            </a:pPr>
            <a:endParaRPr lang="en-US" i="0" dirty="0"/>
          </a:p>
          <a:p>
            <a:pPr marL="0" lvl="2" indent="0" algn="ctr">
              <a:buNone/>
            </a:pPr>
            <a:r>
              <a:rPr lang="en-US" sz="2800" i="0" dirty="0"/>
              <a:t>Local Responsibility to monitor and validate what is being reported in TEAMS</a:t>
            </a:r>
          </a:p>
          <a:p>
            <a:pPr marL="0" lvl="2" indent="0" algn="ctr">
              <a:buNone/>
            </a:pPr>
            <a:r>
              <a:rPr lang="en-US" i="0" dirty="0"/>
              <a:t>	</a:t>
            </a:r>
            <a:r>
              <a:rPr lang="en-US" sz="2400" i="0" dirty="0">
                <a:solidFill>
                  <a:srgbClr val="FF0000"/>
                </a:solidFill>
              </a:rPr>
              <a:t>Monthly, Quarterly, and Annually</a:t>
            </a:r>
          </a:p>
          <a:p>
            <a:pPr marL="0" lvl="2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A08A7-8E04-4FA4-838B-D3BEA37C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59799"/>
            <a:ext cx="11430000" cy="790112"/>
          </a:xfrm>
        </p:spPr>
        <p:txBody>
          <a:bodyPr>
            <a:normAutofit fontScale="90000"/>
          </a:bodyPr>
          <a:lstStyle/>
          <a:p>
            <a:r>
              <a:rPr lang="en-US" dirty="0"/>
              <a:t>Forecasting For Future Guidance</a:t>
            </a:r>
          </a:p>
        </p:txBody>
      </p:sp>
    </p:spTree>
    <p:extLst>
      <p:ext uri="{BB962C8B-B14F-4D97-AF65-F5344CB8AC3E}">
        <p14:creationId xmlns:p14="http://schemas.microsoft.com/office/powerpoint/2010/main" val="73165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AF67A-7643-4023-9747-F8F248102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Add Grant Recipient Column to Educational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21488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3FAE40-B328-45C5-9830-91CD6A96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 for the Change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A9122099-2D6D-4435-9ADF-BE2093CD4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216" y="1390262"/>
            <a:ext cx="11430000" cy="5223602"/>
          </a:xfrm>
        </p:spPr>
        <p:txBody>
          <a:bodyPr vert="horz">
            <a:normAutofit/>
          </a:bodyPr>
          <a:lstStyle/>
          <a:p>
            <a:r>
              <a:rPr lang="en-US" sz="2800" dirty="0"/>
              <a:t>To Show which Grant Recipient will be accredited with Educational Outcomes </a:t>
            </a:r>
          </a:p>
          <a:p>
            <a:pPr lvl="1"/>
            <a:r>
              <a:rPr lang="en-US" sz="2800" dirty="0"/>
              <a:t>Creates transparency for how performance is calculated</a:t>
            </a:r>
          </a:p>
          <a:p>
            <a:pPr lvl="1"/>
            <a:r>
              <a:rPr lang="en-US" sz="2800" dirty="0"/>
              <a:t>Allows for troubleshooting within the data </a:t>
            </a:r>
          </a:p>
          <a:p>
            <a:endParaRPr lang="en-US" sz="2800" dirty="0"/>
          </a:p>
          <a:p>
            <a:r>
              <a:rPr lang="en-US" sz="2800" dirty="0"/>
              <a:t>Based on services during the student’s period of participation: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Gives credit to all Grant Recipients who </a:t>
            </a:r>
            <a:r>
              <a:rPr lang="en-US" sz="2800" i="1" dirty="0"/>
              <a:t>served</a:t>
            </a:r>
            <a:r>
              <a:rPr lang="en-US" sz="2800" dirty="0"/>
              <a:t> the student within the POP regardless of who entered the credit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Denominator/Numerator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Transparency for who is serving students, creates ability to coordinate w/other Grantees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3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A53220E-0826-473D-9C9C-3F9555659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310" r="53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D03A6-3751-4C85-BAE2-24B1BB00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performance is POP based, but applied within  Program Year(s) for reporting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EAD0FA-61D0-49BA-9496-580EC89E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149969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7438CA-2ECB-4FD9-922A-9CDB0A85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" y="1145581"/>
            <a:ext cx="10762695" cy="5306232"/>
          </a:xfrm>
          <a:prstGeom prst="rect">
            <a:avLst/>
          </a:prstGeom>
        </p:spPr>
      </p:pic>
      <p:sp>
        <p:nvSpPr>
          <p:cNvPr id="6" name="Title 5" descr="Screen shot of new column to the far left of the Educational Outcomes table">
            <a:extLst>
              <a:ext uri="{FF2B5EF4-FFF2-40B4-BE49-F238E27FC236}">
                <a16:creationId xmlns:a16="http://schemas.microsoft.com/office/drawing/2014/main" id="{B10E3EE0-CF4E-43CB-B74B-63ACB9CE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68677"/>
            <a:ext cx="11430000" cy="914400"/>
          </a:xfrm>
        </p:spPr>
        <p:txBody>
          <a:bodyPr>
            <a:normAutofit/>
          </a:bodyPr>
          <a:lstStyle/>
          <a:p>
            <a:r>
              <a:rPr lang="en-US" dirty="0"/>
              <a:t>Additional Column</a:t>
            </a:r>
          </a:p>
        </p:txBody>
      </p:sp>
    </p:spTree>
    <p:extLst>
      <p:ext uri="{BB962C8B-B14F-4D97-AF65-F5344CB8AC3E}">
        <p14:creationId xmlns:p14="http://schemas.microsoft.com/office/powerpoint/2010/main" val="184635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7389EAC-FF3C-47EF-94AB-8673CFD6C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06" r="94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DF79E1-2D57-4CE7-8007-D9858B4EB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Review in the TEST system to show what the changes will look like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ACBF83-4F18-4A81-BED0-E7E76570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Look Like in TEAMS</a:t>
            </a:r>
          </a:p>
        </p:txBody>
      </p:sp>
    </p:spTree>
    <p:extLst>
      <p:ext uri="{BB962C8B-B14F-4D97-AF65-F5344CB8AC3E}">
        <p14:creationId xmlns:p14="http://schemas.microsoft.com/office/powerpoint/2010/main" val="64281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Logo&#10;&#10;Description automatically generated">
            <a:extLst>
              <a:ext uri="{FF2B5EF4-FFF2-40B4-BE49-F238E27FC236}">
                <a16:creationId xmlns:a16="http://schemas.microsoft.com/office/drawing/2014/main" id="{2356C287-9D21-410F-9FAE-BA4EF4A8CC5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678"/>
          <a:stretch>
            <a:fillRect/>
          </a:stretch>
        </p:blipFill>
        <p:spPr>
          <a:xfrm>
            <a:off x="10866637" y="241268"/>
            <a:ext cx="1138748" cy="1152526"/>
          </a:xfr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22F3A3A9-EA98-461B-B423-8341A1C8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16" y="3790765"/>
            <a:ext cx="9476208" cy="2062031"/>
          </a:xfrm>
        </p:spPr>
        <p:txBody>
          <a:bodyPr>
            <a:norm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TEAMS.TechnicalAssistance@twc.state.tx.us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Copy your Program Specialist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FE50B5-1043-4508-8403-6B64B812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6" y="578499"/>
            <a:ext cx="11140751" cy="3016958"/>
          </a:xfrm>
        </p:spPr>
        <p:txBody>
          <a:bodyPr/>
          <a:lstStyle/>
          <a:p>
            <a:r>
              <a:rPr lang="en-US" dirty="0"/>
              <a:t>THANK YOU! 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Have a Question? Email Us! </a:t>
            </a:r>
          </a:p>
        </p:txBody>
      </p:sp>
    </p:spTree>
    <p:extLst>
      <p:ext uri="{BB962C8B-B14F-4D97-AF65-F5344CB8AC3E}">
        <p14:creationId xmlns:p14="http://schemas.microsoft.com/office/powerpoint/2010/main" val="265441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4A9A48E-DA84-4F8A-B018-6B578918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08" r="50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E68A8-697A-4C61-A807-95B85EF74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Update participant record to include new and modified PIRL elements</a:t>
            </a:r>
          </a:p>
          <a:p>
            <a:pPr marL="342900" indent="-342900">
              <a:buAutoNum type="arabicParenR"/>
            </a:pPr>
            <a:r>
              <a:rPr lang="en-US" sz="2000" dirty="0"/>
              <a:t>Align Educational Outcomes to Grant Recipients and Remove Duplicates</a:t>
            </a:r>
          </a:p>
          <a:p>
            <a:pPr marL="342900" indent="-342900">
              <a:buAutoNum type="arabicParenR"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BFCB2-5E7C-4DAF-934F-EA1E76A8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Two Enhancements</a:t>
            </a:r>
          </a:p>
        </p:txBody>
      </p:sp>
    </p:spTree>
    <p:extLst>
      <p:ext uri="{BB962C8B-B14F-4D97-AF65-F5344CB8AC3E}">
        <p14:creationId xmlns:p14="http://schemas.microsoft.com/office/powerpoint/2010/main" val="243050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CC5D6A-AA78-49D2-BE44-BB0F2A2F3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New PIRL Elements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B5235AE-EA7B-4AE6-8AA7-54AECD272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C208D-D353-4DE2-9CB5-DEB812475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216" y="1390261"/>
            <a:ext cx="11430000" cy="5201037"/>
          </a:xfrm>
        </p:spPr>
        <p:txBody>
          <a:bodyPr vert="horz">
            <a:normAutofit fontScale="92500" lnSpcReduction="20000"/>
          </a:bodyPr>
          <a:lstStyle/>
          <a:p>
            <a:pPr algn="ctr"/>
            <a:r>
              <a:rPr lang="en-US" sz="3600" dirty="0"/>
              <a:t>For PY 20-21, Monitors will review the enrollment form and Release of Information for signatures only</a:t>
            </a:r>
          </a:p>
          <a:p>
            <a:pPr algn="ctr"/>
            <a:r>
              <a:rPr lang="en-US" sz="3600" dirty="0"/>
              <a:t>For PY 21-22, well after final written guidance is released, they will be testing for all required PIRL elements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AEL Letter/guidance to be released early Spring 2021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PIRL = Participant Individual Record Layout</a:t>
            </a:r>
          </a:p>
          <a:p>
            <a:pPr algn="ctr"/>
            <a:r>
              <a:rPr lang="en-US" sz="3600" dirty="0"/>
              <a:t>Includes items collected on enrollment forms BUT also includes ANY outcomes related to that student such as MSG, Credential, Employment, etc..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221BA-672E-4729-BF8F-9B327762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266701"/>
            <a:ext cx="11430000" cy="1020924"/>
          </a:xfrm>
        </p:spPr>
        <p:txBody>
          <a:bodyPr>
            <a:normAutofit/>
          </a:bodyPr>
          <a:lstStyle/>
          <a:p>
            <a:r>
              <a:rPr lang="en-US" dirty="0"/>
              <a:t>Monitoring/ Auditing New Elements</a:t>
            </a:r>
          </a:p>
        </p:txBody>
      </p:sp>
    </p:spTree>
    <p:extLst>
      <p:ext uri="{BB962C8B-B14F-4D97-AF65-F5344CB8AC3E}">
        <p14:creationId xmlns:p14="http://schemas.microsoft.com/office/powerpoint/2010/main" val="390116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D12F4216-B25F-48A1-8A87-2793B646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216" y="1085849"/>
            <a:ext cx="11430000" cy="5272617"/>
          </a:xfrm>
        </p:spPr>
        <p:txBody>
          <a:bodyPr vert="horz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Any students with enrollment forms collected prior to 12/15 that do not have the new elements included/collected should be entered into TEAMS prior to 12/15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Data entry deadline for all data (including profiles) for students who did intake/enrolled up to 11/30 is due by data entry deadline – 12/15/2020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What about students who came in between 12/1-12/15 ?</a:t>
            </a:r>
          </a:p>
          <a:p>
            <a:pPr>
              <a:lnSpc>
                <a:spcPct val="120000"/>
              </a:lnSpc>
            </a:pPr>
            <a:r>
              <a:rPr lang="en-US" dirty="0"/>
              <a:t>If you try to add a new profile </a:t>
            </a:r>
            <a:r>
              <a:rPr lang="en-US" i="1" u="sng" dirty="0"/>
              <a:t>after</a:t>
            </a:r>
            <a:r>
              <a:rPr lang="en-US" dirty="0"/>
              <a:t> 12/15 even if the ‘enrollment date’ was technically before  12/15, TEAMS will want all the data elements entered. </a:t>
            </a:r>
          </a:p>
          <a:p>
            <a:r>
              <a:rPr lang="en-US" b="1" dirty="0"/>
              <a:t>Options</a:t>
            </a:r>
          </a:p>
          <a:p>
            <a:r>
              <a:rPr lang="en-US" dirty="0"/>
              <a:t>1. Try to get all the profiles created in TEAMS prior to 12/15</a:t>
            </a:r>
          </a:p>
          <a:p>
            <a:r>
              <a:rPr lang="en-US" dirty="0"/>
              <a:t>2. For new elements not collected, option for ‘No’, ‘Did not Disclose’, ‘Unknown’.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BABB29-CA1B-44C4-AE48-915B7B0C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80975"/>
            <a:ext cx="11430000" cy="828675"/>
          </a:xfrm>
        </p:spPr>
        <p:txBody>
          <a:bodyPr>
            <a:normAutofit/>
          </a:bodyPr>
          <a:lstStyle/>
          <a:p>
            <a:r>
              <a:rPr lang="en-US" dirty="0"/>
              <a:t>What Will Happen on 12/15/2020</a:t>
            </a:r>
          </a:p>
        </p:txBody>
      </p:sp>
    </p:spTree>
    <p:extLst>
      <p:ext uri="{BB962C8B-B14F-4D97-AF65-F5344CB8AC3E}">
        <p14:creationId xmlns:p14="http://schemas.microsoft.com/office/powerpoint/2010/main" val="393926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7FB517D0-B855-4CB4-BDEA-0512F135F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216" y="1956816"/>
            <a:ext cx="11430000" cy="3821050"/>
          </a:xfrm>
        </p:spPr>
        <p:txBody>
          <a:bodyPr vert="horz"/>
          <a:lstStyle/>
          <a:p>
            <a:r>
              <a:rPr lang="en-US" b="1" dirty="0"/>
              <a:t>TEAMS Release Notes </a:t>
            </a:r>
            <a:r>
              <a:rPr lang="en-US" dirty="0"/>
              <a:t>: Includes details on defects that are being corrected during the release. Will also contain prototype screen shots of what users can expect to see when the changes roll out. </a:t>
            </a:r>
          </a:p>
          <a:p>
            <a:endParaRPr lang="en-US" dirty="0"/>
          </a:p>
          <a:p>
            <a:r>
              <a:rPr lang="en-US" b="1" dirty="0"/>
              <a:t>Instructions for AEL Enrollment Form</a:t>
            </a:r>
            <a:r>
              <a:rPr lang="en-US" dirty="0"/>
              <a:t>—details both new and modified elements that will need to be updated on local enrollment forms that will occur in TEAMS release 5.4.1 on the participants record/profile.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A813E2-E0B8-47F9-A940-A84D188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1036659"/>
          </a:xfrm>
        </p:spPr>
        <p:txBody>
          <a:bodyPr>
            <a:normAutofit/>
          </a:bodyPr>
          <a:lstStyle/>
          <a:p>
            <a:r>
              <a:rPr lang="en-US" dirty="0"/>
              <a:t>Two Documents</a:t>
            </a:r>
          </a:p>
        </p:txBody>
      </p:sp>
    </p:spTree>
    <p:extLst>
      <p:ext uri="{BB962C8B-B14F-4D97-AF65-F5344CB8AC3E}">
        <p14:creationId xmlns:p14="http://schemas.microsoft.com/office/powerpoint/2010/main" val="337347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shows how the sections in the document are laid out">
            <a:extLst>
              <a:ext uri="{FF2B5EF4-FFF2-40B4-BE49-F238E27FC236}">
                <a16:creationId xmlns:a16="http://schemas.microsoft.com/office/drawing/2014/main" id="{978B2E38-2870-4FDE-8B3F-762900DB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62" y="1287624"/>
            <a:ext cx="9444376" cy="5158401"/>
          </a:xfrm>
          <a:prstGeom prst="rect">
            <a:avLst/>
          </a:prstGeom>
        </p:spPr>
      </p:pic>
      <p:sp>
        <p:nvSpPr>
          <p:cNvPr id="2" name="Title 1" descr="Screen shot highlights sections in the TEAMS release notes that have information about new elements. ">
            <a:extLst>
              <a:ext uri="{FF2B5EF4-FFF2-40B4-BE49-F238E27FC236}">
                <a16:creationId xmlns:a16="http://schemas.microsoft.com/office/drawing/2014/main" id="{AB7704DD-B932-4E4D-BB53-8C2FB77F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TEAMS Release Notes Headings</a:t>
            </a:r>
          </a:p>
        </p:txBody>
      </p:sp>
    </p:spTree>
    <p:extLst>
      <p:ext uri="{BB962C8B-B14F-4D97-AF65-F5344CB8AC3E}">
        <p14:creationId xmlns:p14="http://schemas.microsoft.com/office/powerpoint/2010/main" val="421760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5F9DC-89D2-41D9-8E7F-EA1CABD6D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2800" dirty="0"/>
              <a:t>Not all the elements we collect are for PIRL or Joint PIRL </a:t>
            </a:r>
          </a:p>
          <a:p>
            <a:endParaRPr lang="en-US" sz="2800" dirty="0"/>
          </a:p>
          <a:p>
            <a:r>
              <a:rPr lang="en-US" sz="2800" dirty="0"/>
              <a:t>We also collect information for other state level reporting needs to fulfill legislative requirements</a:t>
            </a:r>
          </a:p>
          <a:p>
            <a:endParaRPr lang="en-US" sz="2800" dirty="0"/>
          </a:p>
          <a:p>
            <a:r>
              <a:rPr lang="en-US" sz="2800" dirty="0"/>
              <a:t>The document will signify if the element is a PIRL or Joint PIRL element</a:t>
            </a:r>
          </a:p>
          <a:p>
            <a:endParaRPr lang="en-US" sz="2800" dirty="0"/>
          </a:p>
          <a:p>
            <a:r>
              <a:rPr lang="en-US" sz="2800" dirty="0"/>
              <a:t>All elements in this document are required to be on the enrollment form and collected from potential students as part of the intake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01354-C26E-4EDF-B5FE-1C2F8682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Instructions for AEL Enrollment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4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that shows what the quick links table of contents looks like in the document">
            <a:extLst>
              <a:ext uri="{FF2B5EF4-FFF2-40B4-BE49-F238E27FC236}">
                <a16:creationId xmlns:a16="http://schemas.microsoft.com/office/drawing/2014/main" id="{FF6922A7-0987-4CBD-8B1A-365F320F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090737"/>
            <a:ext cx="8410575" cy="2676525"/>
          </a:xfrm>
          <a:prstGeom prst="rect">
            <a:avLst/>
          </a:prstGeom>
        </p:spPr>
      </p:pic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37819F5-7D0C-4664-910B-C3222A1A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“Quick Links” will take you to more information on each element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DDD05-382F-4E5A-8FC4-B20F1E56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Table of Contents is Your Friend</a:t>
            </a:r>
          </a:p>
        </p:txBody>
      </p:sp>
    </p:spTree>
    <p:extLst>
      <p:ext uri="{BB962C8B-B14F-4D97-AF65-F5344CB8AC3E}">
        <p14:creationId xmlns:p14="http://schemas.microsoft.com/office/powerpoint/2010/main" val="19819637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4">
      <a:dk1>
        <a:srgbClr val="F0F4FA"/>
      </a:dk1>
      <a:lt1>
        <a:srgbClr val="FCFDFE"/>
      </a:lt1>
      <a:dk2>
        <a:srgbClr val="0C1624"/>
      </a:dk2>
      <a:lt2>
        <a:srgbClr val="F0F4FA"/>
      </a:lt2>
      <a:accent1>
        <a:srgbClr val="0C1624"/>
      </a:accent1>
      <a:accent2>
        <a:srgbClr val="3D6EB7"/>
      </a:accent2>
      <a:accent3>
        <a:srgbClr val="F58673"/>
      </a:accent3>
      <a:accent4>
        <a:srgbClr val="F16953"/>
      </a:accent4>
      <a:accent5>
        <a:srgbClr val="22375C"/>
      </a:accent5>
      <a:accent6>
        <a:srgbClr val="1A2A46"/>
      </a:accent6>
      <a:hlink>
        <a:srgbClr val="F16953"/>
      </a:hlink>
      <a:folHlink>
        <a:srgbClr val="F8A79A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A382EF9-4359-4C87-B6D5-F20EE8D20FA4}" vid="{309AE3C2-D01C-457E-AEBA-5CC422FACE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442C2BBB2E740A6AEEB707DF68009" ma:contentTypeVersion="11" ma:contentTypeDescription="Create a new document." ma:contentTypeScope="" ma:versionID="e4ee9812be62866bcfe0e0a42c5bfc42">
  <xsd:schema xmlns:xsd="http://www.w3.org/2001/XMLSchema" xmlns:xs="http://www.w3.org/2001/XMLSchema" xmlns:p="http://schemas.microsoft.com/office/2006/metadata/properties" xmlns:ns3="14123749-279a-46df-ac98-596453ca8afc" xmlns:ns4="8de62c24-0c2f-4c38-a8a6-b70c9cff42b4" targetNamespace="http://schemas.microsoft.com/office/2006/metadata/properties" ma:root="true" ma:fieldsID="faac95e2c40207131c41f67017358200" ns3:_="" ns4:_="">
    <xsd:import namespace="14123749-279a-46df-ac98-596453ca8afc"/>
    <xsd:import namespace="8de62c24-0c2f-4c38-a8a6-b70c9cff42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3749-279a-46df-ac98-596453ca8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62c24-0c2f-4c38-a8a6-b70c9cff4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FA3F3-0518-48F2-967B-05CF445B7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06178-56CD-478C-AD2F-76A15E596D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52E06E-F74D-4EF3-991A-B1BC1FA1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23749-279a-46df-ac98-596453ca8afc"/>
    <ds:schemaRef ds:uri="8de62c24-0c2f-4c38-a8a6-b70c9cff4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2711</TotalTime>
  <Words>651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Open Sans</vt:lpstr>
      <vt:lpstr>Open Sans Light</vt:lpstr>
      <vt:lpstr>Open Sans Semibold</vt:lpstr>
      <vt:lpstr>Tw Cen MT</vt:lpstr>
      <vt:lpstr>Theme1</vt:lpstr>
      <vt:lpstr>TEAMS Release 5.4.1  Deployment Date: 12/15/2020</vt:lpstr>
      <vt:lpstr>Objective: Two Enhancements</vt:lpstr>
      <vt:lpstr>New PIRL Elements</vt:lpstr>
      <vt:lpstr>Monitoring/ Auditing New Elements</vt:lpstr>
      <vt:lpstr>What Will Happen on 12/15/2020</vt:lpstr>
      <vt:lpstr>Two Documents</vt:lpstr>
      <vt:lpstr>TEAMS Release Notes Headings</vt:lpstr>
      <vt:lpstr>Instructions for AEL Enrollment Form</vt:lpstr>
      <vt:lpstr>The Table of Contents is Your Friend</vt:lpstr>
      <vt:lpstr>Clearly Identifies New or Modified Elements</vt:lpstr>
      <vt:lpstr>Forecasting For Future Guidance</vt:lpstr>
      <vt:lpstr>Add Grant Recipient Column to Educational Outcomes</vt:lpstr>
      <vt:lpstr>Reason for the Change</vt:lpstr>
      <vt:lpstr>Educational Outcomes</vt:lpstr>
      <vt:lpstr>Additional Column</vt:lpstr>
      <vt:lpstr>What Will This Look Like in TEAMS</vt:lpstr>
      <vt:lpstr>THANK YOU!  Have a Question? Email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Release 5.4.1  Deployment Date: 12/15/2020</dc:title>
  <dc:creator>Baldini,Mahalia C</dc:creator>
  <cp:lastModifiedBy>Baldini,Mahalia C</cp:lastModifiedBy>
  <cp:revision>8</cp:revision>
  <dcterms:created xsi:type="dcterms:W3CDTF">2020-12-04T21:37:02Z</dcterms:created>
  <dcterms:modified xsi:type="dcterms:W3CDTF">2020-12-06T20:19:09Z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0x01010080F442C2BBB2E740A6AEEB707DF68009</vt:lpwstr>
  </property>
</Properties>
</file>