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9.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0.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3.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4.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5.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Lst>
  <p:notesMasterIdLst>
    <p:notesMasterId r:id="rId43"/>
  </p:notesMasterIdLst>
  <p:handoutMasterIdLst>
    <p:handoutMasterId r:id="rId44"/>
  </p:handoutMasterIdLst>
  <p:sldIdLst>
    <p:sldId id="256" r:id="rId3"/>
    <p:sldId id="264" r:id="rId4"/>
    <p:sldId id="284" r:id="rId5"/>
    <p:sldId id="286" r:id="rId6"/>
    <p:sldId id="285" r:id="rId7"/>
    <p:sldId id="289" r:id="rId8"/>
    <p:sldId id="277" r:id="rId9"/>
    <p:sldId id="265" r:id="rId10"/>
    <p:sldId id="278" r:id="rId11"/>
    <p:sldId id="279" r:id="rId12"/>
    <p:sldId id="280" r:id="rId13"/>
    <p:sldId id="287" r:id="rId14"/>
    <p:sldId id="274" r:id="rId15"/>
    <p:sldId id="270" r:id="rId16"/>
    <p:sldId id="308" r:id="rId17"/>
    <p:sldId id="271" r:id="rId18"/>
    <p:sldId id="307" r:id="rId19"/>
    <p:sldId id="272" r:id="rId20"/>
    <p:sldId id="273" r:id="rId21"/>
    <p:sldId id="291" r:id="rId22"/>
    <p:sldId id="292" r:id="rId23"/>
    <p:sldId id="275" r:id="rId24"/>
    <p:sldId id="298" r:id="rId25"/>
    <p:sldId id="281" r:id="rId26"/>
    <p:sldId id="304" r:id="rId27"/>
    <p:sldId id="297" r:id="rId28"/>
    <p:sldId id="283" r:id="rId29"/>
    <p:sldId id="295" r:id="rId30"/>
    <p:sldId id="294" r:id="rId31"/>
    <p:sldId id="293" r:id="rId32"/>
    <p:sldId id="266" r:id="rId33"/>
    <p:sldId id="302" r:id="rId34"/>
    <p:sldId id="268" r:id="rId35"/>
    <p:sldId id="300" r:id="rId36"/>
    <p:sldId id="299" r:id="rId37"/>
    <p:sldId id="301" r:id="rId38"/>
    <p:sldId id="305" r:id="rId39"/>
    <p:sldId id="306" r:id="rId40"/>
    <p:sldId id="260" r:id="rId41"/>
    <p:sldId id="296" r:id="rId42"/>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2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3" autoAdjust="0"/>
    <p:restoredTop sz="86434" autoAdjust="0"/>
  </p:normalViewPr>
  <p:slideViewPr>
    <p:cSldViewPr>
      <p:cViewPr varScale="1">
        <p:scale>
          <a:sx n="66" d="100"/>
          <a:sy n="66" d="100"/>
        </p:scale>
        <p:origin x="54" y="384"/>
      </p:cViewPr>
      <p:guideLst>
        <p:guide orient="horz" pos="2160"/>
        <p:guide pos="2880"/>
        <p:guide orient="horz" pos="2260"/>
      </p:guideLst>
    </p:cSldViewPr>
  </p:slideViewPr>
  <p:outlineViewPr>
    <p:cViewPr>
      <p:scale>
        <a:sx n="33" d="100"/>
        <a:sy n="33" d="100"/>
      </p:scale>
      <p:origin x="0" y="-5940"/>
    </p:cViewPr>
  </p:outlineViewPr>
  <p:notesTextViewPr>
    <p:cViewPr>
      <p:scale>
        <a:sx n="100" d="100"/>
        <a:sy n="100" d="100"/>
      </p:scale>
      <p:origin x="0" y="0"/>
    </p:cViewPr>
  </p:notesTextViewPr>
  <p:sorterViewPr>
    <p:cViewPr>
      <p:scale>
        <a:sx n="100" d="100"/>
        <a:sy n="100" d="100"/>
      </p:scale>
      <p:origin x="0" y="586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_rels/data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_rels/drawing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7E09FE-8B25-4D53-8D8C-9C2B5AD44776}" type="doc">
      <dgm:prSet loTypeId="urn:microsoft.com/office/officeart/2005/8/layout/hChevron3" loCatId="process" qsTypeId="urn:microsoft.com/office/officeart/2005/8/quickstyle/3d3" qsCatId="3D" csTypeId="urn:microsoft.com/office/officeart/2005/8/colors/accent1_2" csCatId="accent1" phldr="1"/>
      <dgm:spPr/>
    </dgm:pt>
    <dgm:pt modelId="{E37BA3FB-9622-4B9B-A4C3-C7E83B954414}">
      <dgm:prSet phldrT="[Text]"/>
      <dgm:spPr/>
      <dgm:t>
        <a:bodyPr/>
        <a:lstStyle/>
        <a:p>
          <a:r>
            <a:rPr lang="en-US" b="1" dirty="0" smtClean="0">
              <a:effectLst>
                <a:outerShdw blurRad="38100" dist="38100" dir="2700000" algn="tl">
                  <a:srgbClr val="000000">
                    <a:alpha val="43137"/>
                  </a:srgbClr>
                </a:outerShdw>
              </a:effectLst>
            </a:rPr>
            <a:t>Growth</a:t>
          </a:r>
          <a:endParaRPr lang="en-US" b="1" dirty="0"/>
        </a:p>
      </dgm:t>
    </dgm:pt>
    <dgm:pt modelId="{5D81E68C-98A8-4516-9EBF-EAFCD2D26C0D}" type="parTrans" cxnId="{6DA47A75-8F7E-4FCC-BD13-E63B7DAD7177}">
      <dgm:prSet/>
      <dgm:spPr/>
      <dgm:t>
        <a:bodyPr/>
        <a:lstStyle/>
        <a:p>
          <a:endParaRPr lang="en-US"/>
        </a:p>
      </dgm:t>
    </dgm:pt>
    <dgm:pt modelId="{85868631-3622-48BB-AF5A-82FDC46CB076}" type="sibTrans" cxnId="{6DA47A75-8F7E-4FCC-BD13-E63B7DAD7177}">
      <dgm:prSet/>
      <dgm:spPr/>
      <dgm:t>
        <a:bodyPr/>
        <a:lstStyle/>
        <a:p>
          <a:endParaRPr lang="en-US"/>
        </a:p>
      </dgm:t>
    </dgm:pt>
    <dgm:pt modelId="{208D5FA1-D0E0-460C-ACD8-9FDAFA49B56E}">
      <dgm:prSet phldrT="[Text]"/>
      <dgm:spPr/>
      <dgm:t>
        <a:bodyPr/>
        <a:lstStyle/>
        <a:p>
          <a:r>
            <a:rPr lang="en-US" b="1" dirty="0" smtClean="0">
              <a:effectLst>
                <a:outerShdw blurRad="38100" dist="38100" dir="2700000" algn="tl">
                  <a:srgbClr val="000000">
                    <a:alpha val="43137"/>
                  </a:srgbClr>
                </a:outerShdw>
              </a:effectLst>
            </a:rPr>
            <a:t>Growth</a:t>
          </a:r>
          <a:endParaRPr lang="en-US" b="1" dirty="0"/>
        </a:p>
      </dgm:t>
    </dgm:pt>
    <dgm:pt modelId="{3364626A-5D78-4CA3-8790-6F8497B33E4E}" type="parTrans" cxnId="{E2B5A507-2603-4E8E-9E62-7345F410B348}">
      <dgm:prSet/>
      <dgm:spPr/>
      <dgm:t>
        <a:bodyPr/>
        <a:lstStyle/>
        <a:p>
          <a:endParaRPr lang="en-US"/>
        </a:p>
      </dgm:t>
    </dgm:pt>
    <dgm:pt modelId="{5AFE80BC-F1BB-47FB-8242-FF6D17312512}" type="sibTrans" cxnId="{E2B5A507-2603-4E8E-9E62-7345F410B348}">
      <dgm:prSet/>
      <dgm:spPr/>
      <dgm:t>
        <a:bodyPr/>
        <a:lstStyle/>
        <a:p>
          <a:endParaRPr lang="en-US"/>
        </a:p>
      </dgm:t>
    </dgm:pt>
    <dgm:pt modelId="{4920F9E2-3BB5-4924-843A-72A69CF9DE65}">
      <dgm:prSet phldrT="[Text]"/>
      <dgm:spPr/>
      <dgm:t>
        <a:bodyPr/>
        <a:lstStyle/>
        <a:p>
          <a:r>
            <a:rPr lang="en-US" b="1" dirty="0" smtClean="0">
              <a:effectLst>
                <a:outerShdw blurRad="38100" dist="38100" dir="2700000" algn="tl">
                  <a:srgbClr val="000000">
                    <a:alpha val="43137"/>
                  </a:srgbClr>
                </a:outerShdw>
              </a:effectLst>
            </a:rPr>
            <a:t>Growth</a:t>
          </a:r>
          <a:endParaRPr lang="en-US" b="1" dirty="0"/>
        </a:p>
      </dgm:t>
    </dgm:pt>
    <dgm:pt modelId="{50683251-7BB2-49F8-ABD2-E990E6A9E99E}" type="parTrans" cxnId="{0C08BA3F-E230-4FF2-B9C1-53C11C43B5C9}">
      <dgm:prSet/>
      <dgm:spPr/>
      <dgm:t>
        <a:bodyPr/>
        <a:lstStyle/>
        <a:p>
          <a:endParaRPr lang="en-US"/>
        </a:p>
      </dgm:t>
    </dgm:pt>
    <dgm:pt modelId="{3F7FEF8D-62E5-4B6D-9CF6-60566889ED7A}" type="sibTrans" cxnId="{0C08BA3F-E230-4FF2-B9C1-53C11C43B5C9}">
      <dgm:prSet/>
      <dgm:spPr/>
      <dgm:t>
        <a:bodyPr/>
        <a:lstStyle/>
        <a:p>
          <a:endParaRPr lang="en-US"/>
        </a:p>
      </dgm:t>
    </dgm:pt>
    <dgm:pt modelId="{BC5D4D40-5BD9-4621-9E91-0868DA673054}">
      <dgm:prSet phldrT="[Text]"/>
      <dgm:spPr/>
      <dgm:t>
        <a:bodyPr/>
        <a:lstStyle/>
        <a:p>
          <a:r>
            <a:rPr lang="en-US" b="1" dirty="0" smtClean="0"/>
            <a:t>Hospitality &amp; Food Management </a:t>
          </a:r>
          <a:endParaRPr lang="en-US" b="1" dirty="0"/>
        </a:p>
      </dgm:t>
    </dgm:pt>
    <dgm:pt modelId="{4532DE6E-A9F3-42CC-A755-AF462AEE8D88}" type="parTrans" cxnId="{3A76F319-5033-42DB-A81E-FE469DCB1CAE}">
      <dgm:prSet/>
      <dgm:spPr/>
      <dgm:t>
        <a:bodyPr/>
        <a:lstStyle/>
        <a:p>
          <a:endParaRPr lang="en-US"/>
        </a:p>
      </dgm:t>
    </dgm:pt>
    <dgm:pt modelId="{F56BA26C-3268-41E1-9089-2FE9C89F3A32}" type="sibTrans" cxnId="{3A76F319-5033-42DB-A81E-FE469DCB1CAE}">
      <dgm:prSet/>
      <dgm:spPr/>
      <dgm:t>
        <a:bodyPr/>
        <a:lstStyle/>
        <a:p>
          <a:endParaRPr lang="en-US"/>
        </a:p>
      </dgm:t>
    </dgm:pt>
    <dgm:pt modelId="{FB136B1D-F48B-4B86-A9FD-03ED8DEBACBF}" type="pres">
      <dgm:prSet presAssocID="{257E09FE-8B25-4D53-8D8C-9C2B5AD44776}" presName="Name0" presStyleCnt="0">
        <dgm:presLayoutVars>
          <dgm:dir/>
          <dgm:resizeHandles val="exact"/>
        </dgm:presLayoutVars>
      </dgm:prSet>
      <dgm:spPr/>
    </dgm:pt>
    <dgm:pt modelId="{0A8D88FA-2740-48EA-886D-5518F600079E}" type="pres">
      <dgm:prSet presAssocID="{E37BA3FB-9622-4B9B-A4C3-C7E83B954414}" presName="parTxOnly" presStyleLbl="node1" presStyleIdx="0" presStyleCnt="4">
        <dgm:presLayoutVars>
          <dgm:bulletEnabled val="1"/>
        </dgm:presLayoutVars>
      </dgm:prSet>
      <dgm:spPr/>
      <dgm:t>
        <a:bodyPr/>
        <a:lstStyle/>
        <a:p>
          <a:endParaRPr lang="en-US"/>
        </a:p>
      </dgm:t>
    </dgm:pt>
    <dgm:pt modelId="{3663B0EC-9EF7-4D28-A8AE-A074D0A54CAF}" type="pres">
      <dgm:prSet presAssocID="{85868631-3622-48BB-AF5A-82FDC46CB076}" presName="parSpace" presStyleCnt="0"/>
      <dgm:spPr/>
    </dgm:pt>
    <dgm:pt modelId="{56056E40-6341-493C-8825-5CB92E3146AC}" type="pres">
      <dgm:prSet presAssocID="{208D5FA1-D0E0-460C-ACD8-9FDAFA49B56E}" presName="parTxOnly" presStyleLbl="node1" presStyleIdx="1" presStyleCnt="4">
        <dgm:presLayoutVars>
          <dgm:bulletEnabled val="1"/>
        </dgm:presLayoutVars>
      </dgm:prSet>
      <dgm:spPr/>
      <dgm:t>
        <a:bodyPr/>
        <a:lstStyle/>
        <a:p>
          <a:endParaRPr lang="en-US"/>
        </a:p>
      </dgm:t>
    </dgm:pt>
    <dgm:pt modelId="{9E7A1CB8-A38A-43A5-A095-6A7A6148B801}" type="pres">
      <dgm:prSet presAssocID="{5AFE80BC-F1BB-47FB-8242-FF6D17312512}" presName="parSpace" presStyleCnt="0"/>
      <dgm:spPr/>
    </dgm:pt>
    <dgm:pt modelId="{59B5E3D4-96A9-48B7-A9A6-DC18563F7C26}" type="pres">
      <dgm:prSet presAssocID="{4920F9E2-3BB5-4924-843A-72A69CF9DE65}" presName="parTxOnly" presStyleLbl="node1" presStyleIdx="2" presStyleCnt="4">
        <dgm:presLayoutVars>
          <dgm:bulletEnabled val="1"/>
        </dgm:presLayoutVars>
      </dgm:prSet>
      <dgm:spPr/>
      <dgm:t>
        <a:bodyPr/>
        <a:lstStyle/>
        <a:p>
          <a:endParaRPr lang="en-US"/>
        </a:p>
      </dgm:t>
    </dgm:pt>
    <dgm:pt modelId="{EB1B3785-1175-46F1-BA50-FB4235D3F19C}" type="pres">
      <dgm:prSet presAssocID="{3F7FEF8D-62E5-4B6D-9CF6-60566889ED7A}" presName="parSpace" presStyleCnt="0"/>
      <dgm:spPr/>
    </dgm:pt>
    <dgm:pt modelId="{3A247F6A-8C4E-4187-AA30-4EBA03255F1C}" type="pres">
      <dgm:prSet presAssocID="{BC5D4D40-5BD9-4621-9E91-0868DA673054}" presName="parTxOnly" presStyleLbl="node1" presStyleIdx="3" presStyleCnt="4">
        <dgm:presLayoutVars>
          <dgm:bulletEnabled val="1"/>
        </dgm:presLayoutVars>
      </dgm:prSet>
      <dgm:spPr/>
      <dgm:t>
        <a:bodyPr/>
        <a:lstStyle/>
        <a:p>
          <a:endParaRPr lang="en-US"/>
        </a:p>
      </dgm:t>
    </dgm:pt>
  </dgm:ptLst>
  <dgm:cxnLst>
    <dgm:cxn modelId="{6DA47A75-8F7E-4FCC-BD13-E63B7DAD7177}" srcId="{257E09FE-8B25-4D53-8D8C-9C2B5AD44776}" destId="{E37BA3FB-9622-4B9B-A4C3-C7E83B954414}" srcOrd="0" destOrd="0" parTransId="{5D81E68C-98A8-4516-9EBF-EAFCD2D26C0D}" sibTransId="{85868631-3622-48BB-AF5A-82FDC46CB076}"/>
    <dgm:cxn modelId="{C71C70A3-44CF-4B66-B383-FFAE3FAB6585}" type="presOf" srcId="{208D5FA1-D0E0-460C-ACD8-9FDAFA49B56E}" destId="{56056E40-6341-493C-8825-5CB92E3146AC}" srcOrd="0" destOrd="0" presId="urn:microsoft.com/office/officeart/2005/8/layout/hChevron3"/>
    <dgm:cxn modelId="{E2B5A507-2603-4E8E-9E62-7345F410B348}" srcId="{257E09FE-8B25-4D53-8D8C-9C2B5AD44776}" destId="{208D5FA1-D0E0-460C-ACD8-9FDAFA49B56E}" srcOrd="1" destOrd="0" parTransId="{3364626A-5D78-4CA3-8790-6F8497B33E4E}" sibTransId="{5AFE80BC-F1BB-47FB-8242-FF6D17312512}"/>
    <dgm:cxn modelId="{0C08BA3F-E230-4FF2-B9C1-53C11C43B5C9}" srcId="{257E09FE-8B25-4D53-8D8C-9C2B5AD44776}" destId="{4920F9E2-3BB5-4924-843A-72A69CF9DE65}" srcOrd="2" destOrd="0" parTransId="{50683251-7BB2-49F8-ABD2-E990E6A9E99E}" sibTransId="{3F7FEF8D-62E5-4B6D-9CF6-60566889ED7A}"/>
    <dgm:cxn modelId="{3A76F319-5033-42DB-A81E-FE469DCB1CAE}" srcId="{257E09FE-8B25-4D53-8D8C-9C2B5AD44776}" destId="{BC5D4D40-5BD9-4621-9E91-0868DA673054}" srcOrd="3" destOrd="0" parTransId="{4532DE6E-A9F3-42CC-A755-AF462AEE8D88}" sibTransId="{F56BA26C-3268-41E1-9089-2FE9C89F3A32}"/>
    <dgm:cxn modelId="{2F9795DC-F694-4B8A-A5DB-56D4323669F9}" type="presOf" srcId="{257E09FE-8B25-4D53-8D8C-9C2B5AD44776}" destId="{FB136B1D-F48B-4B86-A9FD-03ED8DEBACBF}" srcOrd="0" destOrd="0" presId="urn:microsoft.com/office/officeart/2005/8/layout/hChevron3"/>
    <dgm:cxn modelId="{786C79BD-1CE1-4E26-8111-F7B4A6281ABC}" type="presOf" srcId="{E37BA3FB-9622-4B9B-A4C3-C7E83B954414}" destId="{0A8D88FA-2740-48EA-886D-5518F600079E}" srcOrd="0" destOrd="0" presId="urn:microsoft.com/office/officeart/2005/8/layout/hChevron3"/>
    <dgm:cxn modelId="{B07BF86A-6A7F-44DD-8210-C4D75DB385EB}" type="presOf" srcId="{4920F9E2-3BB5-4924-843A-72A69CF9DE65}" destId="{59B5E3D4-96A9-48B7-A9A6-DC18563F7C26}" srcOrd="0" destOrd="0" presId="urn:microsoft.com/office/officeart/2005/8/layout/hChevron3"/>
    <dgm:cxn modelId="{0810758A-09E3-4D68-BA7C-AABD608952C2}" type="presOf" srcId="{BC5D4D40-5BD9-4621-9E91-0868DA673054}" destId="{3A247F6A-8C4E-4187-AA30-4EBA03255F1C}" srcOrd="0" destOrd="0" presId="urn:microsoft.com/office/officeart/2005/8/layout/hChevron3"/>
    <dgm:cxn modelId="{323C067A-859C-4A70-A4A4-6C16C8149635}" type="presParOf" srcId="{FB136B1D-F48B-4B86-A9FD-03ED8DEBACBF}" destId="{0A8D88FA-2740-48EA-886D-5518F600079E}" srcOrd="0" destOrd="0" presId="urn:microsoft.com/office/officeart/2005/8/layout/hChevron3"/>
    <dgm:cxn modelId="{2D9E5BE2-938E-4CCB-8CF9-9CACBAD4E560}" type="presParOf" srcId="{FB136B1D-F48B-4B86-A9FD-03ED8DEBACBF}" destId="{3663B0EC-9EF7-4D28-A8AE-A074D0A54CAF}" srcOrd="1" destOrd="0" presId="urn:microsoft.com/office/officeart/2005/8/layout/hChevron3"/>
    <dgm:cxn modelId="{D4C51174-EE50-4D31-A4E6-9615BC796187}" type="presParOf" srcId="{FB136B1D-F48B-4B86-A9FD-03ED8DEBACBF}" destId="{56056E40-6341-493C-8825-5CB92E3146AC}" srcOrd="2" destOrd="0" presId="urn:microsoft.com/office/officeart/2005/8/layout/hChevron3"/>
    <dgm:cxn modelId="{11A18D96-3AEF-457B-8A19-FDF81F006028}" type="presParOf" srcId="{FB136B1D-F48B-4B86-A9FD-03ED8DEBACBF}" destId="{9E7A1CB8-A38A-43A5-A095-6A7A6148B801}" srcOrd="3" destOrd="0" presId="urn:microsoft.com/office/officeart/2005/8/layout/hChevron3"/>
    <dgm:cxn modelId="{E482A503-2DA3-4D17-8E6D-2ED6AB0690D2}" type="presParOf" srcId="{FB136B1D-F48B-4B86-A9FD-03ED8DEBACBF}" destId="{59B5E3D4-96A9-48B7-A9A6-DC18563F7C26}" srcOrd="4" destOrd="0" presId="urn:microsoft.com/office/officeart/2005/8/layout/hChevron3"/>
    <dgm:cxn modelId="{B6A78E90-ACAC-4DA5-BFE0-AF6777C4F4A4}" type="presParOf" srcId="{FB136B1D-F48B-4B86-A9FD-03ED8DEBACBF}" destId="{EB1B3785-1175-46F1-BA50-FB4235D3F19C}" srcOrd="5" destOrd="0" presId="urn:microsoft.com/office/officeart/2005/8/layout/hChevron3"/>
    <dgm:cxn modelId="{257998DC-F0DF-4EC2-8B1F-DDD94BD17D99}" type="presParOf" srcId="{FB136B1D-F48B-4B86-A9FD-03ED8DEBACBF}" destId="{3A247F6A-8C4E-4187-AA30-4EBA03255F1C}" srcOrd="6"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9D4710B-85BF-41FD-8FC3-F743CF6C4CD1}" type="doc">
      <dgm:prSet loTypeId="urn:microsoft.com/office/officeart/2005/8/layout/hList1" loCatId="list" qsTypeId="urn:microsoft.com/office/officeart/2005/8/quickstyle/3d2" qsCatId="3D" csTypeId="urn:microsoft.com/office/officeart/2005/8/colors/accent1_2" csCatId="accent1" phldr="1"/>
      <dgm:spPr/>
      <dgm:t>
        <a:bodyPr/>
        <a:lstStyle/>
        <a:p>
          <a:endParaRPr lang="en-US"/>
        </a:p>
      </dgm:t>
    </dgm:pt>
    <dgm:pt modelId="{85468ACB-66C8-4375-ABCD-B1324861E00D}">
      <dgm:prSet phldrT="[Text]"/>
      <dgm:spPr/>
      <dgm:t>
        <a:bodyPr/>
        <a:lstStyle/>
        <a:p>
          <a:r>
            <a:rPr lang="en-US" dirty="0" smtClean="0"/>
            <a:t>Workforce Integration  </a:t>
          </a:r>
          <a:endParaRPr lang="en-US" dirty="0"/>
        </a:p>
      </dgm:t>
    </dgm:pt>
    <dgm:pt modelId="{713511BF-64FB-49E2-BB23-BE3775CAEABE}" type="parTrans" cxnId="{D9BCB4A4-4A73-490B-8D11-02E0D4A5AEEC}">
      <dgm:prSet/>
      <dgm:spPr/>
      <dgm:t>
        <a:bodyPr/>
        <a:lstStyle/>
        <a:p>
          <a:endParaRPr lang="en-US"/>
        </a:p>
      </dgm:t>
    </dgm:pt>
    <dgm:pt modelId="{BBB9C545-E221-4DA0-8F6F-50E6C522B516}" type="sibTrans" cxnId="{D9BCB4A4-4A73-490B-8D11-02E0D4A5AEEC}">
      <dgm:prSet/>
      <dgm:spPr/>
      <dgm:t>
        <a:bodyPr/>
        <a:lstStyle/>
        <a:p>
          <a:endParaRPr lang="en-US"/>
        </a:p>
      </dgm:t>
    </dgm:pt>
    <dgm:pt modelId="{4B04E993-8731-4A31-A029-62B1BE6867E0}">
      <dgm:prSet phldrT="[Text]"/>
      <dgm:spPr/>
      <dgm:t>
        <a:bodyPr/>
        <a:lstStyle/>
        <a:p>
          <a:r>
            <a:rPr lang="en-US" dirty="0" smtClean="0">
              <a:solidFill>
                <a:schemeClr val="accent1">
                  <a:lumMod val="60000"/>
                  <a:lumOff val="40000"/>
                </a:schemeClr>
              </a:solidFill>
            </a:rPr>
            <a:t>Career Exploration </a:t>
          </a:r>
          <a:endParaRPr lang="en-US" dirty="0">
            <a:solidFill>
              <a:schemeClr val="accent1">
                <a:lumMod val="60000"/>
                <a:lumOff val="40000"/>
              </a:schemeClr>
            </a:solidFill>
          </a:endParaRPr>
        </a:p>
      </dgm:t>
    </dgm:pt>
    <dgm:pt modelId="{5BC8C487-587E-4247-97FB-DD3997D136BF}" type="parTrans" cxnId="{BD6A22D0-DA6E-40EF-A446-1D824748CE37}">
      <dgm:prSet/>
      <dgm:spPr/>
      <dgm:t>
        <a:bodyPr/>
        <a:lstStyle/>
        <a:p>
          <a:endParaRPr lang="en-US"/>
        </a:p>
      </dgm:t>
    </dgm:pt>
    <dgm:pt modelId="{28494C83-87E5-4E4B-93A7-6D2304DF5D08}" type="sibTrans" cxnId="{BD6A22D0-DA6E-40EF-A446-1D824748CE37}">
      <dgm:prSet/>
      <dgm:spPr/>
      <dgm:t>
        <a:bodyPr/>
        <a:lstStyle/>
        <a:p>
          <a:endParaRPr lang="en-US"/>
        </a:p>
      </dgm:t>
    </dgm:pt>
    <dgm:pt modelId="{EE490B2F-F1E5-4F32-9A66-BBB6D7F87FA9}">
      <dgm:prSet phldrT="[Text]"/>
      <dgm:spPr/>
      <dgm:t>
        <a:bodyPr/>
        <a:lstStyle/>
        <a:p>
          <a:r>
            <a:rPr lang="en-US" dirty="0" smtClean="0"/>
            <a:t>Digital Literacy Integration </a:t>
          </a:r>
          <a:endParaRPr lang="en-US" dirty="0"/>
        </a:p>
      </dgm:t>
    </dgm:pt>
    <dgm:pt modelId="{449C5CFC-C23B-4F02-BF85-7E439B5B6A9C}" type="parTrans" cxnId="{558A72B2-D217-40BC-B584-FB2C4901B142}">
      <dgm:prSet/>
      <dgm:spPr/>
      <dgm:t>
        <a:bodyPr/>
        <a:lstStyle/>
        <a:p>
          <a:endParaRPr lang="en-US"/>
        </a:p>
      </dgm:t>
    </dgm:pt>
    <dgm:pt modelId="{298D8C57-0A48-404B-820C-F5A6DB590FE5}" type="sibTrans" cxnId="{558A72B2-D217-40BC-B584-FB2C4901B142}">
      <dgm:prSet/>
      <dgm:spPr/>
      <dgm:t>
        <a:bodyPr/>
        <a:lstStyle/>
        <a:p>
          <a:endParaRPr lang="en-US"/>
        </a:p>
      </dgm:t>
    </dgm:pt>
    <dgm:pt modelId="{DC86D625-77A2-42E1-A0F1-241824ABE9AD}">
      <dgm:prSet phldrT="[Text]"/>
      <dgm:spPr/>
      <dgm:t>
        <a:bodyPr/>
        <a:lstStyle/>
        <a:p>
          <a:r>
            <a:rPr lang="en-US" dirty="0" smtClean="0">
              <a:solidFill>
                <a:schemeClr val="accent1">
                  <a:lumMod val="60000"/>
                  <a:lumOff val="40000"/>
                </a:schemeClr>
              </a:solidFill>
            </a:rPr>
            <a:t>PowerPoints </a:t>
          </a:r>
          <a:endParaRPr lang="en-US" dirty="0">
            <a:solidFill>
              <a:schemeClr val="accent1">
                <a:lumMod val="60000"/>
                <a:lumOff val="40000"/>
              </a:schemeClr>
            </a:solidFill>
          </a:endParaRPr>
        </a:p>
      </dgm:t>
    </dgm:pt>
    <dgm:pt modelId="{DD51F061-B94C-48E8-8246-D6E37F175C68}" type="parTrans" cxnId="{9A7B7461-268B-4394-85CB-DACDD37D9040}">
      <dgm:prSet/>
      <dgm:spPr/>
      <dgm:t>
        <a:bodyPr/>
        <a:lstStyle/>
        <a:p>
          <a:endParaRPr lang="en-US"/>
        </a:p>
      </dgm:t>
    </dgm:pt>
    <dgm:pt modelId="{7135CE71-4AE8-4080-93F4-9786D43F40BE}" type="sibTrans" cxnId="{9A7B7461-268B-4394-85CB-DACDD37D9040}">
      <dgm:prSet/>
      <dgm:spPr/>
      <dgm:t>
        <a:bodyPr/>
        <a:lstStyle/>
        <a:p>
          <a:endParaRPr lang="en-US"/>
        </a:p>
      </dgm:t>
    </dgm:pt>
    <dgm:pt modelId="{81405CD8-2CD4-4180-8960-13E1F57A107B}">
      <dgm:prSet phldrT="[Text]"/>
      <dgm:spPr/>
      <dgm:t>
        <a:bodyPr/>
        <a:lstStyle/>
        <a:p>
          <a:r>
            <a:rPr lang="en-US" dirty="0" smtClean="0"/>
            <a:t>College Ready Integration</a:t>
          </a:r>
          <a:endParaRPr lang="en-US" dirty="0"/>
        </a:p>
      </dgm:t>
    </dgm:pt>
    <dgm:pt modelId="{E9836D8B-A74B-4F12-A016-3E34936F698E}" type="parTrans" cxnId="{261C8901-ED80-483A-AF05-955AE3CA3EAC}">
      <dgm:prSet/>
      <dgm:spPr/>
      <dgm:t>
        <a:bodyPr/>
        <a:lstStyle/>
        <a:p>
          <a:endParaRPr lang="en-US"/>
        </a:p>
      </dgm:t>
    </dgm:pt>
    <dgm:pt modelId="{77A6B888-903D-46E5-A77E-A47F73201E21}" type="sibTrans" cxnId="{261C8901-ED80-483A-AF05-955AE3CA3EAC}">
      <dgm:prSet/>
      <dgm:spPr/>
      <dgm:t>
        <a:bodyPr/>
        <a:lstStyle/>
        <a:p>
          <a:endParaRPr lang="en-US"/>
        </a:p>
      </dgm:t>
    </dgm:pt>
    <dgm:pt modelId="{CDA54BC0-D277-4DAD-AF43-1C58A825F1DD}">
      <dgm:prSet phldrT="[Text]"/>
      <dgm:spPr/>
      <dgm:t>
        <a:bodyPr/>
        <a:lstStyle/>
        <a:p>
          <a:r>
            <a:rPr lang="en-US" dirty="0" smtClean="0">
              <a:solidFill>
                <a:schemeClr val="tx1"/>
              </a:solidFill>
            </a:rPr>
            <a:t>Vocabulary </a:t>
          </a:r>
          <a:endParaRPr lang="en-US" dirty="0">
            <a:solidFill>
              <a:schemeClr val="tx1"/>
            </a:solidFill>
          </a:endParaRPr>
        </a:p>
      </dgm:t>
    </dgm:pt>
    <dgm:pt modelId="{4F458ABB-4706-4303-9F59-D994FC78D20B}" type="parTrans" cxnId="{9E800B0F-A32D-4461-8C4B-AC4BC9B05FB1}">
      <dgm:prSet/>
      <dgm:spPr/>
      <dgm:t>
        <a:bodyPr/>
        <a:lstStyle/>
        <a:p>
          <a:endParaRPr lang="en-US"/>
        </a:p>
      </dgm:t>
    </dgm:pt>
    <dgm:pt modelId="{0F9C6E98-E100-4948-B7A2-7C2749D5182F}" type="sibTrans" cxnId="{9E800B0F-A32D-4461-8C4B-AC4BC9B05FB1}">
      <dgm:prSet/>
      <dgm:spPr/>
      <dgm:t>
        <a:bodyPr/>
        <a:lstStyle/>
        <a:p>
          <a:endParaRPr lang="en-US"/>
        </a:p>
      </dgm:t>
    </dgm:pt>
    <dgm:pt modelId="{3D187788-0D79-43E3-A6D4-5741C845E970}">
      <dgm:prSet phldrT="[Text]"/>
      <dgm:spPr/>
      <dgm:t>
        <a:bodyPr/>
        <a:lstStyle/>
        <a:p>
          <a:r>
            <a:rPr lang="en-US" dirty="0" smtClean="0">
              <a:solidFill>
                <a:schemeClr val="accent1">
                  <a:lumMod val="60000"/>
                  <a:lumOff val="40000"/>
                </a:schemeClr>
              </a:solidFill>
            </a:rPr>
            <a:t>Librarians</a:t>
          </a:r>
          <a:endParaRPr lang="en-US" dirty="0">
            <a:solidFill>
              <a:schemeClr val="accent1">
                <a:lumMod val="60000"/>
                <a:lumOff val="40000"/>
              </a:schemeClr>
            </a:solidFill>
          </a:endParaRPr>
        </a:p>
      </dgm:t>
    </dgm:pt>
    <dgm:pt modelId="{354B805A-6435-4A5E-8D05-AD72412FE022}" type="parTrans" cxnId="{FDB7411A-8D24-4BCD-91C5-2291570C418C}">
      <dgm:prSet/>
      <dgm:spPr/>
      <dgm:t>
        <a:bodyPr/>
        <a:lstStyle/>
        <a:p>
          <a:endParaRPr lang="en-US"/>
        </a:p>
      </dgm:t>
    </dgm:pt>
    <dgm:pt modelId="{49FC581F-5CDF-41C9-8B7F-BFEFCB93EAB3}" type="sibTrans" cxnId="{FDB7411A-8D24-4BCD-91C5-2291570C418C}">
      <dgm:prSet/>
      <dgm:spPr/>
      <dgm:t>
        <a:bodyPr/>
        <a:lstStyle/>
        <a:p>
          <a:endParaRPr lang="en-US"/>
        </a:p>
      </dgm:t>
    </dgm:pt>
    <dgm:pt modelId="{21FA8E29-14CD-44D2-8A1B-43AEB3374F4D}">
      <dgm:prSet/>
      <dgm:spPr/>
      <dgm:t>
        <a:bodyPr/>
        <a:lstStyle/>
        <a:p>
          <a:r>
            <a:rPr lang="en-US" dirty="0" smtClean="0">
              <a:solidFill>
                <a:schemeClr val="accent1">
                  <a:lumMod val="60000"/>
                  <a:lumOff val="40000"/>
                </a:schemeClr>
              </a:solidFill>
            </a:rPr>
            <a:t>Resume Writing</a:t>
          </a:r>
          <a:endParaRPr lang="en-US" dirty="0">
            <a:solidFill>
              <a:schemeClr val="accent1">
                <a:lumMod val="60000"/>
                <a:lumOff val="40000"/>
              </a:schemeClr>
            </a:solidFill>
          </a:endParaRPr>
        </a:p>
      </dgm:t>
    </dgm:pt>
    <dgm:pt modelId="{E45502F9-642F-4D26-B86D-4E6C8A3615A1}" type="parTrans" cxnId="{AE4A4F21-79F8-4A39-B19F-5459D75295F9}">
      <dgm:prSet/>
      <dgm:spPr/>
      <dgm:t>
        <a:bodyPr/>
        <a:lstStyle/>
        <a:p>
          <a:endParaRPr lang="en-US"/>
        </a:p>
      </dgm:t>
    </dgm:pt>
    <dgm:pt modelId="{03811BD9-5165-49FA-A9AC-48E59A8D9333}" type="sibTrans" cxnId="{AE4A4F21-79F8-4A39-B19F-5459D75295F9}">
      <dgm:prSet/>
      <dgm:spPr/>
      <dgm:t>
        <a:bodyPr/>
        <a:lstStyle/>
        <a:p>
          <a:endParaRPr lang="en-US"/>
        </a:p>
      </dgm:t>
    </dgm:pt>
    <dgm:pt modelId="{728FAB00-CDDA-42EF-A291-B5DCED6C3EF0}">
      <dgm:prSet/>
      <dgm:spPr/>
      <dgm:t>
        <a:bodyPr/>
        <a:lstStyle/>
        <a:p>
          <a:r>
            <a:rPr lang="en-US" dirty="0" smtClean="0">
              <a:solidFill>
                <a:schemeClr val="accent1">
                  <a:lumMod val="60000"/>
                  <a:lumOff val="40000"/>
                </a:schemeClr>
              </a:solidFill>
            </a:rPr>
            <a:t>Microsoft Word-Formatting  MLA/APA</a:t>
          </a:r>
          <a:endParaRPr lang="en-US" dirty="0">
            <a:solidFill>
              <a:schemeClr val="accent1">
                <a:lumMod val="60000"/>
                <a:lumOff val="40000"/>
              </a:schemeClr>
            </a:solidFill>
          </a:endParaRPr>
        </a:p>
      </dgm:t>
    </dgm:pt>
    <dgm:pt modelId="{D38DE820-25E3-425A-9FDD-9B7F3837ADC7}" type="parTrans" cxnId="{831D7407-D790-4A08-B1D9-28BA0D85BCD0}">
      <dgm:prSet/>
      <dgm:spPr/>
      <dgm:t>
        <a:bodyPr/>
        <a:lstStyle/>
        <a:p>
          <a:endParaRPr lang="en-US"/>
        </a:p>
      </dgm:t>
    </dgm:pt>
    <dgm:pt modelId="{71D16487-3DF5-4A20-9CEA-BE152BE3D4C7}" type="sibTrans" cxnId="{831D7407-D790-4A08-B1D9-28BA0D85BCD0}">
      <dgm:prSet/>
      <dgm:spPr/>
      <dgm:t>
        <a:bodyPr/>
        <a:lstStyle/>
        <a:p>
          <a:endParaRPr lang="en-US"/>
        </a:p>
      </dgm:t>
    </dgm:pt>
    <dgm:pt modelId="{280D0F4A-BB01-4689-8BDB-5076DE754691}">
      <dgm:prSet/>
      <dgm:spPr/>
      <dgm:t>
        <a:bodyPr/>
        <a:lstStyle/>
        <a:p>
          <a:r>
            <a:rPr lang="en-US" dirty="0" smtClean="0">
              <a:solidFill>
                <a:schemeClr val="accent1">
                  <a:lumMod val="60000"/>
                  <a:lumOff val="40000"/>
                </a:schemeClr>
              </a:solidFill>
            </a:rPr>
            <a:t>Amarillo College’s Online System-Blackboard </a:t>
          </a:r>
          <a:endParaRPr lang="en-US" dirty="0">
            <a:solidFill>
              <a:schemeClr val="accent1">
                <a:lumMod val="60000"/>
                <a:lumOff val="40000"/>
              </a:schemeClr>
            </a:solidFill>
          </a:endParaRPr>
        </a:p>
      </dgm:t>
    </dgm:pt>
    <dgm:pt modelId="{4663A24D-1278-4454-9BBB-8C226D5705AB}" type="parTrans" cxnId="{7A72E982-3FCA-4736-B7F6-2473580F9123}">
      <dgm:prSet/>
      <dgm:spPr/>
      <dgm:t>
        <a:bodyPr/>
        <a:lstStyle/>
        <a:p>
          <a:endParaRPr lang="en-US"/>
        </a:p>
      </dgm:t>
    </dgm:pt>
    <dgm:pt modelId="{1116673F-280A-488F-BCFD-87399D6ABA71}" type="sibTrans" cxnId="{7A72E982-3FCA-4736-B7F6-2473580F9123}">
      <dgm:prSet/>
      <dgm:spPr/>
      <dgm:t>
        <a:bodyPr/>
        <a:lstStyle/>
        <a:p>
          <a:endParaRPr lang="en-US"/>
        </a:p>
      </dgm:t>
    </dgm:pt>
    <dgm:pt modelId="{1004433C-57AB-4C75-9ACF-0811C3231633}">
      <dgm:prSet/>
      <dgm:spPr/>
      <dgm:t>
        <a:bodyPr/>
        <a:lstStyle/>
        <a:p>
          <a:r>
            <a:rPr lang="en-US" dirty="0" smtClean="0">
              <a:solidFill>
                <a:schemeClr val="accent1">
                  <a:lumMod val="60000"/>
                  <a:lumOff val="40000"/>
                </a:schemeClr>
              </a:solidFill>
            </a:rPr>
            <a:t>Discussion Post</a:t>
          </a:r>
          <a:endParaRPr lang="en-US" dirty="0">
            <a:solidFill>
              <a:schemeClr val="accent1">
                <a:lumMod val="60000"/>
                <a:lumOff val="40000"/>
              </a:schemeClr>
            </a:solidFill>
          </a:endParaRPr>
        </a:p>
      </dgm:t>
    </dgm:pt>
    <dgm:pt modelId="{9FDECC3B-4C2C-4B10-A28F-48B82FA86F14}" type="parTrans" cxnId="{DAD5B52B-7F77-4E72-910F-1D27590A2AB1}">
      <dgm:prSet/>
      <dgm:spPr/>
      <dgm:t>
        <a:bodyPr/>
        <a:lstStyle/>
        <a:p>
          <a:endParaRPr lang="en-US"/>
        </a:p>
      </dgm:t>
    </dgm:pt>
    <dgm:pt modelId="{C822B58A-37B6-4AE3-8CB4-598CCB6386B5}" type="sibTrans" cxnId="{DAD5B52B-7F77-4E72-910F-1D27590A2AB1}">
      <dgm:prSet/>
      <dgm:spPr/>
      <dgm:t>
        <a:bodyPr/>
        <a:lstStyle/>
        <a:p>
          <a:endParaRPr lang="en-US"/>
        </a:p>
      </dgm:t>
    </dgm:pt>
    <dgm:pt modelId="{37544F8B-53E7-48E5-832B-5BE7E39FB9B1}">
      <dgm:prSet/>
      <dgm:spPr/>
      <dgm:t>
        <a:bodyPr/>
        <a:lstStyle/>
        <a:p>
          <a:r>
            <a:rPr lang="en-US" dirty="0" smtClean="0">
              <a:solidFill>
                <a:schemeClr val="accent1">
                  <a:lumMod val="60000"/>
                  <a:lumOff val="40000"/>
                </a:schemeClr>
              </a:solidFill>
            </a:rPr>
            <a:t>Online Test/Quizzes</a:t>
          </a:r>
          <a:endParaRPr lang="en-US" dirty="0">
            <a:solidFill>
              <a:schemeClr val="accent1">
                <a:lumMod val="60000"/>
                <a:lumOff val="40000"/>
              </a:schemeClr>
            </a:solidFill>
          </a:endParaRPr>
        </a:p>
      </dgm:t>
    </dgm:pt>
    <dgm:pt modelId="{20B00210-F70A-451D-BC1A-A945386E400A}" type="parTrans" cxnId="{FAF13DDE-2636-462E-AB3F-156AAB88DE75}">
      <dgm:prSet/>
      <dgm:spPr/>
      <dgm:t>
        <a:bodyPr/>
        <a:lstStyle/>
        <a:p>
          <a:endParaRPr lang="en-US"/>
        </a:p>
      </dgm:t>
    </dgm:pt>
    <dgm:pt modelId="{8BA1CD32-2C50-4482-8989-DB935F358C68}" type="sibTrans" cxnId="{FAF13DDE-2636-462E-AB3F-156AAB88DE75}">
      <dgm:prSet/>
      <dgm:spPr/>
      <dgm:t>
        <a:bodyPr/>
        <a:lstStyle/>
        <a:p>
          <a:endParaRPr lang="en-US"/>
        </a:p>
      </dgm:t>
    </dgm:pt>
    <dgm:pt modelId="{90A58FA6-C5E4-44DD-91A3-DA512153BF85}">
      <dgm:prSet/>
      <dgm:spPr/>
      <dgm:t>
        <a:bodyPr/>
        <a:lstStyle/>
        <a:p>
          <a:r>
            <a:rPr lang="en-US" dirty="0" smtClean="0">
              <a:solidFill>
                <a:schemeClr val="accent1">
                  <a:lumMod val="60000"/>
                  <a:lumOff val="40000"/>
                </a:schemeClr>
              </a:solidFill>
            </a:rPr>
            <a:t>Emailing</a:t>
          </a:r>
          <a:endParaRPr lang="en-US" dirty="0">
            <a:solidFill>
              <a:schemeClr val="accent1">
                <a:lumMod val="60000"/>
                <a:lumOff val="40000"/>
              </a:schemeClr>
            </a:solidFill>
          </a:endParaRPr>
        </a:p>
      </dgm:t>
    </dgm:pt>
    <dgm:pt modelId="{A137FACB-1A35-4369-891C-6172A7D12FE1}" type="parTrans" cxnId="{C2E6247A-EC10-482B-B706-9AC315DEFF10}">
      <dgm:prSet/>
      <dgm:spPr/>
      <dgm:t>
        <a:bodyPr/>
        <a:lstStyle/>
        <a:p>
          <a:endParaRPr lang="en-US"/>
        </a:p>
      </dgm:t>
    </dgm:pt>
    <dgm:pt modelId="{B8EBA7BA-1E31-42D7-89B1-F50506CB0F7D}" type="sibTrans" cxnId="{C2E6247A-EC10-482B-B706-9AC315DEFF10}">
      <dgm:prSet/>
      <dgm:spPr/>
      <dgm:t>
        <a:bodyPr/>
        <a:lstStyle/>
        <a:p>
          <a:endParaRPr lang="en-US"/>
        </a:p>
      </dgm:t>
    </dgm:pt>
    <dgm:pt modelId="{03DE8C4B-5103-4006-81D6-734B07605C2C}">
      <dgm:prSet/>
      <dgm:spPr/>
      <dgm:t>
        <a:bodyPr/>
        <a:lstStyle/>
        <a:p>
          <a:r>
            <a:rPr lang="en-US" dirty="0" smtClean="0">
              <a:solidFill>
                <a:schemeClr val="accent1">
                  <a:lumMod val="60000"/>
                  <a:lumOff val="40000"/>
                </a:schemeClr>
              </a:solidFill>
            </a:rPr>
            <a:t>Uploading Assignments  </a:t>
          </a:r>
          <a:endParaRPr lang="en-US" dirty="0">
            <a:solidFill>
              <a:schemeClr val="accent1">
                <a:lumMod val="60000"/>
                <a:lumOff val="40000"/>
              </a:schemeClr>
            </a:solidFill>
          </a:endParaRPr>
        </a:p>
      </dgm:t>
    </dgm:pt>
    <dgm:pt modelId="{864F0195-87A2-4AA5-A088-CF0F056DE235}" type="parTrans" cxnId="{6023B9B5-C91F-4D81-B24D-01C0F568738E}">
      <dgm:prSet/>
      <dgm:spPr/>
      <dgm:t>
        <a:bodyPr/>
        <a:lstStyle/>
        <a:p>
          <a:endParaRPr lang="en-US"/>
        </a:p>
      </dgm:t>
    </dgm:pt>
    <dgm:pt modelId="{33C2B650-888D-47B5-B2E6-0774BF27BE0E}" type="sibTrans" cxnId="{6023B9B5-C91F-4D81-B24D-01C0F568738E}">
      <dgm:prSet/>
      <dgm:spPr/>
      <dgm:t>
        <a:bodyPr/>
        <a:lstStyle/>
        <a:p>
          <a:endParaRPr lang="en-US"/>
        </a:p>
      </dgm:t>
    </dgm:pt>
    <dgm:pt modelId="{5A913C65-8AA2-415E-BCD3-83B53C7A8D02}">
      <dgm:prSet/>
      <dgm:spPr/>
      <dgm:t>
        <a:bodyPr/>
        <a:lstStyle/>
        <a:p>
          <a:r>
            <a:rPr lang="en-US" dirty="0" smtClean="0">
              <a:solidFill>
                <a:schemeClr val="accent1">
                  <a:lumMod val="60000"/>
                  <a:lumOff val="40000"/>
                </a:schemeClr>
              </a:solidFill>
            </a:rPr>
            <a:t>Thumb Drive Skills</a:t>
          </a:r>
          <a:endParaRPr lang="en-US" dirty="0">
            <a:solidFill>
              <a:schemeClr val="accent1">
                <a:lumMod val="60000"/>
                <a:lumOff val="40000"/>
              </a:schemeClr>
            </a:solidFill>
          </a:endParaRPr>
        </a:p>
      </dgm:t>
    </dgm:pt>
    <dgm:pt modelId="{DC67B474-0158-4CCD-8085-A290419589CF}" type="parTrans" cxnId="{1FCA4A90-2947-4F34-955A-664DD98715C1}">
      <dgm:prSet/>
      <dgm:spPr/>
      <dgm:t>
        <a:bodyPr/>
        <a:lstStyle/>
        <a:p>
          <a:endParaRPr lang="en-US"/>
        </a:p>
      </dgm:t>
    </dgm:pt>
    <dgm:pt modelId="{13D0DC5A-788D-4492-BBB0-54E3AF4805F8}" type="sibTrans" cxnId="{1FCA4A90-2947-4F34-955A-664DD98715C1}">
      <dgm:prSet/>
      <dgm:spPr/>
      <dgm:t>
        <a:bodyPr/>
        <a:lstStyle/>
        <a:p>
          <a:endParaRPr lang="en-US"/>
        </a:p>
      </dgm:t>
    </dgm:pt>
    <dgm:pt modelId="{DC8414BA-8428-4299-83EE-0E0EE32D9E90}">
      <dgm:prSet/>
      <dgm:spPr/>
      <dgm:t>
        <a:bodyPr/>
        <a:lstStyle/>
        <a:p>
          <a:r>
            <a:rPr lang="en-US" dirty="0" smtClean="0">
              <a:solidFill>
                <a:schemeClr val="accent1">
                  <a:lumMod val="60000"/>
                  <a:lumOff val="40000"/>
                </a:schemeClr>
              </a:solidFill>
            </a:rPr>
            <a:t>Storing &amp; Retrieving Documents   </a:t>
          </a:r>
          <a:endParaRPr lang="en-US" dirty="0">
            <a:solidFill>
              <a:schemeClr val="accent1">
                <a:lumMod val="60000"/>
                <a:lumOff val="40000"/>
              </a:schemeClr>
            </a:solidFill>
          </a:endParaRPr>
        </a:p>
      </dgm:t>
    </dgm:pt>
    <dgm:pt modelId="{A2CB52EF-440F-4FDC-86BE-6499D91EA698}" type="parTrans" cxnId="{24656535-8751-4F68-8F6C-B91BD77BFF63}">
      <dgm:prSet/>
      <dgm:spPr/>
      <dgm:t>
        <a:bodyPr/>
        <a:lstStyle/>
        <a:p>
          <a:endParaRPr lang="en-US"/>
        </a:p>
      </dgm:t>
    </dgm:pt>
    <dgm:pt modelId="{E6F06FBA-6B27-4F65-A918-116FE41A6CF4}" type="sibTrans" cxnId="{24656535-8751-4F68-8F6C-B91BD77BFF63}">
      <dgm:prSet/>
      <dgm:spPr/>
      <dgm:t>
        <a:bodyPr/>
        <a:lstStyle/>
        <a:p>
          <a:endParaRPr lang="en-US"/>
        </a:p>
      </dgm:t>
    </dgm:pt>
    <dgm:pt modelId="{9D03ED39-298C-4855-8344-CF104EBEDACF}">
      <dgm:prSet/>
      <dgm:spPr/>
      <dgm:t>
        <a:bodyPr/>
        <a:lstStyle/>
        <a:p>
          <a:r>
            <a:rPr lang="en-US" dirty="0" smtClean="0">
              <a:solidFill>
                <a:schemeClr val="tx1"/>
              </a:solidFill>
            </a:rPr>
            <a:t>Time Management</a:t>
          </a:r>
          <a:endParaRPr lang="en-US" dirty="0">
            <a:solidFill>
              <a:schemeClr val="tx1"/>
            </a:solidFill>
          </a:endParaRPr>
        </a:p>
      </dgm:t>
    </dgm:pt>
    <dgm:pt modelId="{DFE0B033-6420-4578-B050-E10D70FE2CDF}" type="parTrans" cxnId="{7707F66E-04A0-4A64-9E73-023812C35557}">
      <dgm:prSet/>
      <dgm:spPr/>
      <dgm:t>
        <a:bodyPr/>
        <a:lstStyle/>
        <a:p>
          <a:endParaRPr lang="en-US"/>
        </a:p>
      </dgm:t>
    </dgm:pt>
    <dgm:pt modelId="{2FBD2A6F-F6C7-483F-99E8-D97318F4AA8E}" type="sibTrans" cxnId="{7707F66E-04A0-4A64-9E73-023812C35557}">
      <dgm:prSet/>
      <dgm:spPr/>
      <dgm:t>
        <a:bodyPr/>
        <a:lstStyle/>
        <a:p>
          <a:endParaRPr lang="en-US"/>
        </a:p>
      </dgm:t>
    </dgm:pt>
    <dgm:pt modelId="{2E9C384C-2759-4153-9934-E64ABE7C4990}">
      <dgm:prSet/>
      <dgm:spPr/>
      <dgm:t>
        <a:bodyPr/>
        <a:lstStyle/>
        <a:p>
          <a:r>
            <a:rPr lang="en-US" dirty="0" smtClean="0">
              <a:solidFill>
                <a:schemeClr val="tx1"/>
              </a:solidFill>
            </a:rPr>
            <a:t>Note/Test Taking Skills </a:t>
          </a:r>
          <a:endParaRPr lang="en-US" dirty="0">
            <a:solidFill>
              <a:schemeClr val="tx1"/>
            </a:solidFill>
          </a:endParaRPr>
        </a:p>
      </dgm:t>
    </dgm:pt>
    <dgm:pt modelId="{FE404CB5-1E1B-41D5-BC83-4F7593447DF7}" type="parTrans" cxnId="{651D41BA-8661-4246-A81F-CD7FF41D750E}">
      <dgm:prSet/>
      <dgm:spPr/>
      <dgm:t>
        <a:bodyPr/>
        <a:lstStyle/>
        <a:p>
          <a:endParaRPr lang="en-US"/>
        </a:p>
      </dgm:t>
    </dgm:pt>
    <dgm:pt modelId="{21379ED6-C4B0-42F7-9A4D-4740B37115D9}" type="sibTrans" cxnId="{651D41BA-8661-4246-A81F-CD7FF41D750E}">
      <dgm:prSet/>
      <dgm:spPr/>
      <dgm:t>
        <a:bodyPr/>
        <a:lstStyle/>
        <a:p>
          <a:endParaRPr lang="en-US"/>
        </a:p>
      </dgm:t>
    </dgm:pt>
    <dgm:pt modelId="{58440A8D-6B9B-4807-A26C-607F6DBF63BE}">
      <dgm:prSet/>
      <dgm:spPr/>
      <dgm:t>
        <a:bodyPr/>
        <a:lstStyle/>
        <a:p>
          <a:r>
            <a:rPr lang="en-US" dirty="0" smtClean="0">
              <a:solidFill>
                <a:schemeClr val="tx1"/>
              </a:solidFill>
            </a:rPr>
            <a:t>Team Building</a:t>
          </a:r>
          <a:endParaRPr lang="en-US" dirty="0">
            <a:solidFill>
              <a:schemeClr val="tx1"/>
            </a:solidFill>
          </a:endParaRPr>
        </a:p>
      </dgm:t>
    </dgm:pt>
    <dgm:pt modelId="{874B04A7-0A6F-4038-AC01-6BAF31BB2BF3}" type="parTrans" cxnId="{E36708D6-44E3-4F07-B04B-C289B151DF50}">
      <dgm:prSet/>
      <dgm:spPr/>
      <dgm:t>
        <a:bodyPr/>
        <a:lstStyle/>
        <a:p>
          <a:endParaRPr lang="en-US"/>
        </a:p>
      </dgm:t>
    </dgm:pt>
    <dgm:pt modelId="{EC0D6658-DCEC-44A5-8A03-46931C48B27B}" type="sibTrans" cxnId="{E36708D6-44E3-4F07-B04B-C289B151DF50}">
      <dgm:prSet/>
      <dgm:spPr/>
      <dgm:t>
        <a:bodyPr/>
        <a:lstStyle/>
        <a:p>
          <a:endParaRPr lang="en-US"/>
        </a:p>
      </dgm:t>
    </dgm:pt>
    <dgm:pt modelId="{AF8B6E5E-7B20-46F8-8186-164C826DAA23}">
      <dgm:prSet/>
      <dgm:spPr/>
      <dgm:t>
        <a:bodyPr/>
        <a:lstStyle/>
        <a:p>
          <a:r>
            <a:rPr lang="en-US" dirty="0" smtClean="0">
              <a:solidFill>
                <a:schemeClr val="tx1"/>
              </a:solidFill>
            </a:rPr>
            <a:t>Student Collaboration (PP presentation)</a:t>
          </a:r>
          <a:endParaRPr lang="en-US" dirty="0">
            <a:solidFill>
              <a:schemeClr val="tx1"/>
            </a:solidFill>
          </a:endParaRPr>
        </a:p>
      </dgm:t>
    </dgm:pt>
    <dgm:pt modelId="{34F820EE-8C0E-4F82-AB85-8406DC18F765}" type="parTrans" cxnId="{811A995E-F32F-4B1E-A4DF-3ADEB42C4F7E}">
      <dgm:prSet/>
      <dgm:spPr/>
      <dgm:t>
        <a:bodyPr/>
        <a:lstStyle/>
        <a:p>
          <a:endParaRPr lang="en-US"/>
        </a:p>
      </dgm:t>
    </dgm:pt>
    <dgm:pt modelId="{37644502-1ADD-4653-8487-E53225E846D1}" type="sibTrans" cxnId="{811A995E-F32F-4B1E-A4DF-3ADEB42C4F7E}">
      <dgm:prSet/>
      <dgm:spPr/>
      <dgm:t>
        <a:bodyPr/>
        <a:lstStyle/>
        <a:p>
          <a:endParaRPr lang="en-US"/>
        </a:p>
      </dgm:t>
    </dgm:pt>
    <dgm:pt modelId="{CCE9E900-ECDC-4E0F-995C-0E541D3B4955}">
      <dgm:prSet/>
      <dgm:spPr/>
      <dgm:t>
        <a:bodyPr/>
        <a:lstStyle/>
        <a:p>
          <a:r>
            <a:rPr lang="en-US" dirty="0" smtClean="0">
              <a:solidFill>
                <a:schemeClr val="tx1"/>
              </a:solidFill>
            </a:rPr>
            <a:t>TSI Prep</a:t>
          </a:r>
          <a:endParaRPr lang="en-US" dirty="0">
            <a:solidFill>
              <a:schemeClr val="tx1"/>
            </a:solidFill>
          </a:endParaRPr>
        </a:p>
      </dgm:t>
    </dgm:pt>
    <dgm:pt modelId="{6CA77485-ABDD-4807-A745-0F58C7BF615B}" type="parTrans" cxnId="{ABA4C72A-209E-4F0F-8DB2-B94888634D45}">
      <dgm:prSet/>
      <dgm:spPr/>
      <dgm:t>
        <a:bodyPr/>
        <a:lstStyle/>
        <a:p>
          <a:endParaRPr lang="en-US"/>
        </a:p>
      </dgm:t>
    </dgm:pt>
    <dgm:pt modelId="{316DFB6C-6580-41CC-B47C-6C3C82C0893B}" type="sibTrans" cxnId="{ABA4C72A-209E-4F0F-8DB2-B94888634D45}">
      <dgm:prSet/>
      <dgm:spPr/>
      <dgm:t>
        <a:bodyPr/>
        <a:lstStyle/>
        <a:p>
          <a:endParaRPr lang="en-US"/>
        </a:p>
      </dgm:t>
    </dgm:pt>
    <dgm:pt modelId="{53DCEA36-76D0-4648-9B6A-5B7B35074412}">
      <dgm:prSet/>
      <dgm:spPr/>
      <dgm:t>
        <a:bodyPr/>
        <a:lstStyle/>
        <a:p>
          <a:r>
            <a:rPr lang="en-US" dirty="0" smtClean="0">
              <a:solidFill>
                <a:schemeClr val="tx1"/>
              </a:solidFill>
            </a:rPr>
            <a:t>Reading Guides(ELL) </a:t>
          </a:r>
          <a:endParaRPr lang="en-US" dirty="0">
            <a:solidFill>
              <a:schemeClr val="tx1"/>
            </a:solidFill>
          </a:endParaRPr>
        </a:p>
      </dgm:t>
    </dgm:pt>
    <dgm:pt modelId="{14B31486-03E1-4152-8C04-11BF1AA020F3}" type="parTrans" cxnId="{59E07599-1C18-4509-9308-3DB20D818C38}">
      <dgm:prSet/>
      <dgm:spPr/>
      <dgm:t>
        <a:bodyPr/>
        <a:lstStyle/>
        <a:p>
          <a:endParaRPr lang="en-US"/>
        </a:p>
      </dgm:t>
    </dgm:pt>
    <dgm:pt modelId="{52AE6C72-4DDC-4B86-9D69-E4E1FEC96427}" type="sibTrans" cxnId="{59E07599-1C18-4509-9308-3DB20D818C38}">
      <dgm:prSet/>
      <dgm:spPr/>
      <dgm:t>
        <a:bodyPr/>
        <a:lstStyle/>
        <a:p>
          <a:endParaRPr lang="en-US"/>
        </a:p>
      </dgm:t>
    </dgm:pt>
    <dgm:pt modelId="{99EA6D20-DC02-4B4C-9DE7-7E5D8EE6DCA1}">
      <dgm:prSet/>
      <dgm:spPr/>
      <dgm:t>
        <a:bodyPr/>
        <a:lstStyle/>
        <a:p>
          <a:r>
            <a:rPr lang="en-US" dirty="0" smtClean="0"/>
            <a:t>College Resource Integration</a:t>
          </a:r>
          <a:endParaRPr lang="en-US" dirty="0"/>
        </a:p>
      </dgm:t>
    </dgm:pt>
    <dgm:pt modelId="{7EFD02A9-C843-45AF-85F8-34F29377EF00}" type="parTrans" cxnId="{43F5584B-C1DE-43ED-B110-9E3F929BD7B2}">
      <dgm:prSet/>
      <dgm:spPr/>
      <dgm:t>
        <a:bodyPr/>
        <a:lstStyle/>
        <a:p>
          <a:endParaRPr lang="en-US"/>
        </a:p>
      </dgm:t>
    </dgm:pt>
    <dgm:pt modelId="{7CE88F86-E7B3-434B-BE4C-023D14DD62C7}" type="sibTrans" cxnId="{43F5584B-C1DE-43ED-B110-9E3F929BD7B2}">
      <dgm:prSet/>
      <dgm:spPr/>
      <dgm:t>
        <a:bodyPr/>
        <a:lstStyle/>
        <a:p>
          <a:endParaRPr lang="en-US"/>
        </a:p>
      </dgm:t>
    </dgm:pt>
    <dgm:pt modelId="{582A0CEE-7992-4411-9750-B3076B2F1434}">
      <dgm:prSet/>
      <dgm:spPr/>
      <dgm:t>
        <a:bodyPr/>
        <a:lstStyle/>
        <a:p>
          <a:r>
            <a:rPr lang="en-US" dirty="0" smtClean="0">
              <a:solidFill>
                <a:schemeClr val="accent1">
                  <a:lumMod val="60000"/>
                  <a:lumOff val="40000"/>
                </a:schemeClr>
              </a:solidFill>
            </a:rPr>
            <a:t>Data Base- Research</a:t>
          </a:r>
          <a:endParaRPr lang="en-US" dirty="0">
            <a:solidFill>
              <a:schemeClr val="accent1">
                <a:lumMod val="60000"/>
                <a:lumOff val="40000"/>
              </a:schemeClr>
            </a:solidFill>
          </a:endParaRPr>
        </a:p>
      </dgm:t>
    </dgm:pt>
    <dgm:pt modelId="{1086C320-970B-40D2-99A4-48FEE70206D3}" type="parTrans" cxnId="{3CF48F07-F528-43F6-BE43-84754C20BA5C}">
      <dgm:prSet/>
      <dgm:spPr/>
      <dgm:t>
        <a:bodyPr/>
        <a:lstStyle/>
        <a:p>
          <a:endParaRPr lang="en-US"/>
        </a:p>
      </dgm:t>
    </dgm:pt>
    <dgm:pt modelId="{4627F4F1-C97B-4AA9-9A50-CDB4F3CB9F65}" type="sibTrans" cxnId="{3CF48F07-F528-43F6-BE43-84754C20BA5C}">
      <dgm:prSet/>
      <dgm:spPr/>
      <dgm:t>
        <a:bodyPr/>
        <a:lstStyle/>
        <a:p>
          <a:endParaRPr lang="en-US"/>
        </a:p>
      </dgm:t>
    </dgm:pt>
    <dgm:pt modelId="{00401BF7-F9BB-4980-AA21-F32D2ECBF098}">
      <dgm:prSet/>
      <dgm:spPr/>
      <dgm:t>
        <a:bodyPr/>
        <a:lstStyle/>
        <a:p>
          <a:r>
            <a:rPr lang="en-US" dirty="0" smtClean="0">
              <a:solidFill>
                <a:schemeClr val="accent1">
                  <a:lumMod val="60000"/>
                  <a:lumOff val="40000"/>
                </a:schemeClr>
              </a:solidFill>
            </a:rPr>
            <a:t>Work Citing Skills </a:t>
          </a:r>
          <a:endParaRPr lang="en-US" dirty="0">
            <a:solidFill>
              <a:schemeClr val="accent1">
                <a:lumMod val="60000"/>
                <a:lumOff val="40000"/>
              </a:schemeClr>
            </a:solidFill>
          </a:endParaRPr>
        </a:p>
      </dgm:t>
    </dgm:pt>
    <dgm:pt modelId="{5C51C2F6-CE24-4C27-8A1B-65B76B13C2C3}" type="parTrans" cxnId="{0CADAD8F-73F9-4192-A30A-32C7994AB057}">
      <dgm:prSet/>
      <dgm:spPr/>
      <dgm:t>
        <a:bodyPr/>
        <a:lstStyle/>
        <a:p>
          <a:endParaRPr lang="en-US"/>
        </a:p>
      </dgm:t>
    </dgm:pt>
    <dgm:pt modelId="{C18707A5-EE76-438B-BE83-D21C3B405A82}" type="sibTrans" cxnId="{0CADAD8F-73F9-4192-A30A-32C7994AB057}">
      <dgm:prSet/>
      <dgm:spPr/>
      <dgm:t>
        <a:bodyPr/>
        <a:lstStyle/>
        <a:p>
          <a:endParaRPr lang="en-US"/>
        </a:p>
      </dgm:t>
    </dgm:pt>
    <dgm:pt modelId="{4909354D-34D1-46C6-AA27-748E94407686}">
      <dgm:prSet/>
      <dgm:spPr/>
      <dgm:t>
        <a:bodyPr/>
        <a:lstStyle/>
        <a:p>
          <a:r>
            <a:rPr lang="en-US" dirty="0" smtClean="0">
              <a:solidFill>
                <a:schemeClr val="accent1">
                  <a:lumMod val="60000"/>
                  <a:lumOff val="40000"/>
                </a:schemeClr>
              </a:solidFill>
            </a:rPr>
            <a:t>Financial Aid Specialist</a:t>
          </a:r>
          <a:endParaRPr lang="en-US" dirty="0">
            <a:solidFill>
              <a:schemeClr val="accent1">
                <a:lumMod val="60000"/>
                <a:lumOff val="40000"/>
              </a:schemeClr>
            </a:solidFill>
          </a:endParaRPr>
        </a:p>
      </dgm:t>
    </dgm:pt>
    <dgm:pt modelId="{FF039CF9-5C54-48E9-BF0C-29C4EFB0CCC3}" type="parTrans" cxnId="{4C71B5B3-F4EF-4262-A2D3-822B94074569}">
      <dgm:prSet/>
      <dgm:spPr/>
      <dgm:t>
        <a:bodyPr/>
        <a:lstStyle/>
        <a:p>
          <a:endParaRPr lang="en-US"/>
        </a:p>
      </dgm:t>
    </dgm:pt>
    <dgm:pt modelId="{6FBF0BF3-9A5B-471B-AE74-BB9DCFBFEEF8}" type="sibTrans" cxnId="{4C71B5B3-F4EF-4262-A2D3-822B94074569}">
      <dgm:prSet/>
      <dgm:spPr/>
      <dgm:t>
        <a:bodyPr/>
        <a:lstStyle/>
        <a:p>
          <a:endParaRPr lang="en-US"/>
        </a:p>
      </dgm:t>
    </dgm:pt>
    <dgm:pt modelId="{CD4BFFED-DB9B-4E4F-9475-98836BB18342}">
      <dgm:prSet/>
      <dgm:spPr/>
      <dgm:t>
        <a:bodyPr/>
        <a:lstStyle/>
        <a:p>
          <a:r>
            <a:rPr lang="en-US" dirty="0" smtClean="0">
              <a:solidFill>
                <a:schemeClr val="accent1">
                  <a:lumMod val="60000"/>
                  <a:lumOff val="40000"/>
                </a:schemeClr>
              </a:solidFill>
            </a:rPr>
            <a:t>FASFA</a:t>
          </a:r>
          <a:endParaRPr lang="en-US" dirty="0">
            <a:solidFill>
              <a:schemeClr val="accent1">
                <a:lumMod val="60000"/>
                <a:lumOff val="40000"/>
              </a:schemeClr>
            </a:solidFill>
          </a:endParaRPr>
        </a:p>
      </dgm:t>
    </dgm:pt>
    <dgm:pt modelId="{4051A3F3-912A-460C-BD40-A2E76527E51B}" type="parTrans" cxnId="{22FD01D3-0FE2-4042-A5B5-49DE34B0231D}">
      <dgm:prSet/>
      <dgm:spPr/>
      <dgm:t>
        <a:bodyPr/>
        <a:lstStyle/>
        <a:p>
          <a:endParaRPr lang="en-US"/>
        </a:p>
      </dgm:t>
    </dgm:pt>
    <dgm:pt modelId="{44A57FE5-946F-4440-A856-A04DFFBA2317}" type="sibTrans" cxnId="{22FD01D3-0FE2-4042-A5B5-49DE34B0231D}">
      <dgm:prSet/>
      <dgm:spPr/>
      <dgm:t>
        <a:bodyPr/>
        <a:lstStyle/>
        <a:p>
          <a:endParaRPr lang="en-US"/>
        </a:p>
      </dgm:t>
    </dgm:pt>
    <dgm:pt modelId="{62A348F5-11C4-4B4F-8C8F-9D5D42BBA313}">
      <dgm:prSet/>
      <dgm:spPr/>
      <dgm:t>
        <a:bodyPr/>
        <a:lstStyle/>
        <a:p>
          <a:r>
            <a:rPr lang="en-US" dirty="0" smtClean="0">
              <a:solidFill>
                <a:schemeClr val="accent1">
                  <a:lumMod val="60000"/>
                  <a:lumOff val="40000"/>
                </a:schemeClr>
              </a:solidFill>
            </a:rPr>
            <a:t>Advising Specialist</a:t>
          </a:r>
          <a:endParaRPr lang="en-US" dirty="0">
            <a:solidFill>
              <a:schemeClr val="accent1">
                <a:lumMod val="60000"/>
                <a:lumOff val="40000"/>
              </a:schemeClr>
            </a:solidFill>
          </a:endParaRPr>
        </a:p>
      </dgm:t>
    </dgm:pt>
    <dgm:pt modelId="{4E72E96D-15E0-42A7-9A9B-9B77B5EA88A8}" type="parTrans" cxnId="{114DE3C4-614F-484F-B8CC-ACCA6638B534}">
      <dgm:prSet/>
      <dgm:spPr/>
      <dgm:t>
        <a:bodyPr/>
        <a:lstStyle/>
        <a:p>
          <a:endParaRPr lang="en-US"/>
        </a:p>
      </dgm:t>
    </dgm:pt>
    <dgm:pt modelId="{0D1A46A9-9C5E-4B40-8414-A07DBD0F559B}" type="sibTrans" cxnId="{114DE3C4-614F-484F-B8CC-ACCA6638B534}">
      <dgm:prSet/>
      <dgm:spPr/>
      <dgm:t>
        <a:bodyPr/>
        <a:lstStyle/>
        <a:p>
          <a:endParaRPr lang="en-US"/>
        </a:p>
      </dgm:t>
    </dgm:pt>
    <dgm:pt modelId="{3BCFB176-DB82-48A3-A608-D05E6A8D07F4}">
      <dgm:prSet/>
      <dgm:spPr/>
      <dgm:t>
        <a:bodyPr/>
        <a:lstStyle/>
        <a:p>
          <a:r>
            <a:rPr lang="en-US" dirty="0" smtClean="0">
              <a:solidFill>
                <a:schemeClr val="accent1">
                  <a:lumMod val="60000"/>
                  <a:lumOff val="40000"/>
                </a:schemeClr>
              </a:solidFill>
            </a:rPr>
            <a:t>Continued pathways</a:t>
          </a:r>
          <a:endParaRPr lang="en-US" dirty="0">
            <a:solidFill>
              <a:schemeClr val="accent1">
                <a:lumMod val="60000"/>
                <a:lumOff val="40000"/>
              </a:schemeClr>
            </a:solidFill>
          </a:endParaRPr>
        </a:p>
      </dgm:t>
    </dgm:pt>
    <dgm:pt modelId="{078F45EA-AF9A-47F8-92A0-1A969F452965}" type="parTrans" cxnId="{61ABF8C5-46B6-4D59-958D-29C8EBA09098}">
      <dgm:prSet/>
      <dgm:spPr/>
      <dgm:t>
        <a:bodyPr/>
        <a:lstStyle/>
        <a:p>
          <a:endParaRPr lang="en-US"/>
        </a:p>
      </dgm:t>
    </dgm:pt>
    <dgm:pt modelId="{FA619960-C1F8-4EB2-83E4-4CA06A586D91}" type="sibTrans" cxnId="{61ABF8C5-46B6-4D59-958D-29C8EBA09098}">
      <dgm:prSet/>
      <dgm:spPr/>
      <dgm:t>
        <a:bodyPr/>
        <a:lstStyle/>
        <a:p>
          <a:endParaRPr lang="en-US"/>
        </a:p>
      </dgm:t>
    </dgm:pt>
    <dgm:pt modelId="{4EC1E2A0-C1A0-4B8B-BD0A-68BA89154201}">
      <dgm:prSet/>
      <dgm:spPr/>
      <dgm:t>
        <a:bodyPr/>
        <a:lstStyle/>
        <a:p>
          <a:r>
            <a:rPr lang="en-US" dirty="0" smtClean="0">
              <a:solidFill>
                <a:schemeClr val="accent1">
                  <a:lumMod val="60000"/>
                  <a:lumOff val="40000"/>
                </a:schemeClr>
              </a:solidFill>
            </a:rPr>
            <a:t>Job Search</a:t>
          </a:r>
          <a:endParaRPr lang="en-US" dirty="0">
            <a:solidFill>
              <a:schemeClr val="accent1">
                <a:lumMod val="60000"/>
                <a:lumOff val="40000"/>
              </a:schemeClr>
            </a:solidFill>
          </a:endParaRPr>
        </a:p>
      </dgm:t>
    </dgm:pt>
    <dgm:pt modelId="{B810FEFF-099C-46D8-B273-623ED2656EDD}" type="parTrans" cxnId="{52A0CAB0-5B07-411D-B7AE-3EB59CE09FDF}">
      <dgm:prSet/>
      <dgm:spPr/>
      <dgm:t>
        <a:bodyPr/>
        <a:lstStyle/>
        <a:p>
          <a:endParaRPr lang="en-US"/>
        </a:p>
      </dgm:t>
    </dgm:pt>
    <dgm:pt modelId="{ED5A5F8A-EE2A-4B98-9F43-BB8C55325DD9}" type="sibTrans" cxnId="{52A0CAB0-5B07-411D-B7AE-3EB59CE09FDF}">
      <dgm:prSet/>
      <dgm:spPr/>
      <dgm:t>
        <a:bodyPr/>
        <a:lstStyle/>
        <a:p>
          <a:endParaRPr lang="en-US"/>
        </a:p>
      </dgm:t>
    </dgm:pt>
    <dgm:pt modelId="{054C35D7-AF3F-42D2-9521-2E7115B42353}">
      <dgm:prSet/>
      <dgm:spPr/>
      <dgm:t>
        <a:bodyPr/>
        <a:lstStyle/>
        <a:p>
          <a:r>
            <a:rPr lang="en-US" dirty="0" smtClean="0">
              <a:solidFill>
                <a:schemeClr val="accent1">
                  <a:lumMod val="60000"/>
                  <a:lumOff val="40000"/>
                </a:schemeClr>
              </a:solidFill>
            </a:rPr>
            <a:t>Tutoring Resources</a:t>
          </a:r>
          <a:endParaRPr lang="en-US" dirty="0">
            <a:solidFill>
              <a:schemeClr val="accent1">
                <a:lumMod val="60000"/>
                <a:lumOff val="40000"/>
              </a:schemeClr>
            </a:solidFill>
          </a:endParaRPr>
        </a:p>
      </dgm:t>
    </dgm:pt>
    <dgm:pt modelId="{557B2EB8-A700-4113-9D0B-6838C3F06D08}" type="parTrans" cxnId="{93FDBF74-FD9C-485A-9199-6E6B15A642F1}">
      <dgm:prSet/>
      <dgm:spPr/>
      <dgm:t>
        <a:bodyPr/>
        <a:lstStyle/>
        <a:p>
          <a:endParaRPr lang="en-US"/>
        </a:p>
      </dgm:t>
    </dgm:pt>
    <dgm:pt modelId="{16298919-FF26-4CED-9ACF-9449D6B96EAB}" type="sibTrans" cxnId="{93FDBF74-FD9C-485A-9199-6E6B15A642F1}">
      <dgm:prSet/>
      <dgm:spPr/>
      <dgm:t>
        <a:bodyPr/>
        <a:lstStyle/>
        <a:p>
          <a:endParaRPr lang="en-US"/>
        </a:p>
      </dgm:t>
    </dgm:pt>
    <dgm:pt modelId="{351ACB32-B152-4158-A6A3-3A8E02C15627}">
      <dgm:prSet/>
      <dgm:spPr/>
      <dgm:t>
        <a:bodyPr/>
        <a:lstStyle/>
        <a:p>
          <a:r>
            <a:rPr lang="en-US" dirty="0" smtClean="0">
              <a:solidFill>
                <a:schemeClr val="accent1">
                  <a:lumMod val="60000"/>
                  <a:lumOff val="40000"/>
                </a:schemeClr>
              </a:solidFill>
            </a:rPr>
            <a:t>Writer’s Corner</a:t>
          </a:r>
          <a:endParaRPr lang="en-US" dirty="0">
            <a:solidFill>
              <a:schemeClr val="accent1">
                <a:lumMod val="60000"/>
                <a:lumOff val="40000"/>
              </a:schemeClr>
            </a:solidFill>
          </a:endParaRPr>
        </a:p>
      </dgm:t>
    </dgm:pt>
    <dgm:pt modelId="{98760568-EED2-4649-9F4A-C4763684EF0A}" type="parTrans" cxnId="{660E2702-69BF-419F-B719-852084FF4947}">
      <dgm:prSet/>
      <dgm:spPr/>
      <dgm:t>
        <a:bodyPr/>
        <a:lstStyle/>
        <a:p>
          <a:endParaRPr lang="en-US"/>
        </a:p>
      </dgm:t>
    </dgm:pt>
    <dgm:pt modelId="{026A6D34-6F4B-4624-9816-7E32A984A56B}" type="sibTrans" cxnId="{660E2702-69BF-419F-B719-852084FF4947}">
      <dgm:prSet/>
      <dgm:spPr/>
      <dgm:t>
        <a:bodyPr/>
        <a:lstStyle/>
        <a:p>
          <a:endParaRPr lang="en-US"/>
        </a:p>
      </dgm:t>
    </dgm:pt>
    <dgm:pt modelId="{B38F63B9-4AB7-4D3C-A680-F16950F17052}">
      <dgm:prSet/>
      <dgm:spPr/>
      <dgm:t>
        <a:bodyPr/>
        <a:lstStyle/>
        <a:p>
          <a:r>
            <a:rPr lang="en-US" dirty="0" smtClean="0">
              <a:solidFill>
                <a:schemeClr val="accent1">
                  <a:lumMod val="60000"/>
                  <a:lumOff val="40000"/>
                </a:schemeClr>
              </a:solidFill>
            </a:rPr>
            <a:t>Math </a:t>
          </a:r>
          <a:r>
            <a:rPr lang="en-US" smtClean="0">
              <a:solidFill>
                <a:schemeClr val="accent1">
                  <a:lumMod val="60000"/>
                  <a:lumOff val="40000"/>
                </a:schemeClr>
              </a:solidFill>
            </a:rPr>
            <a:t>Lab    </a:t>
          </a:r>
          <a:endParaRPr lang="en-US" dirty="0">
            <a:solidFill>
              <a:schemeClr val="accent1">
                <a:lumMod val="60000"/>
                <a:lumOff val="40000"/>
              </a:schemeClr>
            </a:solidFill>
          </a:endParaRPr>
        </a:p>
      </dgm:t>
    </dgm:pt>
    <dgm:pt modelId="{4CE67940-6711-4524-9621-305D39E0C920}" type="parTrans" cxnId="{BE71CB24-A96A-4950-B1CB-CB8D81A3F355}">
      <dgm:prSet/>
      <dgm:spPr/>
      <dgm:t>
        <a:bodyPr/>
        <a:lstStyle/>
        <a:p>
          <a:endParaRPr lang="en-US"/>
        </a:p>
      </dgm:t>
    </dgm:pt>
    <dgm:pt modelId="{8C12914E-8AC7-488B-A25A-4EAD0DDA5521}" type="sibTrans" cxnId="{BE71CB24-A96A-4950-B1CB-CB8D81A3F355}">
      <dgm:prSet/>
      <dgm:spPr/>
      <dgm:t>
        <a:bodyPr/>
        <a:lstStyle/>
        <a:p>
          <a:endParaRPr lang="en-US"/>
        </a:p>
      </dgm:t>
    </dgm:pt>
    <dgm:pt modelId="{D380BB09-BA0D-4ABC-90B5-545C4810DD48}">
      <dgm:prSet/>
      <dgm:spPr/>
      <dgm:t>
        <a:bodyPr/>
        <a:lstStyle/>
        <a:p>
          <a:r>
            <a:rPr lang="en-US" dirty="0" smtClean="0">
              <a:solidFill>
                <a:schemeClr val="tx1"/>
              </a:solidFill>
            </a:rPr>
            <a:t>Intense Writing Skills (ELL)</a:t>
          </a:r>
          <a:endParaRPr lang="en-US" dirty="0">
            <a:solidFill>
              <a:schemeClr val="tx1"/>
            </a:solidFill>
          </a:endParaRPr>
        </a:p>
      </dgm:t>
    </dgm:pt>
    <dgm:pt modelId="{D8CFA23C-2570-4334-ADF4-DAB0474B7D73}" type="parTrans" cxnId="{058526CA-F2E4-4D01-9C00-8FA71AACCA3C}">
      <dgm:prSet/>
      <dgm:spPr/>
      <dgm:t>
        <a:bodyPr/>
        <a:lstStyle/>
        <a:p>
          <a:endParaRPr lang="en-US"/>
        </a:p>
      </dgm:t>
    </dgm:pt>
    <dgm:pt modelId="{1473989B-1E64-44D6-8D89-B0986A9D72A5}" type="sibTrans" cxnId="{058526CA-F2E4-4D01-9C00-8FA71AACCA3C}">
      <dgm:prSet/>
      <dgm:spPr/>
      <dgm:t>
        <a:bodyPr/>
        <a:lstStyle/>
        <a:p>
          <a:endParaRPr lang="en-US"/>
        </a:p>
      </dgm:t>
    </dgm:pt>
    <dgm:pt modelId="{51E3E308-EE95-40DC-9885-8C6A0776D348}">
      <dgm:prSet/>
      <dgm:spPr/>
      <dgm:t>
        <a:bodyPr/>
        <a:lstStyle/>
        <a:p>
          <a:r>
            <a:rPr lang="en-US" dirty="0" smtClean="0">
              <a:solidFill>
                <a:schemeClr val="tx1"/>
              </a:solidFill>
            </a:rPr>
            <a:t>Conversational Skills (ELL)  </a:t>
          </a:r>
          <a:endParaRPr lang="en-US" dirty="0">
            <a:solidFill>
              <a:schemeClr val="tx1"/>
            </a:solidFill>
          </a:endParaRPr>
        </a:p>
      </dgm:t>
    </dgm:pt>
    <dgm:pt modelId="{93121766-01D2-4735-B525-3485CAC656B4}" type="parTrans" cxnId="{8053E00C-9FDA-44E1-A098-55658ADD6309}">
      <dgm:prSet/>
      <dgm:spPr/>
      <dgm:t>
        <a:bodyPr/>
        <a:lstStyle/>
        <a:p>
          <a:endParaRPr lang="en-US"/>
        </a:p>
      </dgm:t>
    </dgm:pt>
    <dgm:pt modelId="{619A2FEE-E909-4249-B078-667BD40B784E}" type="sibTrans" cxnId="{8053E00C-9FDA-44E1-A098-55658ADD6309}">
      <dgm:prSet/>
      <dgm:spPr/>
      <dgm:t>
        <a:bodyPr/>
        <a:lstStyle/>
        <a:p>
          <a:endParaRPr lang="en-US"/>
        </a:p>
      </dgm:t>
    </dgm:pt>
    <dgm:pt modelId="{47BAA6AA-9D57-41AA-8237-E6536E28323B}">
      <dgm:prSet/>
      <dgm:spPr/>
      <dgm:t>
        <a:bodyPr/>
        <a:lstStyle/>
        <a:p>
          <a:r>
            <a:rPr lang="en-US" dirty="0" smtClean="0">
              <a:solidFill>
                <a:schemeClr val="tx1"/>
              </a:solidFill>
            </a:rPr>
            <a:t>Academic Reading</a:t>
          </a:r>
          <a:endParaRPr lang="en-US" dirty="0">
            <a:solidFill>
              <a:schemeClr val="tx1"/>
            </a:solidFill>
          </a:endParaRPr>
        </a:p>
      </dgm:t>
    </dgm:pt>
    <dgm:pt modelId="{63196C99-548E-4957-8F20-F6C1D8FA5A0C}" type="parTrans" cxnId="{7F11D4CF-5F2D-416B-B295-1E7D66F8FF40}">
      <dgm:prSet/>
      <dgm:spPr/>
      <dgm:t>
        <a:bodyPr/>
        <a:lstStyle/>
        <a:p>
          <a:endParaRPr lang="en-US"/>
        </a:p>
      </dgm:t>
    </dgm:pt>
    <dgm:pt modelId="{D0774F2C-1384-4DA0-A238-1E0BECA8430C}" type="sibTrans" cxnId="{7F11D4CF-5F2D-416B-B295-1E7D66F8FF40}">
      <dgm:prSet/>
      <dgm:spPr/>
      <dgm:t>
        <a:bodyPr/>
        <a:lstStyle/>
        <a:p>
          <a:endParaRPr lang="en-US"/>
        </a:p>
      </dgm:t>
    </dgm:pt>
    <dgm:pt modelId="{83D6DE5D-09F6-4957-8008-273C7D126A15}">
      <dgm:prSet/>
      <dgm:spPr/>
      <dgm:t>
        <a:bodyPr/>
        <a:lstStyle/>
        <a:p>
          <a:r>
            <a:rPr lang="en-US" dirty="0" smtClean="0">
              <a:solidFill>
                <a:schemeClr val="tx1"/>
              </a:solidFill>
            </a:rPr>
            <a:t>Rapid Review-Math</a:t>
          </a:r>
          <a:endParaRPr lang="en-US" dirty="0">
            <a:solidFill>
              <a:schemeClr val="tx1"/>
            </a:solidFill>
          </a:endParaRPr>
        </a:p>
      </dgm:t>
    </dgm:pt>
    <dgm:pt modelId="{C09CB919-20A7-4D62-8510-D9941FADADBB}" type="parTrans" cxnId="{4FFB03B4-AAD7-4E62-95E8-848D45C897B3}">
      <dgm:prSet/>
      <dgm:spPr/>
      <dgm:t>
        <a:bodyPr/>
        <a:lstStyle/>
        <a:p>
          <a:endParaRPr lang="en-US"/>
        </a:p>
      </dgm:t>
    </dgm:pt>
    <dgm:pt modelId="{B24D5637-526A-4481-B5D3-41315292E6B3}" type="sibTrans" cxnId="{4FFB03B4-AAD7-4E62-95E8-848D45C897B3}">
      <dgm:prSet/>
      <dgm:spPr/>
      <dgm:t>
        <a:bodyPr/>
        <a:lstStyle/>
        <a:p>
          <a:endParaRPr lang="en-US"/>
        </a:p>
      </dgm:t>
    </dgm:pt>
    <dgm:pt modelId="{3023921E-B866-4951-B741-BEB4C8E85154}" type="pres">
      <dgm:prSet presAssocID="{B9D4710B-85BF-41FD-8FC3-F743CF6C4CD1}" presName="Name0" presStyleCnt="0">
        <dgm:presLayoutVars>
          <dgm:dir/>
          <dgm:animLvl val="lvl"/>
          <dgm:resizeHandles val="exact"/>
        </dgm:presLayoutVars>
      </dgm:prSet>
      <dgm:spPr/>
      <dgm:t>
        <a:bodyPr/>
        <a:lstStyle/>
        <a:p>
          <a:endParaRPr lang="en-US"/>
        </a:p>
      </dgm:t>
    </dgm:pt>
    <dgm:pt modelId="{CD80ACE9-AA72-4F8E-A8AD-8B67357B3291}" type="pres">
      <dgm:prSet presAssocID="{85468ACB-66C8-4375-ABCD-B1324861E00D}" presName="composite" presStyleCnt="0"/>
      <dgm:spPr/>
    </dgm:pt>
    <dgm:pt modelId="{16C4CEF2-3678-4214-881C-EB8EA1568BD8}" type="pres">
      <dgm:prSet presAssocID="{85468ACB-66C8-4375-ABCD-B1324861E00D}" presName="parTx" presStyleLbl="alignNode1" presStyleIdx="0" presStyleCnt="4">
        <dgm:presLayoutVars>
          <dgm:chMax val="0"/>
          <dgm:chPref val="0"/>
          <dgm:bulletEnabled val="1"/>
        </dgm:presLayoutVars>
      </dgm:prSet>
      <dgm:spPr/>
      <dgm:t>
        <a:bodyPr/>
        <a:lstStyle/>
        <a:p>
          <a:endParaRPr lang="en-US"/>
        </a:p>
      </dgm:t>
    </dgm:pt>
    <dgm:pt modelId="{5D361077-5937-4A50-BDC0-7F70E9A19DC2}" type="pres">
      <dgm:prSet presAssocID="{85468ACB-66C8-4375-ABCD-B1324861E00D}" presName="desTx" presStyleLbl="alignAccFollowNode1" presStyleIdx="0" presStyleCnt="4">
        <dgm:presLayoutVars>
          <dgm:bulletEnabled val="1"/>
        </dgm:presLayoutVars>
      </dgm:prSet>
      <dgm:spPr/>
      <dgm:t>
        <a:bodyPr/>
        <a:lstStyle/>
        <a:p>
          <a:endParaRPr lang="en-US"/>
        </a:p>
      </dgm:t>
    </dgm:pt>
    <dgm:pt modelId="{7686DDC8-0ECE-4454-9B19-13E6D0913B28}" type="pres">
      <dgm:prSet presAssocID="{BBB9C545-E221-4DA0-8F6F-50E6C522B516}" presName="space" presStyleCnt="0"/>
      <dgm:spPr/>
    </dgm:pt>
    <dgm:pt modelId="{8896FA9C-1608-4AE5-B484-BBD5236BB505}" type="pres">
      <dgm:prSet presAssocID="{EE490B2F-F1E5-4F32-9A66-BBB6D7F87FA9}" presName="composite" presStyleCnt="0"/>
      <dgm:spPr/>
    </dgm:pt>
    <dgm:pt modelId="{5A47D0BE-9814-45DD-ABB6-652EA7121FC4}" type="pres">
      <dgm:prSet presAssocID="{EE490B2F-F1E5-4F32-9A66-BBB6D7F87FA9}" presName="parTx" presStyleLbl="alignNode1" presStyleIdx="1" presStyleCnt="4">
        <dgm:presLayoutVars>
          <dgm:chMax val="0"/>
          <dgm:chPref val="0"/>
          <dgm:bulletEnabled val="1"/>
        </dgm:presLayoutVars>
      </dgm:prSet>
      <dgm:spPr/>
      <dgm:t>
        <a:bodyPr/>
        <a:lstStyle/>
        <a:p>
          <a:endParaRPr lang="en-US"/>
        </a:p>
      </dgm:t>
    </dgm:pt>
    <dgm:pt modelId="{E1CA751D-3EFD-49E5-BF6F-EA814E0F2A6B}" type="pres">
      <dgm:prSet presAssocID="{EE490B2F-F1E5-4F32-9A66-BBB6D7F87FA9}" presName="desTx" presStyleLbl="alignAccFollowNode1" presStyleIdx="1" presStyleCnt="4">
        <dgm:presLayoutVars>
          <dgm:bulletEnabled val="1"/>
        </dgm:presLayoutVars>
      </dgm:prSet>
      <dgm:spPr/>
      <dgm:t>
        <a:bodyPr/>
        <a:lstStyle/>
        <a:p>
          <a:endParaRPr lang="en-US"/>
        </a:p>
      </dgm:t>
    </dgm:pt>
    <dgm:pt modelId="{3D0CEDDF-0457-4A12-B562-37F7C7DE409F}" type="pres">
      <dgm:prSet presAssocID="{298D8C57-0A48-404B-820C-F5A6DB590FE5}" presName="space" presStyleCnt="0"/>
      <dgm:spPr/>
    </dgm:pt>
    <dgm:pt modelId="{83C8EF45-EA6C-4DF2-9623-7E4A090EF189}" type="pres">
      <dgm:prSet presAssocID="{81405CD8-2CD4-4180-8960-13E1F57A107B}" presName="composite" presStyleCnt="0"/>
      <dgm:spPr/>
    </dgm:pt>
    <dgm:pt modelId="{1658D751-6895-406B-9E12-26D7E2BCDC9A}" type="pres">
      <dgm:prSet presAssocID="{81405CD8-2CD4-4180-8960-13E1F57A107B}" presName="parTx" presStyleLbl="alignNode1" presStyleIdx="2" presStyleCnt="4">
        <dgm:presLayoutVars>
          <dgm:chMax val="0"/>
          <dgm:chPref val="0"/>
          <dgm:bulletEnabled val="1"/>
        </dgm:presLayoutVars>
      </dgm:prSet>
      <dgm:spPr/>
      <dgm:t>
        <a:bodyPr/>
        <a:lstStyle/>
        <a:p>
          <a:endParaRPr lang="en-US"/>
        </a:p>
      </dgm:t>
    </dgm:pt>
    <dgm:pt modelId="{33DF316B-E67B-476D-8990-35B6540476FD}" type="pres">
      <dgm:prSet presAssocID="{81405CD8-2CD4-4180-8960-13E1F57A107B}" presName="desTx" presStyleLbl="alignAccFollowNode1" presStyleIdx="2" presStyleCnt="4">
        <dgm:presLayoutVars>
          <dgm:bulletEnabled val="1"/>
        </dgm:presLayoutVars>
      </dgm:prSet>
      <dgm:spPr/>
      <dgm:t>
        <a:bodyPr/>
        <a:lstStyle/>
        <a:p>
          <a:endParaRPr lang="en-US"/>
        </a:p>
      </dgm:t>
    </dgm:pt>
    <dgm:pt modelId="{79EF8DAF-47D4-43B8-93EC-2E1444B8BB61}" type="pres">
      <dgm:prSet presAssocID="{77A6B888-903D-46E5-A77E-A47F73201E21}" presName="space" presStyleCnt="0"/>
      <dgm:spPr/>
    </dgm:pt>
    <dgm:pt modelId="{22437703-3AAA-4F94-B6A0-07684554DBB9}" type="pres">
      <dgm:prSet presAssocID="{99EA6D20-DC02-4B4C-9DE7-7E5D8EE6DCA1}" presName="composite" presStyleCnt="0"/>
      <dgm:spPr/>
    </dgm:pt>
    <dgm:pt modelId="{B7EBD68F-FF8B-4D73-88EA-A6D4C93ED5C3}" type="pres">
      <dgm:prSet presAssocID="{99EA6D20-DC02-4B4C-9DE7-7E5D8EE6DCA1}" presName="parTx" presStyleLbl="alignNode1" presStyleIdx="3" presStyleCnt="4">
        <dgm:presLayoutVars>
          <dgm:chMax val="0"/>
          <dgm:chPref val="0"/>
          <dgm:bulletEnabled val="1"/>
        </dgm:presLayoutVars>
      </dgm:prSet>
      <dgm:spPr/>
      <dgm:t>
        <a:bodyPr/>
        <a:lstStyle/>
        <a:p>
          <a:endParaRPr lang="en-US"/>
        </a:p>
      </dgm:t>
    </dgm:pt>
    <dgm:pt modelId="{EBC25906-0B07-4BB5-8CFC-DFC8EEAFDA6B}" type="pres">
      <dgm:prSet presAssocID="{99EA6D20-DC02-4B4C-9DE7-7E5D8EE6DCA1}" presName="desTx" presStyleLbl="alignAccFollowNode1" presStyleIdx="3" presStyleCnt="4">
        <dgm:presLayoutVars>
          <dgm:bulletEnabled val="1"/>
        </dgm:presLayoutVars>
      </dgm:prSet>
      <dgm:spPr/>
      <dgm:t>
        <a:bodyPr/>
        <a:lstStyle/>
        <a:p>
          <a:endParaRPr lang="en-US"/>
        </a:p>
      </dgm:t>
    </dgm:pt>
  </dgm:ptLst>
  <dgm:cxnLst>
    <dgm:cxn modelId="{8053E00C-9FDA-44E1-A098-55658ADD6309}" srcId="{81405CD8-2CD4-4180-8960-13E1F57A107B}" destId="{51E3E308-EE95-40DC-9885-8C6A0776D348}" srcOrd="8" destOrd="0" parTransId="{93121766-01D2-4735-B525-3485CAC656B4}" sibTransId="{619A2FEE-E909-4249-B078-667BD40B784E}"/>
    <dgm:cxn modelId="{261C8901-ED80-483A-AF05-955AE3CA3EAC}" srcId="{B9D4710B-85BF-41FD-8FC3-F743CF6C4CD1}" destId="{81405CD8-2CD4-4180-8960-13E1F57A107B}" srcOrd="2" destOrd="0" parTransId="{E9836D8B-A74B-4F12-A016-3E34936F698E}" sibTransId="{77A6B888-903D-46E5-A77E-A47F73201E21}"/>
    <dgm:cxn modelId="{24656535-8751-4F68-8F6C-B91BD77BFF63}" srcId="{5A913C65-8AA2-415E-BCD3-83B53C7A8D02}" destId="{DC8414BA-8428-4299-83EE-0E0EE32D9E90}" srcOrd="0" destOrd="0" parTransId="{A2CB52EF-440F-4FDC-86BE-6499D91EA698}" sibTransId="{E6F06FBA-6B27-4F65-A918-116FE41A6CF4}"/>
    <dgm:cxn modelId="{F5701908-0D7E-45B2-9DD3-597E8E98614E}" type="presOf" srcId="{03DE8C4B-5103-4006-81D6-734B07605C2C}" destId="{E1CA751D-3EFD-49E5-BF6F-EA814E0F2A6B}" srcOrd="0" destOrd="6" presId="urn:microsoft.com/office/officeart/2005/8/layout/hList1"/>
    <dgm:cxn modelId="{BE71CB24-A96A-4950-B1CB-CB8D81A3F355}" srcId="{054C35D7-AF3F-42D2-9521-2E7115B42353}" destId="{B38F63B9-4AB7-4D3C-A680-F16950F17052}" srcOrd="1" destOrd="0" parTransId="{4CE67940-6711-4524-9621-305D39E0C920}" sibTransId="{8C12914E-8AC7-488B-A25A-4EAD0DDA5521}"/>
    <dgm:cxn modelId="{660E2702-69BF-419F-B719-852084FF4947}" srcId="{054C35D7-AF3F-42D2-9521-2E7115B42353}" destId="{351ACB32-B152-4158-A6A3-3A8E02C15627}" srcOrd="0" destOrd="0" parTransId="{98760568-EED2-4649-9F4A-C4763684EF0A}" sibTransId="{026A6D34-6F4B-4624-9816-7E32A984A56B}"/>
    <dgm:cxn modelId="{8FC27937-44B2-47D0-9FFF-50EAED2E0856}" type="presOf" srcId="{58440A8D-6B9B-4807-A26C-607F6DBF63BE}" destId="{33DF316B-E67B-476D-8990-35B6540476FD}" srcOrd="0" destOrd="3" presId="urn:microsoft.com/office/officeart/2005/8/layout/hList1"/>
    <dgm:cxn modelId="{8E874218-B755-45A2-AC62-B9A80AD74B2A}" type="presOf" srcId="{00401BF7-F9BB-4980-AA21-F32D2ECBF098}" destId="{EBC25906-0B07-4BB5-8CFC-DFC8EEAFDA6B}" srcOrd="0" destOrd="2" presId="urn:microsoft.com/office/officeart/2005/8/layout/hList1"/>
    <dgm:cxn modelId="{B5C9210B-1B8F-4961-A49E-06AFE64D1722}" type="presOf" srcId="{37544F8B-53E7-48E5-832B-5BE7E39FB9B1}" destId="{E1CA751D-3EFD-49E5-BF6F-EA814E0F2A6B}" srcOrd="0" destOrd="4" presId="urn:microsoft.com/office/officeart/2005/8/layout/hList1"/>
    <dgm:cxn modelId="{61ABF8C5-46B6-4D59-958D-29C8EBA09098}" srcId="{62A348F5-11C4-4B4F-8C8F-9D5D42BBA313}" destId="{3BCFB176-DB82-48A3-A608-D05E6A8D07F4}" srcOrd="0" destOrd="0" parTransId="{078F45EA-AF9A-47F8-92A0-1A969F452965}" sibTransId="{FA619960-C1F8-4EB2-83E4-4CA06A586D91}"/>
    <dgm:cxn modelId="{C8AD9C44-4E5A-4DC1-BA18-7535D884B54B}" type="presOf" srcId="{DC8414BA-8428-4299-83EE-0E0EE32D9E90}" destId="{E1CA751D-3EFD-49E5-BF6F-EA814E0F2A6B}" srcOrd="0" destOrd="8" presId="urn:microsoft.com/office/officeart/2005/8/layout/hList1"/>
    <dgm:cxn modelId="{86CDEB82-835A-44D3-A7AB-B85382020D0E}" type="presOf" srcId="{83D6DE5D-09F6-4957-8008-273C7D126A15}" destId="{33DF316B-E67B-476D-8990-35B6540476FD}" srcOrd="0" destOrd="6" presId="urn:microsoft.com/office/officeart/2005/8/layout/hList1"/>
    <dgm:cxn modelId="{6D650F99-A82B-46EA-9F88-824AA63B0A34}" type="presOf" srcId="{21FA8E29-14CD-44D2-8A1B-43AEB3374F4D}" destId="{5D361077-5937-4A50-BDC0-7F70E9A19DC2}" srcOrd="0" destOrd="1" presId="urn:microsoft.com/office/officeart/2005/8/layout/hList1"/>
    <dgm:cxn modelId="{5C66D517-E51D-42C0-A853-2625F33B2BA5}" type="presOf" srcId="{47BAA6AA-9D57-41AA-8237-E6536E28323B}" destId="{33DF316B-E67B-476D-8990-35B6540476FD}" srcOrd="0" destOrd="7" presId="urn:microsoft.com/office/officeart/2005/8/layout/hList1"/>
    <dgm:cxn modelId="{879DF3DB-49FA-41CC-9DF1-4BC3B854C4D8}" type="presOf" srcId="{CDA54BC0-D277-4DAD-AF43-1C58A825F1DD}" destId="{33DF316B-E67B-476D-8990-35B6540476FD}" srcOrd="0" destOrd="0" presId="urn:microsoft.com/office/officeart/2005/8/layout/hList1"/>
    <dgm:cxn modelId="{7A72E982-3FCA-4736-B7F6-2473580F9123}" srcId="{EE490B2F-F1E5-4F32-9A66-BBB6D7F87FA9}" destId="{280D0F4A-BB01-4689-8BDB-5076DE754691}" srcOrd="2" destOrd="0" parTransId="{4663A24D-1278-4454-9BBB-8C226D5705AB}" sibTransId="{1116673F-280A-488F-BCFD-87399D6ABA71}"/>
    <dgm:cxn modelId="{0CADAD8F-73F9-4192-A30A-32C7994AB057}" srcId="{3D187788-0D79-43E3-A6D4-5741C845E970}" destId="{00401BF7-F9BB-4980-AA21-F32D2ECBF098}" srcOrd="1" destOrd="0" parTransId="{5C51C2F6-CE24-4C27-8A1B-65B76B13C2C3}" sibTransId="{C18707A5-EE76-438B-BE83-D21C3B405A82}"/>
    <dgm:cxn modelId="{4FEF9222-1246-496C-A3F2-F5A0A373EA4B}" type="presOf" srcId="{582A0CEE-7992-4411-9750-B3076B2F1434}" destId="{EBC25906-0B07-4BB5-8CFC-DFC8EEAFDA6B}" srcOrd="0" destOrd="1" presId="urn:microsoft.com/office/officeart/2005/8/layout/hList1"/>
    <dgm:cxn modelId="{7E9E453F-9DB5-4E8B-8792-8DB297691FF3}" type="presOf" srcId="{85468ACB-66C8-4375-ABCD-B1324861E00D}" destId="{16C4CEF2-3678-4214-881C-EB8EA1568BD8}" srcOrd="0" destOrd="0" presId="urn:microsoft.com/office/officeart/2005/8/layout/hList1"/>
    <dgm:cxn modelId="{22FD01D3-0FE2-4042-A5B5-49DE34B0231D}" srcId="{4909354D-34D1-46C6-AA27-748E94407686}" destId="{CD4BFFED-DB9B-4E4F-9475-98836BB18342}" srcOrd="0" destOrd="0" parTransId="{4051A3F3-912A-460C-BD40-A2E76527E51B}" sibTransId="{44A57FE5-946F-4440-A856-A04DFFBA2317}"/>
    <dgm:cxn modelId="{1FCA4A90-2947-4F34-955A-664DD98715C1}" srcId="{EE490B2F-F1E5-4F32-9A66-BBB6D7F87FA9}" destId="{5A913C65-8AA2-415E-BCD3-83B53C7A8D02}" srcOrd="3" destOrd="0" parTransId="{DC67B474-0158-4CCD-8085-A290419589CF}" sibTransId="{13D0DC5A-788D-4492-BBB0-54E3AF4805F8}"/>
    <dgm:cxn modelId="{CA208823-EECC-43AF-AFB0-E5806E281AF3}" type="presOf" srcId="{351ACB32-B152-4158-A6A3-3A8E02C15627}" destId="{EBC25906-0B07-4BB5-8CFC-DFC8EEAFDA6B}" srcOrd="0" destOrd="8" presId="urn:microsoft.com/office/officeart/2005/8/layout/hList1"/>
    <dgm:cxn modelId="{4FFB03B4-AAD7-4E62-95E8-848D45C897B3}" srcId="{81405CD8-2CD4-4180-8960-13E1F57A107B}" destId="{83D6DE5D-09F6-4957-8008-273C7D126A15}" srcOrd="5" destOrd="0" parTransId="{C09CB919-20A7-4D62-8510-D9941FADADBB}" sibTransId="{B24D5637-526A-4481-B5D3-41315292E6B3}"/>
    <dgm:cxn modelId="{114DE3C4-614F-484F-B8CC-ACCA6638B534}" srcId="{99EA6D20-DC02-4B4C-9DE7-7E5D8EE6DCA1}" destId="{62A348F5-11C4-4B4F-8C8F-9D5D42BBA313}" srcOrd="2" destOrd="0" parTransId="{4E72E96D-15E0-42A7-9A9B-9B77B5EA88A8}" sibTransId="{0D1A46A9-9C5E-4B40-8414-A07DBD0F559B}"/>
    <dgm:cxn modelId="{F167C059-BBDE-4057-8F5B-24847B7BE086}" type="presOf" srcId="{81405CD8-2CD4-4180-8960-13E1F57A107B}" destId="{1658D751-6895-406B-9E12-26D7E2BCDC9A}" srcOrd="0" destOrd="0" presId="urn:microsoft.com/office/officeart/2005/8/layout/hList1"/>
    <dgm:cxn modelId="{F0DA936E-1DDB-4CA8-9E87-6CDC9CCCA025}" type="presOf" srcId="{3BCFB176-DB82-48A3-A608-D05E6A8D07F4}" destId="{EBC25906-0B07-4BB5-8CFC-DFC8EEAFDA6B}" srcOrd="0" destOrd="6" presId="urn:microsoft.com/office/officeart/2005/8/layout/hList1"/>
    <dgm:cxn modelId="{4B763312-9535-4664-A49A-E4DDD69D6B6D}" type="presOf" srcId="{B9D4710B-85BF-41FD-8FC3-F743CF6C4CD1}" destId="{3023921E-B866-4951-B741-BEB4C8E85154}" srcOrd="0" destOrd="0" presId="urn:microsoft.com/office/officeart/2005/8/layout/hList1"/>
    <dgm:cxn modelId="{DDCF7715-FB83-447D-A181-075CAC4BC261}" type="presOf" srcId="{53DCEA36-76D0-4648-9B6A-5B7B35074412}" destId="{33DF316B-E67B-476D-8990-35B6540476FD}" srcOrd="0" destOrd="8" presId="urn:microsoft.com/office/officeart/2005/8/layout/hList1"/>
    <dgm:cxn modelId="{B1F706ED-AA41-4FB1-8C8D-4C7E29CAA116}" type="presOf" srcId="{9D03ED39-298C-4855-8344-CF104EBEDACF}" destId="{33DF316B-E67B-476D-8990-35B6540476FD}" srcOrd="0" destOrd="1" presId="urn:microsoft.com/office/officeart/2005/8/layout/hList1"/>
    <dgm:cxn modelId="{52A0CAB0-5B07-411D-B7AE-3EB59CE09FDF}" srcId="{85468ACB-66C8-4375-ABCD-B1324861E00D}" destId="{4EC1E2A0-C1A0-4B8B-BD0A-68BA89154201}" srcOrd="2" destOrd="0" parTransId="{B810FEFF-099C-46D8-B273-623ED2656EDD}" sibTransId="{ED5A5F8A-EE2A-4B98-9F43-BB8C55325DD9}"/>
    <dgm:cxn modelId="{FDA5A3EE-72EA-4143-8CF4-C4C20BDE36C9}" type="presOf" srcId="{1004433C-57AB-4C75-9ACF-0811C3231633}" destId="{E1CA751D-3EFD-49E5-BF6F-EA814E0F2A6B}" srcOrd="0" destOrd="3" presId="urn:microsoft.com/office/officeart/2005/8/layout/hList1"/>
    <dgm:cxn modelId="{558A72B2-D217-40BC-B584-FB2C4901B142}" srcId="{B9D4710B-85BF-41FD-8FC3-F743CF6C4CD1}" destId="{EE490B2F-F1E5-4F32-9A66-BBB6D7F87FA9}" srcOrd="1" destOrd="0" parTransId="{449C5CFC-C23B-4F02-BF85-7E439B5B6A9C}" sibTransId="{298D8C57-0A48-404B-820C-F5A6DB590FE5}"/>
    <dgm:cxn modelId="{3CF48F07-F528-43F6-BE43-84754C20BA5C}" srcId="{3D187788-0D79-43E3-A6D4-5741C845E970}" destId="{582A0CEE-7992-4411-9750-B3076B2F1434}" srcOrd="0" destOrd="0" parTransId="{1086C320-970B-40D2-99A4-48FEE70206D3}" sibTransId="{4627F4F1-C97B-4AA9-9A50-CDB4F3CB9F65}"/>
    <dgm:cxn modelId="{67D76A6B-0441-4291-AECE-CD0D553D25E6}" type="presOf" srcId="{4B04E993-8731-4A31-A029-62B1BE6867E0}" destId="{5D361077-5937-4A50-BDC0-7F70E9A19DC2}" srcOrd="0" destOrd="0" presId="urn:microsoft.com/office/officeart/2005/8/layout/hList1"/>
    <dgm:cxn modelId="{93FDBF74-FD9C-485A-9199-6E6B15A642F1}" srcId="{99EA6D20-DC02-4B4C-9DE7-7E5D8EE6DCA1}" destId="{054C35D7-AF3F-42D2-9521-2E7115B42353}" srcOrd="3" destOrd="0" parTransId="{557B2EB8-A700-4113-9D0B-6838C3F06D08}" sibTransId="{16298919-FF26-4CED-9ACF-9449D6B96EAB}"/>
    <dgm:cxn modelId="{4F9AE1C3-0D62-42E3-B9EB-3460121D5752}" type="presOf" srcId="{90A58FA6-C5E4-44DD-91A3-DA512153BF85}" destId="{E1CA751D-3EFD-49E5-BF6F-EA814E0F2A6B}" srcOrd="0" destOrd="5" presId="urn:microsoft.com/office/officeart/2005/8/layout/hList1"/>
    <dgm:cxn modelId="{4949CE78-3D9B-4A68-B95C-FE7BCF1F0103}" type="presOf" srcId="{CCE9E900-ECDC-4E0F-995C-0E541D3B4955}" destId="{33DF316B-E67B-476D-8990-35B6540476FD}" srcOrd="0" destOrd="5" presId="urn:microsoft.com/office/officeart/2005/8/layout/hList1"/>
    <dgm:cxn modelId="{058526CA-F2E4-4D01-9C00-8FA71AACCA3C}" srcId="{81405CD8-2CD4-4180-8960-13E1F57A107B}" destId="{D380BB09-BA0D-4ABC-90B5-545C4810DD48}" srcOrd="7" destOrd="0" parTransId="{D8CFA23C-2570-4334-ADF4-DAB0474B7D73}" sibTransId="{1473989B-1E64-44D6-8D89-B0986A9D72A5}"/>
    <dgm:cxn modelId="{CC02EB98-D040-4ACD-8E60-E2A5D2E9DFE2}" type="presOf" srcId="{B38F63B9-4AB7-4D3C-A680-F16950F17052}" destId="{EBC25906-0B07-4BB5-8CFC-DFC8EEAFDA6B}" srcOrd="0" destOrd="9" presId="urn:microsoft.com/office/officeart/2005/8/layout/hList1"/>
    <dgm:cxn modelId="{ABA4C72A-209E-4F0F-8DB2-B94888634D45}" srcId="{81405CD8-2CD4-4180-8960-13E1F57A107B}" destId="{CCE9E900-ECDC-4E0F-995C-0E541D3B4955}" srcOrd="4" destOrd="0" parTransId="{6CA77485-ABDD-4807-A745-0F58C7BF615B}" sibTransId="{316DFB6C-6580-41CC-B47C-6C3C82C0893B}"/>
    <dgm:cxn modelId="{BD6A22D0-DA6E-40EF-A446-1D824748CE37}" srcId="{85468ACB-66C8-4375-ABCD-B1324861E00D}" destId="{4B04E993-8731-4A31-A029-62B1BE6867E0}" srcOrd="0" destOrd="0" parTransId="{5BC8C487-587E-4247-97FB-DD3997D136BF}" sibTransId="{28494C83-87E5-4E4B-93A7-6D2304DF5D08}"/>
    <dgm:cxn modelId="{19239B96-82DF-4FA9-BED7-1A684777767C}" type="presOf" srcId="{4909354D-34D1-46C6-AA27-748E94407686}" destId="{EBC25906-0B07-4BB5-8CFC-DFC8EEAFDA6B}" srcOrd="0" destOrd="3" presId="urn:microsoft.com/office/officeart/2005/8/layout/hList1"/>
    <dgm:cxn modelId="{9A7B7461-268B-4394-85CB-DACDD37D9040}" srcId="{EE490B2F-F1E5-4F32-9A66-BBB6D7F87FA9}" destId="{DC86D625-77A2-42E1-A0F1-241824ABE9AD}" srcOrd="0" destOrd="0" parTransId="{DD51F061-B94C-48E8-8246-D6E37F175C68}" sibTransId="{7135CE71-4AE8-4080-93F4-9786D43F40BE}"/>
    <dgm:cxn modelId="{E36708D6-44E3-4F07-B04B-C289B151DF50}" srcId="{81405CD8-2CD4-4180-8960-13E1F57A107B}" destId="{58440A8D-6B9B-4807-A26C-607F6DBF63BE}" srcOrd="3" destOrd="0" parTransId="{874B04A7-0A6F-4038-AC01-6BAF31BB2BF3}" sibTransId="{EC0D6658-DCEC-44A5-8A03-46931C48B27B}"/>
    <dgm:cxn modelId="{831D7407-D790-4A08-B1D9-28BA0D85BCD0}" srcId="{EE490B2F-F1E5-4F32-9A66-BBB6D7F87FA9}" destId="{728FAB00-CDDA-42EF-A291-B5DCED6C3EF0}" srcOrd="1" destOrd="0" parTransId="{D38DE820-25E3-425A-9FDD-9B7F3837ADC7}" sibTransId="{71D16487-3DF5-4A20-9CEA-BE152BE3D4C7}"/>
    <dgm:cxn modelId="{157FF283-6C46-4B52-BBF1-F20AA4C08E02}" type="presOf" srcId="{728FAB00-CDDA-42EF-A291-B5DCED6C3EF0}" destId="{E1CA751D-3EFD-49E5-BF6F-EA814E0F2A6B}" srcOrd="0" destOrd="1" presId="urn:microsoft.com/office/officeart/2005/8/layout/hList1"/>
    <dgm:cxn modelId="{DAD5B52B-7F77-4E72-910F-1D27590A2AB1}" srcId="{280D0F4A-BB01-4689-8BDB-5076DE754691}" destId="{1004433C-57AB-4C75-9ACF-0811C3231633}" srcOrd="0" destOrd="0" parTransId="{9FDECC3B-4C2C-4B10-A28F-48B82FA86F14}" sibTransId="{C822B58A-37B6-4AE3-8CB4-598CCB6386B5}"/>
    <dgm:cxn modelId="{811A995E-F32F-4B1E-A4DF-3ADEB42C4F7E}" srcId="{58440A8D-6B9B-4807-A26C-607F6DBF63BE}" destId="{AF8B6E5E-7B20-46F8-8186-164C826DAA23}" srcOrd="0" destOrd="0" parTransId="{34F820EE-8C0E-4F82-AB85-8406DC18F765}" sibTransId="{37644502-1ADD-4653-8487-E53225E846D1}"/>
    <dgm:cxn modelId="{C9F1FDA5-12D3-4D83-B3A8-6B1301A40DBA}" type="presOf" srcId="{DC86D625-77A2-42E1-A0F1-241824ABE9AD}" destId="{E1CA751D-3EFD-49E5-BF6F-EA814E0F2A6B}" srcOrd="0" destOrd="0" presId="urn:microsoft.com/office/officeart/2005/8/layout/hList1"/>
    <dgm:cxn modelId="{480EA45B-10DD-428D-B51D-1854BA18B523}" type="presOf" srcId="{5A913C65-8AA2-415E-BCD3-83B53C7A8D02}" destId="{E1CA751D-3EFD-49E5-BF6F-EA814E0F2A6B}" srcOrd="0" destOrd="7" presId="urn:microsoft.com/office/officeart/2005/8/layout/hList1"/>
    <dgm:cxn modelId="{7F11D4CF-5F2D-416B-B295-1E7D66F8FF40}" srcId="{81405CD8-2CD4-4180-8960-13E1F57A107B}" destId="{47BAA6AA-9D57-41AA-8237-E6536E28323B}" srcOrd="6" destOrd="0" parTransId="{63196C99-548E-4957-8F20-F6C1D8FA5A0C}" sibTransId="{D0774F2C-1384-4DA0-A238-1E0BECA8430C}"/>
    <dgm:cxn modelId="{9E800B0F-A32D-4461-8C4B-AC4BC9B05FB1}" srcId="{81405CD8-2CD4-4180-8960-13E1F57A107B}" destId="{CDA54BC0-D277-4DAD-AF43-1C58A825F1DD}" srcOrd="0" destOrd="0" parTransId="{4F458ABB-4706-4303-9F59-D994FC78D20B}" sibTransId="{0F9C6E98-E100-4948-B7A2-7C2749D5182F}"/>
    <dgm:cxn modelId="{CD06E9D7-EE02-43DB-A61B-43BD84BEB713}" type="presOf" srcId="{AF8B6E5E-7B20-46F8-8186-164C826DAA23}" destId="{33DF316B-E67B-476D-8990-35B6540476FD}" srcOrd="0" destOrd="4" presId="urn:microsoft.com/office/officeart/2005/8/layout/hList1"/>
    <dgm:cxn modelId="{CCD98F84-5D8D-4386-96CD-DE9FAB6298D2}" type="presOf" srcId="{CD4BFFED-DB9B-4E4F-9475-98836BB18342}" destId="{EBC25906-0B07-4BB5-8CFC-DFC8EEAFDA6B}" srcOrd="0" destOrd="4" presId="urn:microsoft.com/office/officeart/2005/8/layout/hList1"/>
    <dgm:cxn modelId="{0E8E5614-4D79-4727-982D-E913A4A746DE}" type="presOf" srcId="{2E9C384C-2759-4153-9934-E64ABE7C4990}" destId="{33DF316B-E67B-476D-8990-35B6540476FD}" srcOrd="0" destOrd="2" presId="urn:microsoft.com/office/officeart/2005/8/layout/hList1"/>
    <dgm:cxn modelId="{74B6409B-9434-4034-9BF1-A36622CECC04}" type="presOf" srcId="{280D0F4A-BB01-4689-8BDB-5076DE754691}" destId="{E1CA751D-3EFD-49E5-BF6F-EA814E0F2A6B}" srcOrd="0" destOrd="2" presId="urn:microsoft.com/office/officeart/2005/8/layout/hList1"/>
    <dgm:cxn modelId="{54306A85-5B37-4ED0-9894-B5785F1286B7}" type="presOf" srcId="{99EA6D20-DC02-4B4C-9DE7-7E5D8EE6DCA1}" destId="{B7EBD68F-FF8B-4D73-88EA-A6D4C93ED5C3}" srcOrd="0" destOrd="0" presId="urn:microsoft.com/office/officeart/2005/8/layout/hList1"/>
    <dgm:cxn modelId="{FDB7411A-8D24-4BCD-91C5-2291570C418C}" srcId="{99EA6D20-DC02-4B4C-9DE7-7E5D8EE6DCA1}" destId="{3D187788-0D79-43E3-A6D4-5741C845E970}" srcOrd="0" destOrd="0" parTransId="{354B805A-6435-4A5E-8D05-AD72412FE022}" sibTransId="{49FC581F-5CDF-41C9-8B7F-BFEFCB93EAB3}"/>
    <dgm:cxn modelId="{C828869C-32F4-4111-BB25-5E586636C7BC}" type="presOf" srcId="{054C35D7-AF3F-42D2-9521-2E7115B42353}" destId="{EBC25906-0B07-4BB5-8CFC-DFC8EEAFDA6B}" srcOrd="0" destOrd="7" presId="urn:microsoft.com/office/officeart/2005/8/layout/hList1"/>
    <dgm:cxn modelId="{A55CD7C1-CABA-432C-9687-3D64E858AFEA}" type="presOf" srcId="{EE490B2F-F1E5-4F32-9A66-BBB6D7F87FA9}" destId="{5A47D0BE-9814-45DD-ABB6-652EA7121FC4}" srcOrd="0" destOrd="0" presId="urn:microsoft.com/office/officeart/2005/8/layout/hList1"/>
    <dgm:cxn modelId="{D9BCB4A4-4A73-490B-8D11-02E0D4A5AEEC}" srcId="{B9D4710B-85BF-41FD-8FC3-F743CF6C4CD1}" destId="{85468ACB-66C8-4375-ABCD-B1324861E00D}" srcOrd="0" destOrd="0" parTransId="{713511BF-64FB-49E2-BB23-BE3775CAEABE}" sibTransId="{BBB9C545-E221-4DA0-8F6F-50E6C522B516}"/>
    <dgm:cxn modelId="{6023B9B5-C91F-4D81-B24D-01C0F568738E}" srcId="{280D0F4A-BB01-4689-8BDB-5076DE754691}" destId="{03DE8C4B-5103-4006-81D6-734B07605C2C}" srcOrd="3" destOrd="0" parTransId="{864F0195-87A2-4AA5-A088-CF0F056DE235}" sibTransId="{33C2B650-888D-47B5-B2E6-0774BF27BE0E}"/>
    <dgm:cxn modelId="{59E07599-1C18-4509-9308-3DB20D818C38}" srcId="{47BAA6AA-9D57-41AA-8237-E6536E28323B}" destId="{53DCEA36-76D0-4648-9B6A-5B7B35074412}" srcOrd="0" destOrd="0" parTransId="{14B31486-03E1-4152-8C04-11BF1AA020F3}" sibTransId="{52AE6C72-4DDC-4B86-9D69-E4E1FEC96427}"/>
    <dgm:cxn modelId="{C2E6247A-EC10-482B-B706-9AC315DEFF10}" srcId="{280D0F4A-BB01-4689-8BDB-5076DE754691}" destId="{90A58FA6-C5E4-44DD-91A3-DA512153BF85}" srcOrd="2" destOrd="0" parTransId="{A137FACB-1A35-4369-891C-6172A7D12FE1}" sibTransId="{B8EBA7BA-1E31-42D7-89B1-F50506CB0F7D}"/>
    <dgm:cxn modelId="{AE4A4F21-79F8-4A39-B19F-5459D75295F9}" srcId="{85468ACB-66C8-4375-ABCD-B1324861E00D}" destId="{21FA8E29-14CD-44D2-8A1B-43AEB3374F4D}" srcOrd="1" destOrd="0" parTransId="{E45502F9-642F-4D26-B86D-4E6C8A3615A1}" sibTransId="{03811BD9-5165-49FA-A9AC-48E59A8D9333}"/>
    <dgm:cxn modelId="{43F5584B-C1DE-43ED-B110-9E3F929BD7B2}" srcId="{B9D4710B-85BF-41FD-8FC3-F743CF6C4CD1}" destId="{99EA6D20-DC02-4B4C-9DE7-7E5D8EE6DCA1}" srcOrd="3" destOrd="0" parTransId="{7EFD02A9-C843-45AF-85F8-34F29377EF00}" sibTransId="{7CE88F86-E7B3-434B-BE4C-023D14DD62C7}"/>
    <dgm:cxn modelId="{E180E731-4583-40D3-8FD9-E499725FA03A}" type="presOf" srcId="{D380BB09-BA0D-4ABC-90B5-545C4810DD48}" destId="{33DF316B-E67B-476D-8990-35B6540476FD}" srcOrd="0" destOrd="9" presId="urn:microsoft.com/office/officeart/2005/8/layout/hList1"/>
    <dgm:cxn modelId="{651D41BA-8661-4246-A81F-CD7FF41D750E}" srcId="{81405CD8-2CD4-4180-8960-13E1F57A107B}" destId="{2E9C384C-2759-4153-9934-E64ABE7C4990}" srcOrd="2" destOrd="0" parTransId="{FE404CB5-1E1B-41D5-BC83-4F7593447DF7}" sibTransId="{21379ED6-C4B0-42F7-9A4D-4740B37115D9}"/>
    <dgm:cxn modelId="{4C71B5B3-F4EF-4262-A2D3-822B94074569}" srcId="{99EA6D20-DC02-4B4C-9DE7-7E5D8EE6DCA1}" destId="{4909354D-34D1-46C6-AA27-748E94407686}" srcOrd="1" destOrd="0" parTransId="{FF039CF9-5C54-48E9-BF0C-29C4EFB0CCC3}" sibTransId="{6FBF0BF3-9A5B-471B-AE74-BB9DCFBFEEF8}"/>
    <dgm:cxn modelId="{5ECFB6EC-48F9-489A-B102-4DD5C7BF98FE}" type="presOf" srcId="{3D187788-0D79-43E3-A6D4-5741C845E970}" destId="{EBC25906-0B07-4BB5-8CFC-DFC8EEAFDA6B}" srcOrd="0" destOrd="0" presId="urn:microsoft.com/office/officeart/2005/8/layout/hList1"/>
    <dgm:cxn modelId="{7707F66E-04A0-4A64-9E73-023812C35557}" srcId="{81405CD8-2CD4-4180-8960-13E1F57A107B}" destId="{9D03ED39-298C-4855-8344-CF104EBEDACF}" srcOrd="1" destOrd="0" parTransId="{DFE0B033-6420-4578-B050-E10D70FE2CDF}" sibTransId="{2FBD2A6F-F6C7-483F-99E8-D97318F4AA8E}"/>
    <dgm:cxn modelId="{573102A6-9ABC-47B2-9719-E4710F64EEE9}" type="presOf" srcId="{62A348F5-11C4-4B4F-8C8F-9D5D42BBA313}" destId="{EBC25906-0B07-4BB5-8CFC-DFC8EEAFDA6B}" srcOrd="0" destOrd="5" presId="urn:microsoft.com/office/officeart/2005/8/layout/hList1"/>
    <dgm:cxn modelId="{C89E2B04-C978-470B-A8F8-B7CE48E350CC}" type="presOf" srcId="{4EC1E2A0-C1A0-4B8B-BD0A-68BA89154201}" destId="{5D361077-5937-4A50-BDC0-7F70E9A19DC2}" srcOrd="0" destOrd="2" presId="urn:microsoft.com/office/officeart/2005/8/layout/hList1"/>
    <dgm:cxn modelId="{FAF13DDE-2636-462E-AB3F-156AAB88DE75}" srcId="{280D0F4A-BB01-4689-8BDB-5076DE754691}" destId="{37544F8B-53E7-48E5-832B-5BE7E39FB9B1}" srcOrd="1" destOrd="0" parTransId="{20B00210-F70A-451D-BC1A-A945386E400A}" sibTransId="{8BA1CD32-2C50-4482-8989-DB935F358C68}"/>
    <dgm:cxn modelId="{50F0D194-3807-43F8-BE50-713E9A219217}" type="presOf" srcId="{51E3E308-EE95-40DC-9885-8C6A0776D348}" destId="{33DF316B-E67B-476D-8990-35B6540476FD}" srcOrd="0" destOrd="10" presId="urn:microsoft.com/office/officeart/2005/8/layout/hList1"/>
    <dgm:cxn modelId="{3CA226DC-422C-41E8-B4D6-BB1BF91944B6}" type="presParOf" srcId="{3023921E-B866-4951-B741-BEB4C8E85154}" destId="{CD80ACE9-AA72-4F8E-A8AD-8B67357B3291}" srcOrd="0" destOrd="0" presId="urn:microsoft.com/office/officeart/2005/8/layout/hList1"/>
    <dgm:cxn modelId="{45833F10-7257-4C38-9E73-4C39F301E511}" type="presParOf" srcId="{CD80ACE9-AA72-4F8E-A8AD-8B67357B3291}" destId="{16C4CEF2-3678-4214-881C-EB8EA1568BD8}" srcOrd="0" destOrd="0" presId="urn:microsoft.com/office/officeart/2005/8/layout/hList1"/>
    <dgm:cxn modelId="{DB6C7DA6-1756-4434-8CCB-654F43E6DB51}" type="presParOf" srcId="{CD80ACE9-AA72-4F8E-A8AD-8B67357B3291}" destId="{5D361077-5937-4A50-BDC0-7F70E9A19DC2}" srcOrd="1" destOrd="0" presId="urn:microsoft.com/office/officeart/2005/8/layout/hList1"/>
    <dgm:cxn modelId="{53AA4851-1924-44FE-B43C-389FE5120647}" type="presParOf" srcId="{3023921E-B866-4951-B741-BEB4C8E85154}" destId="{7686DDC8-0ECE-4454-9B19-13E6D0913B28}" srcOrd="1" destOrd="0" presId="urn:microsoft.com/office/officeart/2005/8/layout/hList1"/>
    <dgm:cxn modelId="{2F96A132-DD63-4358-9513-BB5430BD988B}" type="presParOf" srcId="{3023921E-B866-4951-B741-BEB4C8E85154}" destId="{8896FA9C-1608-4AE5-B484-BBD5236BB505}" srcOrd="2" destOrd="0" presId="urn:microsoft.com/office/officeart/2005/8/layout/hList1"/>
    <dgm:cxn modelId="{64059737-FDE6-4D5B-87C6-16365D87B3A2}" type="presParOf" srcId="{8896FA9C-1608-4AE5-B484-BBD5236BB505}" destId="{5A47D0BE-9814-45DD-ABB6-652EA7121FC4}" srcOrd="0" destOrd="0" presId="urn:microsoft.com/office/officeart/2005/8/layout/hList1"/>
    <dgm:cxn modelId="{991A3EED-2A07-419D-B231-3C9D97A7D2C2}" type="presParOf" srcId="{8896FA9C-1608-4AE5-B484-BBD5236BB505}" destId="{E1CA751D-3EFD-49E5-BF6F-EA814E0F2A6B}" srcOrd="1" destOrd="0" presId="urn:microsoft.com/office/officeart/2005/8/layout/hList1"/>
    <dgm:cxn modelId="{0B83461E-BC89-413D-A619-326640091C90}" type="presParOf" srcId="{3023921E-B866-4951-B741-BEB4C8E85154}" destId="{3D0CEDDF-0457-4A12-B562-37F7C7DE409F}" srcOrd="3" destOrd="0" presId="urn:microsoft.com/office/officeart/2005/8/layout/hList1"/>
    <dgm:cxn modelId="{BA747522-4213-4881-84FE-1942C94CB79B}" type="presParOf" srcId="{3023921E-B866-4951-B741-BEB4C8E85154}" destId="{83C8EF45-EA6C-4DF2-9623-7E4A090EF189}" srcOrd="4" destOrd="0" presId="urn:microsoft.com/office/officeart/2005/8/layout/hList1"/>
    <dgm:cxn modelId="{39E23238-6900-4752-A681-67D8E7A13382}" type="presParOf" srcId="{83C8EF45-EA6C-4DF2-9623-7E4A090EF189}" destId="{1658D751-6895-406B-9E12-26D7E2BCDC9A}" srcOrd="0" destOrd="0" presId="urn:microsoft.com/office/officeart/2005/8/layout/hList1"/>
    <dgm:cxn modelId="{0E666121-9A07-46D2-A9CA-FD43C93BF43B}" type="presParOf" srcId="{83C8EF45-EA6C-4DF2-9623-7E4A090EF189}" destId="{33DF316B-E67B-476D-8990-35B6540476FD}" srcOrd="1" destOrd="0" presId="urn:microsoft.com/office/officeart/2005/8/layout/hList1"/>
    <dgm:cxn modelId="{CC1CA57B-00FB-4C38-826A-99AD54B89604}" type="presParOf" srcId="{3023921E-B866-4951-B741-BEB4C8E85154}" destId="{79EF8DAF-47D4-43B8-93EC-2E1444B8BB61}" srcOrd="5" destOrd="0" presId="urn:microsoft.com/office/officeart/2005/8/layout/hList1"/>
    <dgm:cxn modelId="{5B0E4039-561E-4024-8D09-CFAC1282DFFD}" type="presParOf" srcId="{3023921E-B866-4951-B741-BEB4C8E85154}" destId="{22437703-3AAA-4F94-B6A0-07684554DBB9}" srcOrd="6" destOrd="0" presId="urn:microsoft.com/office/officeart/2005/8/layout/hList1"/>
    <dgm:cxn modelId="{E0D85793-5AB5-4C95-9F54-80D7F45DA479}" type="presParOf" srcId="{22437703-3AAA-4F94-B6A0-07684554DBB9}" destId="{B7EBD68F-FF8B-4D73-88EA-A6D4C93ED5C3}" srcOrd="0" destOrd="0" presId="urn:microsoft.com/office/officeart/2005/8/layout/hList1"/>
    <dgm:cxn modelId="{51BFE46A-F4DB-496D-944B-BD375A7DDBB8}" type="presParOf" srcId="{22437703-3AAA-4F94-B6A0-07684554DBB9}" destId="{EBC25906-0B07-4BB5-8CFC-DFC8EEAFDA6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9D4710B-85BF-41FD-8FC3-F743CF6C4CD1}" type="doc">
      <dgm:prSet loTypeId="urn:microsoft.com/office/officeart/2005/8/layout/hList1" loCatId="list" qsTypeId="urn:microsoft.com/office/officeart/2005/8/quickstyle/3d2" qsCatId="3D" csTypeId="urn:microsoft.com/office/officeart/2005/8/colors/accent1_2" csCatId="accent1" phldr="1"/>
      <dgm:spPr/>
      <dgm:t>
        <a:bodyPr/>
        <a:lstStyle/>
        <a:p>
          <a:endParaRPr lang="en-US"/>
        </a:p>
      </dgm:t>
    </dgm:pt>
    <dgm:pt modelId="{85468ACB-66C8-4375-ABCD-B1324861E00D}">
      <dgm:prSet phldrT="[Text]"/>
      <dgm:spPr/>
      <dgm:t>
        <a:bodyPr/>
        <a:lstStyle/>
        <a:p>
          <a:r>
            <a:rPr lang="en-US" dirty="0" smtClean="0"/>
            <a:t>Workforce Integration  </a:t>
          </a:r>
          <a:endParaRPr lang="en-US" dirty="0"/>
        </a:p>
      </dgm:t>
    </dgm:pt>
    <dgm:pt modelId="{713511BF-64FB-49E2-BB23-BE3775CAEABE}" type="parTrans" cxnId="{D9BCB4A4-4A73-490B-8D11-02E0D4A5AEEC}">
      <dgm:prSet/>
      <dgm:spPr/>
      <dgm:t>
        <a:bodyPr/>
        <a:lstStyle/>
        <a:p>
          <a:endParaRPr lang="en-US"/>
        </a:p>
      </dgm:t>
    </dgm:pt>
    <dgm:pt modelId="{BBB9C545-E221-4DA0-8F6F-50E6C522B516}" type="sibTrans" cxnId="{D9BCB4A4-4A73-490B-8D11-02E0D4A5AEEC}">
      <dgm:prSet/>
      <dgm:spPr/>
      <dgm:t>
        <a:bodyPr/>
        <a:lstStyle/>
        <a:p>
          <a:endParaRPr lang="en-US"/>
        </a:p>
      </dgm:t>
    </dgm:pt>
    <dgm:pt modelId="{4B04E993-8731-4A31-A029-62B1BE6867E0}">
      <dgm:prSet phldrT="[Text]"/>
      <dgm:spPr/>
      <dgm:t>
        <a:bodyPr/>
        <a:lstStyle/>
        <a:p>
          <a:r>
            <a:rPr lang="en-US" dirty="0" smtClean="0">
              <a:solidFill>
                <a:schemeClr val="accent1">
                  <a:lumMod val="60000"/>
                  <a:lumOff val="40000"/>
                </a:schemeClr>
              </a:solidFill>
            </a:rPr>
            <a:t>Career Exploration </a:t>
          </a:r>
          <a:endParaRPr lang="en-US" dirty="0">
            <a:solidFill>
              <a:schemeClr val="accent1">
                <a:lumMod val="60000"/>
                <a:lumOff val="40000"/>
              </a:schemeClr>
            </a:solidFill>
          </a:endParaRPr>
        </a:p>
      </dgm:t>
    </dgm:pt>
    <dgm:pt modelId="{5BC8C487-587E-4247-97FB-DD3997D136BF}" type="parTrans" cxnId="{BD6A22D0-DA6E-40EF-A446-1D824748CE37}">
      <dgm:prSet/>
      <dgm:spPr/>
      <dgm:t>
        <a:bodyPr/>
        <a:lstStyle/>
        <a:p>
          <a:endParaRPr lang="en-US"/>
        </a:p>
      </dgm:t>
    </dgm:pt>
    <dgm:pt modelId="{28494C83-87E5-4E4B-93A7-6D2304DF5D08}" type="sibTrans" cxnId="{BD6A22D0-DA6E-40EF-A446-1D824748CE37}">
      <dgm:prSet/>
      <dgm:spPr/>
      <dgm:t>
        <a:bodyPr/>
        <a:lstStyle/>
        <a:p>
          <a:endParaRPr lang="en-US"/>
        </a:p>
      </dgm:t>
    </dgm:pt>
    <dgm:pt modelId="{EE490B2F-F1E5-4F32-9A66-BBB6D7F87FA9}">
      <dgm:prSet phldrT="[Text]"/>
      <dgm:spPr/>
      <dgm:t>
        <a:bodyPr/>
        <a:lstStyle/>
        <a:p>
          <a:r>
            <a:rPr lang="en-US" dirty="0" smtClean="0"/>
            <a:t>Digital Literacy Integration </a:t>
          </a:r>
          <a:endParaRPr lang="en-US" dirty="0"/>
        </a:p>
      </dgm:t>
    </dgm:pt>
    <dgm:pt modelId="{449C5CFC-C23B-4F02-BF85-7E439B5B6A9C}" type="parTrans" cxnId="{558A72B2-D217-40BC-B584-FB2C4901B142}">
      <dgm:prSet/>
      <dgm:spPr/>
      <dgm:t>
        <a:bodyPr/>
        <a:lstStyle/>
        <a:p>
          <a:endParaRPr lang="en-US"/>
        </a:p>
      </dgm:t>
    </dgm:pt>
    <dgm:pt modelId="{298D8C57-0A48-404B-820C-F5A6DB590FE5}" type="sibTrans" cxnId="{558A72B2-D217-40BC-B584-FB2C4901B142}">
      <dgm:prSet/>
      <dgm:spPr/>
      <dgm:t>
        <a:bodyPr/>
        <a:lstStyle/>
        <a:p>
          <a:endParaRPr lang="en-US"/>
        </a:p>
      </dgm:t>
    </dgm:pt>
    <dgm:pt modelId="{DC86D625-77A2-42E1-A0F1-241824ABE9AD}">
      <dgm:prSet phldrT="[Text]"/>
      <dgm:spPr/>
      <dgm:t>
        <a:bodyPr/>
        <a:lstStyle/>
        <a:p>
          <a:r>
            <a:rPr lang="en-US" dirty="0" smtClean="0">
              <a:solidFill>
                <a:schemeClr val="accent1">
                  <a:lumMod val="60000"/>
                  <a:lumOff val="40000"/>
                </a:schemeClr>
              </a:solidFill>
            </a:rPr>
            <a:t>PowerPoints </a:t>
          </a:r>
          <a:endParaRPr lang="en-US" dirty="0">
            <a:solidFill>
              <a:schemeClr val="accent1">
                <a:lumMod val="60000"/>
                <a:lumOff val="40000"/>
              </a:schemeClr>
            </a:solidFill>
          </a:endParaRPr>
        </a:p>
      </dgm:t>
    </dgm:pt>
    <dgm:pt modelId="{DD51F061-B94C-48E8-8246-D6E37F175C68}" type="parTrans" cxnId="{9A7B7461-268B-4394-85CB-DACDD37D9040}">
      <dgm:prSet/>
      <dgm:spPr/>
      <dgm:t>
        <a:bodyPr/>
        <a:lstStyle/>
        <a:p>
          <a:endParaRPr lang="en-US"/>
        </a:p>
      </dgm:t>
    </dgm:pt>
    <dgm:pt modelId="{7135CE71-4AE8-4080-93F4-9786D43F40BE}" type="sibTrans" cxnId="{9A7B7461-268B-4394-85CB-DACDD37D9040}">
      <dgm:prSet/>
      <dgm:spPr/>
      <dgm:t>
        <a:bodyPr/>
        <a:lstStyle/>
        <a:p>
          <a:endParaRPr lang="en-US"/>
        </a:p>
      </dgm:t>
    </dgm:pt>
    <dgm:pt modelId="{81405CD8-2CD4-4180-8960-13E1F57A107B}">
      <dgm:prSet phldrT="[Text]"/>
      <dgm:spPr/>
      <dgm:t>
        <a:bodyPr/>
        <a:lstStyle/>
        <a:p>
          <a:r>
            <a:rPr lang="en-US" dirty="0" smtClean="0"/>
            <a:t>College Ready Integration</a:t>
          </a:r>
          <a:endParaRPr lang="en-US" dirty="0"/>
        </a:p>
      </dgm:t>
    </dgm:pt>
    <dgm:pt modelId="{E9836D8B-A74B-4F12-A016-3E34936F698E}" type="parTrans" cxnId="{261C8901-ED80-483A-AF05-955AE3CA3EAC}">
      <dgm:prSet/>
      <dgm:spPr/>
      <dgm:t>
        <a:bodyPr/>
        <a:lstStyle/>
        <a:p>
          <a:endParaRPr lang="en-US"/>
        </a:p>
      </dgm:t>
    </dgm:pt>
    <dgm:pt modelId="{77A6B888-903D-46E5-A77E-A47F73201E21}" type="sibTrans" cxnId="{261C8901-ED80-483A-AF05-955AE3CA3EAC}">
      <dgm:prSet/>
      <dgm:spPr/>
      <dgm:t>
        <a:bodyPr/>
        <a:lstStyle/>
        <a:p>
          <a:endParaRPr lang="en-US"/>
        </a:p>
      </dgm:t>
    </dgm:pt>
    <dgm:pt modelId="{CDA54BC0-D277-4DAD-AF43-1C58A825F1DD}">
      <dgm:prSet phldrT="[Text]"/>
      <dgm:spPr/>
      <dgm:t>
        <a:bodyPr/>
        <a:lstStyle/>
        <a:p>
          <a:r>
            <a:rPr lang="en-US" dirty="0" smtClean="0">
              <a:solidFill>
                <a:schemeClr val="accent5">
                  <a:lumMod val="40000"/>
                  <a:lumOff val="60000"/>
                </a:schemeClr>
              </a:solidFill>
            </a:rPr>
            <a:t>Vocabulary </a:t>
          </a:r>
          <a:endParaRPr lang="en-US" dirty="0">
            <a:solidFill>
              <a:schemeClr val="accent5">
                <a:lumMod val="40000"/>
                <a:lumOff val="60000"/>
              </a:schemeClr>
            </a:solidFill>
          </a:endParaRPr>
        </a:p>
      </dgm:t>
    </dgm:pt>
    <dgm:pt modelId="{4F458ABB-4706-4303-9F59-D994FC78D20B}" type="parTrans" cxnId="{9E800B0F-A32D-4461-8C4B-AC4BC9B05FB1}">
      <dgm:prSet/>
      <dgm:spPr/>
      <dgm:t>
        <a:bodyPr/>
        <a:lstStyle/>
        <a:p>
          <a:endParaRPr lang="en-US"/>
        </a:p>
      </dgm:t>
    </dgm:pt>
    <dgm:pt modelId="{0F9C6E98-E100-4948-B7A2-7C2749D5182F}" type="sibTrans" cxnId="{9E800B0F-A32D-4461-8C4B-AC4BC9B05FB1}">
      <dgm:prSet/>
      <dgm:spPr/>
      <dgm:t>
        <a:bodyPr/>
        <a:lstStyle/>
        <a:p>
          <a:endParaRPr lang="en-US"/>
        </a:p>
      </dgm:t>
    </dgm:pt>
    <dgm:pt modelId="{3D187788-0D79-43E3-A6D4-5741C845E970}">
      <dgm:prSet phldrT="[Text]"/>
      <dgm:spPr/>
      <dgm:t>
        <a:bodyPr/>
        <a:lstStyle/>
        <a:p>
          <a:r>
            <a:rPr lang="en-US" dirty="0" smtClean="0">
              <a:solidFill>
                <a:schemeClr val="tx1"/>
              </a:solidFill>
            </a:rPr>
            <a:t>Librarians</a:t>
          </a:r>
          <a:endParaRPr lang="en-US" dirty="0">
            <a:solidFill>
              <a:schemeClr val="tx1"/>
            </a:solidFill>
          </a:endParaRPr>
        </a:p>
      </dgm:t>
    </dgm:pt>
    <dgm:pt modelId="{354B805A-6435-4A5E-8D05-AD72412FE022}" type="parTrans" cxnId="{FDB7411A-8D24-4BCD-91C5-2291570C418C}">
      <dgm:prSet/>
      <dgm:spPr/>
      <dgm:t>
        <a:bodyPr/>
        <a:lstStyle/>
        <a:p>
          <a:endParaRPr lang="en-US"/>
        </a:p>
      </dgm:t>
    </dgm:pt>
    <dgm:pt modelId="{49FC581F-5CDF-41C9-8B7F-BFEFCB93EAB3}" type="sibTrans" cxnId="{FDB7411A-8D24-4BCD-91C5-2291570C418C}">
      <dgm:prSet/>
      <dgm:spPr/>
      <dgm:t>
        <a:bodyPr/>
        <a:lstStyle/>
        <a:p>
          <a:endParaRPr lang="en-US"/>
        </a:p>
      </dgm:t>
    </dgm:pt>
    <dgm:pt modelId="{21FA8E29-14CD-44D2-8A1B-43AEB3374F4D}">
      <dgm:prSet/>
      <dgm:spPr/>
      <dgm:t>
        <a:bodyPr/>
        <a:lstStyle/>
        <a:p>
          <a:r>
            <a:rPr lang="en-US" dirty="0" smtClean="0">
              <a:solidFill>
                <a:schemeClr val="accent1">
                  <a:lumMod val="60000"/>
                  <a:lumOff val="40000"/>
                </a:schemeClr>
              </a:solidFill>
            </a:rPr>
            <a:t>Resume Writing</a:t>
          </a:r>
          <a:endParaRPr lang="en-US" dirty="0">
            <a:solidFill>
              <a:schemeClr val="accent1">
                <a:lumMod val="60000"/>
                <a:lumOff val="40000"/>
              </a:schemeClr>
            </a:solidFill>
          </a:endParaRPr>
        </a:p>
      </dgm:t>
    </dgm:pt>
    <dgm:pt modelId="{E45502F9-642F-4D26-B86D-4E6C8A3615A1}" type="parTrans" cxnId="{AE4A4F21-79F8-4A39-B19F-5459D75295F9}">
      <dgm:prSet/>
      <dgm:spPr/>
      <dgm:t>
        <a:bodyPr/>
        <a:lstStyle/>
        <a:p>
          <a:endParaRPr lang="en-US"/>
        </a:p>
      </dgm:t>
    </dgm:pt>
    <dgm:pt modelId="{03811BD9-5165-49FA-A9AC-48E59A8D9333}" type="sibTrans" cxnId="{AE4A4F21-79F8-4A39-B19F-5459D75295F9}">
      <dgm:prSet/>
      <dgm:spPr/>
      <dgm:t>
        <a:bodyPr/>
        <a:lstStyle/>
        <a:p>
          <a:endParaRPr lang="en-US"/>
        </a:p>
      </dgm:t>
    </dgm:pt>
    <dgm:pt modelId="{728FAB00-CDDA-42EF-A291-B5DCED6C3EF0}">
      <dgm:prSet/>
      <dgm:spPr/>
      <dgm:t>
        <a:bodyPr/>
        <a:lstStyle/>
        <a:p>
          <a:r>
            <a:rPr lang="en-US" dirty="0" smtClean="0">
              <a:solidFill>
                <a:schemeClr val="accent1">
                  <a:lumMod val="60000"/>
                  <a:lumOff val="40000"/>
                </a:schemeClr>
              </a:solidFill>
            </a:rPr>
            <a:t>Microsoft Word-Formatting  MLA/APA</a:t>
          </a:r>
          <a:endParaRPr lang="en-US" dirty="0">
            <a:solidFill>
              <a:schemeClr val="accent1">
                <a:lumMod val="60000"/>
                <a:lumOff val="40000"/>
              </a:schemeClr>
            </a:solidFill>
          </a:endParaRPr>
        </a:p>
      </dgm:t>
    </dgm:pt>
    <dgm:pt modelId="{D38DE820-25E3-425A-9FDD-9B7F3837ADC7}" type="parTrans" cxnId="{831D7407-D790-4A08-B1D9-28BA0D85BCD0}">
      <dgm:prSet/>
      <dgm:spPr/>
      <dgm:t>
        <a:bodyPr/>
        <a:lstStyle/>
        <a:p>
          <a:endParaRPr lang="en-US"/>
        </a:p>
      </dgm:t>
    </dgm:pt>
    <dgm:pt modelId="{71D16487-3DF5-4A20-9CEA-BE152BE3D4C7}" type="sibTrans" cxnId="{831D7407-D790-4A08-B1D9-28BA0D85BCD0}">
      <dgm:prSet/>
      <dgm:spPr/>
      <dgm:t>
        <a:bodyPr/>
        <a:lstStyle/>
        <a:p>
          <a:endParaRPr lang="en-US"/>
        </a:p>
      </dgm:t>
    </dgm:pt>
    <dgm:pt modelId="{280D0F4A-BB01-4689-8BDB-5076DE754691}">
      <dgm:prSet/>
      <dgm:spPr/>
      <dgm:t>
        <a:bodyPr/>
        <a:lstStyle/>
        <a:p>
          <a:r>
            <a:rPr lang="en-US" dirty="0" smtClean="0">
              <a:solidFill>
                <a:schemeClr val="accent1">
                  <a:lumMod val="60000"/>
                  <a:lumOff val="40000"/>
                </a:schemeClr>
              </a:solidFill>
            </a:rPr>
            <a:t>Amarillo College’s Online System-Blackboard </a:t>
          </a:r>
          <a:endParaRPr lang="en-US" dirty="0">
            <a:solidFill>
              <a:schemeClr val="accent1">
                <a:lumMod val="60000"/>
                <a:lumOff val="40000"/>
              </a:schemeClr>
            </a:solidFill>
          </a:endParaRPr>
        </a:p>
      </dgm:t>
    </dgm:pt>
    <dgm:pt modelId="{4663A24D-1278-4454-9BBB-8C226D5705AB}" type="parTrans" cxnId="{7A72E982-3FCA-4736-B7F6-2473580F9123}">
      <dgm:prSet/>
      <dgm:spPr/>
      <dgm:t>
        <a:bodyPr/>
        <a:lstStyle/>
        <a:p>
          <a:endParaRPr lang="en-US"/>
        </a:p>
      </dgm:t>
    </dgm:pt>
    <dgm:pt modelId="{1116673F-280A-488F-BCFD-87399D6ABA71}" type="sibTrans" cxnId="{7A72E982-3FCA-4736-B7F6-2473580F9123}">
      <dgm:prSet/>
      <dgm:spPr/>
      <dgm:t>
        <a:bodyPr/>
        <a:lstStyle/>
        <a:p>
          <a:endParaRPr lang="en-US"/>
        </a:p>
      </dgm:t>
    </dgm:pt>
    <dgm:pt modelId="{1004433C-57AB-4C75-9ACF-0811C3231633}">
      <dgm:prSet/>
      <dgm:spPr/>
      <dgm:t>
        <a:bodyPr/>
        <a:lstStyle/>
        <a:p>
          <a:r>
            <a:rPr lang="en-US" dirty="0" smtClean="0">
              <a:solidFill>
                <a:schemeClr val="accent1">
                  <a:lumMod val="60000"/>
                  <a:lumOff val="40000"/>
                </a:schemeClr>
              </a:solidFill>
            </a:rPr>
            <a:t>Discussion Post</a:t>
          </a:r>
          <a:endParaRPr lang="en-US" dirty="0">
            <a:solidFill>
              <a:schemeClr val="accent1">
                <a:lumMod val="60000"/>
                <a:lumOff val="40000"/>
              </a:schemeClr>
            </a:solidFill>
          </a:endParaRPr>
        </a:p>
      </dgm:t>
    </dgm:pt>
    <dgm:pt modelId="{9FDECC3B-4C2C-4B10-A28F-48B82FA86F14}" type="parTrans" cxnId="{DAD5B52B-7F77-4E72-910F-1D27590A2AB1}">
      <dgm:prSet/>
      <dgm:spPr/>
      <dgm:t>
        <a:bodyPr/>
        <a:lstStyle/>
        <a:p>
          <a:endParaRPr lang="en-US"/>
        </a:p>
      </dgm:t>
    </dgm:pt>
    <dgm:pt modelId="{C822B58A-37B6-4AE3-8CB4-598CCB6386B5}" type="sibTrans" cxnId="{DAD5B52B-7F77-4E72-910F-1D27590A2AB1}">
      <dgm:prSet/>
      <dgm:spPr/>
      <dgm:t>
        <a:bodyPr/>
        <a:lstStyle/>
        <a:p>
          <a:endParaRPr lang="en-US"/>
        </a:p>
      </dgm:t>
    </dgm:pt>
    <dgm:pt modelId="{37544F8B-53E7-48E5-832B-5BE7E39FB9B1}">
      <dgm:prSet/>
      <dgm:spPr/>
      <dgm:t>
        <a:bodyPr/>
        <a:lstStyle/>
        <a:p>
          <a:r>
            <a:rPr lang="en-US" dirty="0" smtClean="0">
              <a:solidFill>
                <a:schemeClr val="accent1">
                  <a:lumMod val="60000"/>
                  <a:lumOff val="40000"/>
                </a:schemeClr>
              </a:solidFill>
            </a:rPr>
            <a:t>Online Test/Quizzes</a:t>
          </a:r>
          <a:endParaRPr lang="en-US" dirty="0">
            <a:solidFill>
              <a:schemeClr val="accent1">
                <a:lumMod val="60000"/>
                <a:lumOff val="40000"/>
              </a:schemeClr>
            </a:solidFill>
          </a:endParaRPr>
        </a:p>
      </dgm:t>
    </dgm:pt>
    <dgm:pt modelId="{20B00210-F70A-451D-BC1A-A945386E400A}" type="parTrans" cxnId="{FAF13DDE-2636-462E-AB3F-156AAB88DE75}">
      <dgm:prSet/>
      <dgm:spPr/>
      <dgm:t>
        <a:bodyPr/>
        <a:lstStyle/>
        <a:p>
          <a:endParaRPr lang="en-US"/>
        </a:p>
      </dgm:t>
    </dgm:pt>
    <dgm:pt modelId="{8BA1CD32-2C50-4482-8989-DB935F358C68}" type="sibTrans" cxnId="{FAF13DDE-2636-462E-AB3F-156AAB88DE75}">
      <dgm:prSet/>
      <dgm:spPr/>
      <dgm:t>
        <a:bodyPr/>
        <a:lstStyle/>
        <a:p>
          <a:endParaRPr lang="en-US"/>
        </a:p>
      </dgm:t>
    </dgm:pt>
    <dgm:pt modelId="{90A58FA6-C5E4-44DD-91A3-DA512153BF85}">
      <dgm:prSet/>
      <dgm:spPr/>
      <dgm:t>
        <a:bodyPr/>
        <a:lstStyle/>
        <a:p>
          <a:r>
            <a:rPr lang="en-US" dirty="0" smtClean="0">
              <a:solidFill>
                <a:schemeClr val="accent1">
                  <a:lumMod val="60000"/>
                  <a:lumOff val="40000"/>
                </a:schemeClr>
              </a:solidFill>
            </a:rPr>
            <a:t>Emailing</a:t>
          </a:r>
          <a:endParaRPr lang="en-US" dirty="0">
            <a:solidFill>
              <a:schemeClr val="accent1">
                <a:lumMod val="60000"/>
                <a:lumOff val="40000"/>
              </a:schemeClr>
            </a:solidFill>
          </a:endParaRPr>
        </a:p>
      </dgm:t>
    </dgm:pt>
    <dgm:pt modelId="{A137FACB-1A35-4369-891C-6172A7D12FE1}" type="parTrans" cxnId="{C2E6247A-EC10-482B-B706-9AC315DEFF10}">
      <dgm:prSet/>
      <dgm:spPr/>
      <dgm:t>
        <a:bodyPr/>
        <a:lstStyle/>
        <a:p>
          <a:endParaRPr lang="en-US"/>
        </a:p>
      </dgm:t>
    </dgm:pt>
    <dgm:pt modelId="{B8EBA7BA-1E31-42D7-89B1-F50506CB0F7D}" type="sibTrans" cxnId="{C2E6247A-EC10-482B-B706-9AC315DEFF10}">
      <dgm:prSet/>
      <dgm:spPr/>
      <dgm:t>
        <a:bodyPr/>
        <a:lstStyle/>
        <a:p>
          <a:endParaRPr lang="en-US"/>
        </a:p>
      </dgm:t>
    </dgm:pt>
    <dgm:pt modelId="{03DE8C4B-5103-4006-81D6-734B07605C2C}">
      <dgm:prSet/>
      <dgm:spPr/>
      <dgm:t>
        <a:bodyPr/>
        <a:lstStyle/>
        <a:p>
          <a:r>
            <a:rPr lang="en-US" dirty="0" smtClean="0">
              <a:solidFill>
                <a:schemeClr val="accent1">
                  <a:lumMod val="60000"/>
                  <a:lumOff val="40000"/>
                </a:schemeClr>
              </a:solidFill>
            </a:rPr>
            <a:t>Uploading Assignments  </a:t>
          </a:r>
          <a:endParaRPr lang="en-US" dirty="0">
            <a:solidFill>
              <a:schemeClr val="accent1">
                <a:lumMod val="60000"/>
                <a:lumOff val="40000"/>
              </a:schemeClr>
            </a:solidFill>
          </a:endParaRPr>
        </a:p>
      </dgm:t>
    </dgm:pt>
    <dgm:pt modelId="{864F0195-87A2-4AA5-A088-CF0F056DE235}" type="parTrans" cxnId="{6023B9B5-C91F-4D81-B24D-01C0F568738E}">
      <dgm:prSet/>
      <dgm:spPr/>
      <dgm:t>
        <a:bodyPr/>
        <a:lstStyle/>
        <a:p>
          <a:endParaRPr lang="en-US"/>
        </a:p>
      </dgm:t>
    </dgm:pt>
    <dgm:pt modelId="{33C2B650-888D-47B5-B2E6-0774BF27BE0E}" type="sibTrans" cxnId="{6023B9B5-C91F-4D81-B24D-01C0F568738E}">
      <dgm:prSet/>
      <dgm:spPr/>
      <dgm:t>
        <a:bodyPr/>
        <a:lstStyle/>
        <a:p>
          <a:endParaRPr lang="en-US"/>
        </a:p>
      </dgm:t>
    </dgm:pt>
    <dgm:pt modelId="{5A913C65-8AA2-415E-BCD3-83B53C7A8D02}">
      <dgm:prSet/>
      <dgm:spPr/>
      <dgm:t>
        <a:bodyPr/>
        <a:lstStyle/>
        <a:p>
          <a:r>
            <a:rPr lang="en-US" dirty="0" smtClean="0">
              <a:solidFill>
                <a:schemeClr val="accent1">
                  <a:lumMod val="60000"/>
                  <a:lumOff val="40000"/>
                </a:schemeClr>
              </a:solidFill>
            </a:rPr>
            <a:t>Thumb Drive Skills</a:t>
          </a:r>
          <a:endParaRPr lang="en-US" dirty="0">
            <a:solidFill>
              <a:schemeClr val="accent1">
                <a:lumMod val="60000"/>
                <a:lumOff val="40000"/>
              </a:schemeClr>
            </a:solidFill>
          </a:endParaRPr>
        </a:p>
      </dgm:t>
    </dgm:pt>
    <dgm:pt modelId="{DC67B474-0158-4CCD-8085-A290419589CF}" type="parTrans" cxnId="{1FCA4A90-2947-4F34-955A-664DD98715C1}">
      <dgm:prSet/>
      <dgm:spPr/>
      <dgm:t>
        <a:bodyPr/>
        <a:lstStyle/>
        <a:p>
          <a:endParaRPr lang="en-US"/>
        </a:p>
      </dgm:t>
    </dgm:pt>
    <dgm:pt modelId="{13D0DC5A-788D-4492-BBB0-54E3AF4805F8}" type="sibTrans" cxnId="{1FCA4A90-2947-4F34-955A-664DD98715C1}">
      <dgm:prSet/>
      <dgm:spPr/>
      <dgm:t>
        <a:bodyPr/>
        <a:lstStyle/>
        <a:p>
          <a:endParaRPr lang="en-US"/>
        </a:p>
      </dgm:t>
    </dgm:pt>
    <dgm:pt modelId="{DC8414BA-8428-4299-83EE-0E0EE32D9E90}">
      <dgm:prSet/>
      <dgm:spPr/>
      <dgm:t>
        <a:bodyPr/>
        <a:lstStyle/>
        <a:p>
          <a:r>
            <a:rPr lang="en-US" dirty="0" smtClean="0">
              <a:solidFill>
                <a:schemeClr val="accent1">
                  <a:lumMod val="60000"/>
                  <a:lumOff val="40000"/>
                </a:schemeClr>
              </a:solidFill>
            </a:rPr>
            <a:t>Storing &amp; Retrieving Documents   </a:t>
          </a:r>
          <a:endParaRPr lang="en-US" dirty="0">
            <a:solidFill>
              <a:schemeClr val="accent1">
                <a:lumMod val="60000"/>
                <a:lumOff val="40000"/>
              </a:schemeClr>
            </a:solidFill>
          </a:endParaRPr>
        </a:p>
      </dgm:t>
    </dgm:pt>
    <dgm:pt modelId="{A2CB52EF-440F-4FDC-86BE-6499D91EA698}" type="parTrans" cxnId="{24656535-8751-4F68-8F6C-B91BD77BFF63}">
      <dgm:prSet/>
      <dgm:spPr/>
      <dgm:t>
        <a:bodyPr/>
        <a:lstStyle/>
        <a:p>
          <a:endParaRPr lang="en-US"/>
        </a:p>
      </dgm:t>
    </dgm:pt>
    <dgm:pt modelId="{E6F06FBA-6B27-4F65-A918-116FE41A6CF4}" type="sibTrans" cxnId="{24656535-8751-4F68-8F6C-B91BD77BFF63}">
      <dgm:prSet/>
      <dgm:spPr/>
      <dgm:t>
        <a:bodyPr/>
        <a:lstStyle/>
        <a:p>
          <a:endParaRPr lang="en-US"/>
        </a:p>
      </dgm:t>
    </dgm:pt>
    <dgm:pt modelId="{2E9C384C-2759-4153-9934-E64ABE7C4990}">
      <dgm:prSet/>
      <dgm:spPr/>
      <dgm:t>
        <a:bodyPr/>
        <a:lstStyle/>
        <a:p>
          <a:r>
            <a:rPr lang="en-US" dirty="0" smtClean="0">
              <a:solidFill>
                <a:schemeClr val="accent1">
                  <a:lumMod val="60000"/>
                  <a:lumOff val="40000"/>
                </a:schemeClr>
              </a:solidFill>
            </a:rPr>
            <a:t>Note Taking Skills </a:t>
          </a:r>
          <a:endParaRPr lang="en-US" dirty="0">
            <a:solidFill>
              <a:schemeClr val="accent1">
                <a:lumMod val="60000"/>
                <a:lumOff val="40000"/>
              </a:schemeClr>
            </a:solidFill>
          </a:endParaRPr>
        </a:p>
      </dgm:t>
    </dgm:pt>
    <dgm:pt modelId="{FE404CB5-1E1B-41D5-BC83-4F7593447DF7}" type="parTrans" cxnId="{651D41BA-8661-4246-A81F-CD7FF41D750E}">
      <dgm:prSet/>
      <dgm:spPr/>
      <dgm:t>
        <a:bodyPr/>
        <a:lstStyle/>
        <a:p>
          <a:endParaRPr lang="en-US"/>
        </a:p>
      </dgm:t>
    </dgm:pt>
    <dgm:pt modelId="{21379ED6-C4B0-42F7-9A4D-4740B37115D9}" type="sibTrans" cxnId="{651D41BA-8661-4246-A81F-CD7FF41D750E}">
      <dgm:prSet/>
      <dgm:spPr/>
      <dgm:t>
        <a:bodyPr/>
        <a:lstStyle/>
        <a:p>
          <a:endParaRPr lang="en-US"/>
        </a:p>
      </dgm:t>
    </dgm:pt>
    <dgm:pt modelId="{58440A8D-6B9B-4807-A26C-607F6DBF63BE}">
      <dgm:prSet/>
      <dgm:spPr/>
      <dgm:t>
        <a:bodyPr/>
        <a:lstStyle/>
        <a:p>
          <a:r>
            <a:rPr lang="en-US" dirty="0" smtClean="0">
              <a:solidFill>
                <a:schemeClr val="accent1">
                  <a:lumMod val="60000"/>
                  <a:lumOff val="40000"/>
                </a:schemeClr>
              </a:solidFill>
            </a:rPr>
            <a:t>Team Building</a:t>
          </a:r>
          <a:endParaRPr lang="en-US" dirty="0">
            <a:solidFill>
              <a:schemeClr val="accent1">
                <a:lumMod val="60000"/>
                <a:lumOff val="40000"/>
              </a:schemeClr>
            </a:solidFill>
          </a:endParaRPr>
        </a:p>
      </dgm:t>
    </dgm:pt>
    <dgm:pt modelId="{874B04A7-0A6F-4038-AC01-6BAF31BB2BF3}" type="parTrans" cxnId="{E36708D6-44E3-4F07-B04B-C289B151DF50}">
      <dgm:prSet/>
      <dgm:spPr/>
      <dgm:t>
        <a:bodyPr/>
        <a:lstStyle/>
        <a:p>
          <a:endParaRPr lang="en-US"/>
        </a:p>
      </dgm:t>
    </dgm:pt>
    <dgm:pt modelId="{EC0D6658-DCEC-44A5-8A03-46931C48B27B}" type="sibTrans" cxnId="{E36708D6-44E3-4F07-B04B-C289B151DF50}">
      <dgm:prSet/>
      <dgm:spPr/>
      <dgm:t>
        <a:bodyPr/>
        <a:lstStyle/>
        <a:p>
          <a:endParaRPr lang="en-US"/>
        </a:p>
      </dgm:t>
    </dgm:pt>
    <dgm:pt modelId="{AF8B6E5E-7B20-46F8-8186-164C826DAA23}">
      <dgm:prSet/>
      <dgm:spPr/>
      <dgm:t>
        <a:bodyPr/>
        <a:lstStyle/>
        <a:p>
          <a:r>
            <a:rPr lang="en-US" dirty="0" smtClean="0">
              <a:solidFill>
                <a:schemeClr val="accent1">
                  <a:lumMod val="60000"/>
                  <a:lumOff val="40000"/>
                </a:schemeClr>
              </a:solidFill>
            </a:rPr>
            <a:t>Student Collaboration (PP presentation)</a:t>
          </a:r>
          <a:endParaRPr lang="en-US" dirty="0">
            <a:solidFill>
              <a:schemeClr val="accent1">
                <a:lumMod val="60000"/>
                <a:lumOff val="40000"/>
              </a:schemeClr>
            </a:solidFill>
          </a:endParaRPr>
        </a:p>
      </dgm:t>
    </dgm:pt>
    <dgm:pt modelId="{34F820EE-8C0E-4F82-AB85-8406DC18F765}" type="parTrans" cxnId="{811A995E-F32F-4B1E-A4DF-3ADEB42C4F7E}">
      <dgm:prSet/>
      <dgm:spPr/>
      <dgm:t>
        <a:bodyPr/>
        <a:lstStyle/>
        <a:p>
          <a:endParaRPr lang="en-US"/>
        </a:p>
      </dgm:t>
    </dgm:pt>
    <dgm:pt modelId="{37644502-1ADD-4653-8487-E53225E846D1}" type="sibTrans" cxnId="{811A995E-F32F-4B1E-A4DF-3ADEB42C4F7E}">
      <dgm:prSet/>
      <dgm:spPr/>
      <dgm:t>
        <a:bodyPr/>
        <a:lstStyle/>
        <a:p>
          <a:endParaRPr lang="en-US"/>
        </a:p>
      </dgm:t>
    </dgm:pt>
    <dgm:pt modelId="{CCE9E900-ECDC-4E0F-995C-0E541D3B4955}">
      <dgm:prSet/>
      <dgm:spPr/>
      <dgm:t>
        <a:bodyPr/>
        <a:lstStyle/>
        <a:p>
          <a:r>
            <a:rPr lang="en-US" dirty="0" smtClean="0">
              <a:solidFill>
                <a:schemeClr val="accent1">
                  <a:lumMod val="60000"/>
                  <a:lumOff val="40000"/>
                </a:schemeClr>
              </a:solidFill>
            </a:rPr>
            <a:t>Academic Reading</a:t>
          </a:r>
          <a:endParaRPr lang="en-US" dirty="0">
            <a:solidFill>
              <a:schemeClr val="accent1">
                <a:lumMod val="60000"/>
                <a:lumOff val="40000"/>
              </a:schemeClr>
            </a:solidFill>
          </a:endParaRPr>
        </a:p>
      </dgm:t>
    </dgm:pt>
    <dgm:pt modelId="{6CA77485-ABDD-4807-A745-0F58C7BF615B}" type="parTrans" cxnId="{ABA4C72A-209E-4F0F-8DB2-B94888634D45}">
      <dgm:prSet/>
      <dgm:spPr/>
      <dgm:t>
        <a:bodyPr/>
        <a:lstStyle/>
        <a:p>
          <a:endParaRPr lang="en-US"/>
        </a:p>
      </dgm:t>
    </dgm:pt>
    <dgm:pt modelId="{316DFB6C-6580-41CC-B47C-6C3C82C0893B}" type="sibTrans" cxnId="{ABA4C72A-209E-4F0F-8DB2-B94888634D45}">
      <dgm:prSet/>
      <dgm:spPr/>
      <dgm:t>
        <a:bodyPr/>
        <a:lstStyle/>
        <a:p>
          <a:endParaRPr lang="en-US"/>
        </a:p>
      </dgm:t>
    </dgm:pt>
    <dgm:pt modelId="{53DCEA36-76D0-4648-9B6A-5B7B35074412}">
      <dgm:prSet/>
      <dgm:spPr/>
      <dgm:t>
        <a:bodyPr/>
        <a:lstStyle/>
        <a:p>
          <a:r>
            <a:rPr lang="en-US" dirty="0" smtClean="0">
              <a:solidFill>
                <a:schemeClr val="accent1">
                  <a:lumMod val="60000"/>
                  <a:lumOff val="40000"/>
                </a:schemeClr>
              </a:solidFill>
            </a:rPr>
            <a:t>Reading Guides(ELA students)  </a:t>
          </a:r>
          <a:endParaRPr lang="en-US" dirty="0">
            <a:solidFill>
              <a:schemeClr val="accent1">
                <a:lumMod val="60000"/>
                <a:lumOff val="40000"/>
              </a:schemeClr>
            </a:solidFill>
          </a:endParaRPr>
        </a:p>
      </dgm:t>
    </dgm:pt>
    <dgm:pt modelId="{14B31486-03E1-4152-8C04-11BF1AA020F3}" type="parTrans" cxnId="{59E07599-1C18-4509-9308-3DB20D818C38}">
      <dgm:prSet/>
      <dgm:spPr/>
      <dgm:t>
        <a:bodyPr/>
        <a:lstStyle/>
        <a:p>
          <a:endParaRPr lang="en-US"/>
        </a:p>
      </dgm:t>
    </dgm:pt>
    <dgm:pt modelId="{52AE6C72-4DDC-4B86-9D69-E4E1FEC96427}" type="sibTrans" cxnId="{59E07599-1C18-4509-9308-3DB20D818C38}">
      <dgm:prSet/>
      <dgm:spPr/>
      <dgm:t>
        <a:bodyPr/>
        <a:lstStyle/>
        <a:p>
          <a:endParaRPr lang="en-US"/>
        </a:p>
      </dgm:t>
    </dgm:pt>
    <dgm:pt modelId="{99EA6D20-DC02-4B4C-9DE7-7E5D8EE6DCA1}">
      <dgm:prSet/>
      <dgm:spPr/>
      <dgm:t>
        <a:bodyPr/>
        <a:lstStyle/>
        <a:p>
          <a:r>
            <a:rPr lang="en-US" dirty="0" smtClean="0"/>
            <a:t>College Resource Integration</a:t>
          </a:r>
          <a:endParaRPr lang="en-US" dirty="0"/>
        </a:p>
      </dgm:t>
    </dgm:pt>
    <dgm:pt modelId="{7EFD02A9-C843-45AF-85F8-34F29377EF00}" type="parTrans" cxnId="{43F5584B-C1DE-43ED-B110-9E3F929BD7B2}">
      <dgm:prSet/>
      <dgm:spPr/>
      <dgm:t>
        <a:bodyPr/>
        <a:lstStyle/>
        <a:p>
          <a:endParaRPr lang="en-US"/>
        </a:p>
      </dgm:t>
    </dgm:pt>
    <dgm:pt modelId="{7CE88F86-E7B3-434B-BE4C-023D14DD62C7}" type="sibTrans" cxnId="{43F5584B-C1DE-43ED-B110-9E3F929BD7B2}">
      <dgm:prSet/>
      <dgm:spPr/>
      <dgm:t>
        <a:bodyPr/>
        <a:lstStyle/>
        <a:p>
          <a:endParaRPr lang="en-US"/>
        </a:p>
      </dgm:t>
    </dgm:pt>
    <dgm:pt modelId="{C91E8FFD-4D9D-4EAC-ABCA-29E5FA10FF7E}">
      <dgm:prSet/>
      <dgm:spPr/>
      <dgm:t>
        <a:bodyPr/>
        <a:lstStyle/>
        <a:p>
          <a:r>
            <a:rPr lang="en-US" dirty="0" smtClean="0">
              <a:solidFill>
                <a:schemeClr val="accent1">
                  <a:lumMod val="60000"/>
                  <a:lumOff val="40000"/>
                </a:schemeClr>
              </a:solidFill>
            </a:rPr>
            <a:t>Intense Writing Skills</a:t>
          </a:r>
          <a:endParaRPr lang="en-US" dirty="0">
            <a:solidFill>
              <a:schemeClr val="accent1">
                <a:lumMod val="60000"/>
                <a:lumOff val="40000"/>
              </a:schemeClr>
            </a:solidFill>
          </a:endParaRPr>
        </a:p>
      </dgm:t>
    </dgm:pt>
    <dgm:pt modelId="{196B5617-0D97-4387-9782-944EC40FAE09}" type="parTrans" cxnId="{C463B3F1-984B-434E-9744-64833097CEBC}">
      <dgm:prSet/>
      <dgm:spPr/>
      <dgm:t>
        <a:bodyPr/>
        <a:lstStyle/>
        <a:p>
          <a:endParaRPr lang="en-US"/>
        </a:p>
      </dgm:t>
    </dgm:pt>
    <dgm:pt modelId="{2B70B734-93A9-46F8-8790-BE12342B2D84}" type="sibTrans" cxnId="{C463B3F1-984B-434E-9744-64833097CEBC}">
      <dgm:prSet/>
      <dgm:spPr/>
      <dgm:t>
        <a:bodyPr/>
        <a:lstStyle/>
        <a:p>
          <a:endParaRPr lang="en-US"/>
        </a:p>
      </dgm:t>
    </dgm:pt>
    <dgm:pt modelId="{582A0CEE-7992-4411-9750-B3076B2F1434}">
      <dgm:prSet/>
      <dgm:spPr/>
      <dgm:t>
        <a:bodyPr/>
        <a:lstStyle/>
        <a:p>
          <a:r>
            <a:rPr lang="en-US" dirty="0" smtClean="0">
              <a:solidFill>
                <a:schemeClr val="tx1"/>
              </a:solidFill>
            </a:rPr>
            <a:t>Data Base- Research</a:t>
          </a:r>
          <a:endParaRPr lang="en-US" dirty="0">
            <a:solidFill>
              <a:schemeClr val="tx1"/>
            </a:solidFill>
          </a:endParaRPr>
        </a:p>
      </dgm:t>
    </dgm:pt>
    <dgm:pt modelId="{1086C320-970B-40D2-99A4-48FEE70206D3}" type="parTrans" cxnId="{3CF48F07-F528-43F6-BE43-84754C20BA5C}">
      <dgm:prSet/>
      <dgm:spPr/>
      <dgm:t>
        <a:bodyPr/>
        <a:lstStyle/>
        <a:p>
          <a:endParaRPr lang="en-US"/>
        </a:p>
      </dgm:t>
    </dgm:pt>
    <dgm:pt modelId="{4627F4F1-C97B-4AA9-9A50-CDB4F3CB9F65}" type="sibTrans" cxnId="{3CF48F07-F528-43F6-BE43-84754C20BA5C}">
      <dgm:prSet/>
      <dgm:spPr/>
      <dgm:t>
        <a:bodyPr/>
        <a:lstStyle/>
        <a:p>
          <a:endParaRPr lang="en-US"/>
        </a:p>
      </dgm:t>
    </dgm:pt>
    <dgm:pt modelId="{00401BF7-F9BB-4980-AA21-F32D2ECBF098}">
      <dgm:prSet/>
      <dgm:spPr/>
      <dgm:t>
        <a:bodyPr/>
        <a:lstStyle/>
        <a:p>
          <a:r>
            <a:rPr lang="en-US" dirty="0" smtClean="0">
              <a:solidFill>
                <a:schemeClr val="tx1"/>
              </a:solidFill>
            </a:rPr>
            <a:t>Work Citing Skills </a:t>
          </a:r>
          <a:endParaRPr lang="en-US" dirty="0">
            <a:solidFill>
              <a:schemeClr val="tx1"/>
            </a:solidFill>
          </a:endParaRPr>
        </a:p>
      </dgm:t>
    </dgm:pt>
    <dgm:pt modelId="{5C51C2F6-CE24-4C27-8A1B-65B76B13C2C3}" type="parTrans" cxnId="{0CADAD8F-73F9-4192-A30A-32C7994AB057}">
      <dgm:prSet/>
      <dgm:spPr/>
      <dgm:t>
        <a:bodyPr/>
        <a:lstStyle/>
        <a:p>
          <a:endParaRPr lang="en-US"/>
        </a:p>
      </dgm:t>
    </dgm:pt>
    <dgm:pt modelId="{C18707A5-EE76-438B-BE83-D21C3B405A82}" type="sibTrans" cxnId="{0CADAD8F-73F9-4192-A30A-32C7994AB057}">
      <dgm:prSet/>
      <dgm:spPr/>
      <dgm:t>
        <a:bodyPr/>
        <a:lstStyle/>
        <a:p>
          <a:endParaRPr lang="en-US"/>
        </a:p>
      </dgm:t>
    </dgm:pt>
    <dgm:pt modelId="{4909354D-34D1-46C6-AA27-748E94407686}">
      <dgm:prSet/>
      <dgm:spPr/>
      <dgm:t>
        <a:bodyPr/>
        <a:lstStyle/>
        <a:p>
          <a:r>
            <a:rPr lang="en-US" dirty="0" smtClean="0">
              <a:solidFill>
                <a:schemeClr val="tx1"/>
              </a:solidFill>
            </a:rPr>
            <a:t>Financial Aid Specialist</a:t>
          </a:r>
          <a:endParaRPr lang="en-US" dirty="0">
            <a:solidFill>
              <a:schemeClr val="tx1"/>
            </a:solidFill>
          </a:endParaRPr>
        </a:p>
      </dgm:t>
    </dgm:pt>
    <dgm:pt modelId="{FF039CF9-5C54-48E9-BF0C-29C4EFB0CCC3}" type="parTrans" cxnId="{4C71B5B3-F4EF-4262-A2D3-822B94074569}">
      <dgm:prSet/>
      <dgm:spPr/>
      <dgm:t>
        <a:bodyPr/>
        <a:lstStyle/>
        <a:p>
          <a:endParaRPr lang="en-US"/>
        </a:p>
      </dgm:t>
    </dgm:pt>
    <dgm:pt modelId="{6FBF0BF3-9A5B-471B-AE74-BB9DCFBFEEF8}" type="sibTrans" cxnId="{4C71B5B3-F4EF-4262-A2D3-822B94074569}">
      <dgm:prSet/>
      <dgm:spPr/>
      <dgm:t>
        <a:bodyPr/>
        <a:lstStyle/>
        <a:p>
          <a:endParaRPr lang="en-US"/>
        </a:p>
      </dgm:t>
    </dgm:pt>
    <dgm:pt modelId="{CD4BFFED-DB9B-4E4F-9475-98836BB18342}">
      <dgm:prSet/>
      <dgm:spPr/>
      <dgm:t>
        <a:bodyPr/>
        <a:lstStyle/>
        <a:p>
          <a:r>
            <a:rPr lang="en-US" dirty="0" smtClean="0">
              <a:solidFill>
                <a:schemeClr val="tx1"/>
              </a:solidFill>
            </a:rPr>
            <a:t>FASFA</a:t>
          </a:r>
          <a:endParaRPr lang="en-US" dirty="0">
            <a:solidFill>
              <a:schemeClr val="tx1"/>
            </a:solidFill>
          </a:endParaRPr>
        </a:p>
      </dgm:t>
    </dgm:pt>
    <dgm:pt modelId="{4051A3F3-912A-460C-BD40-A2E76527E51B}" type="parTrans" cxnId="{22FD01D3-0FE2-4042-A5B5-49DE34B0231D}">
      <dgm:prSet/>
      <dgm:spPr/>
      <dgm:t>
        <a:bodyPr/>
        <a:lstStyle/>
        <a:p>
          <a:endParaRPr lang="en-US"/>
        </a:p>
      </dgm:t>
    </dgm:pt>
    <dgm:pt modelId="{44A57FE5-946F-4440-A856-A04DFFBA2317}" type="sibTrans" cxnId="{22FD01D3-0FE2-4042-A5B5-49DE34B0231D}">
      <dgm:prSet/>
      <dgm:spPr/>
      <dgm:t>
        <a:bodyPr/>
        <a:lstStyle/>
        <a:p>
          <a:endParaRPr lang="en-US"/>
        </a:p>
      </dgm:t>
    </dgm:pt>
    <dgm:pt modelId="{62A348F5-11C4-4B4F-8C8F-9D5D42BBA313}">
      <dgm:prSet/>
      <dgm:spPr/>
      <dgm:t>
        <a:bodyPr/>
        <a:lstStyle/>
        <a:p>
          <a:r>
            <a:rPr lang="en-US" dirty="0" smtClean="0">
              <a:solidFill>
                <a:schemeClr val="tx1"/>
              </a:solidFill>
            </a:rPr>
            <a:t>Advising Specialist</a:t>
          </a:r>
          <a:endParaRPr lang="en-US" dirty="0">
            <a:solidFill>
              <a:schemeClr val="tx1"/>
            </a:solidFill>
          </a:endParaRPr>
        </a:p>
      </dgm:t>
    </dgm:pt>
    <dgm:pt modelId="{4E72E96D-15E0-42A7-9A9B-9B77B5EA88A8}" type="parTrans" cxnId="{114DE3C4-614F-484F-B8CC-ACCA6638B534}">
      <dgm:prSet/>
      <dgm:spPr/>
      <dgm:t>
        <a:bodyPr/>
        <a:lstStyle/>
        <a:p>
          <a:endParaRPr lang="en-US"/>
        </a:p>
      </dgm:t>
    </dgm:pt>
    <dgm:pt modelId="{0D1A46A9-9C5E-4B40-8414-A07DBD0F559B}" type="sibTrans" cxnId="{114DE3C4-614F-484F-B8CC-ACCA6638B534}">
      <dgm:prSet/>
      <dgm:spPr/>
      <dgm:t>
        <a:bodyPr/>
        <a:lstStyle/>
        <a:p>
          <a:endParaRPr lang="en-US"/>
        </a:p>
      </dgm:t>
    </dgm:pt>
    <dgm:pt modelId="{3BCFB176-DB82-48A3-A608-D05E6A8D07F4}">
      <dgm:prSet/>
      <dgm:spPr/>
      <dgm:t>
        <a:bodyPr/>
        <a:lstStyle/>
        <a:p>
          <a:r>
            <a:rPr lang="en-US" dirty="0" smtClean="0">
              <a:solidFill>
                <a:schemeClr val="tx1"/>
              </a:solidFill>
            </a:rPr>
            <a:t>Continued pathway</a:t>
          </a:r>
          <a:endParaRPr lang="en-US" dirty="0">
            <a:solidFill>
              <a:schemeClr val="tx1"/>
            </a:solidFill>
          </a:endParaRPr>
        </a:p>
      </dgm:t>
    </dgm:pt>
    <dgm:pt modelId="{078F45EA-AF9A-47F8-92A0-1A969F452965}" type="parTrans" cxnId="{61ABF8C5-46B6-4D59-958D-29C8EBA09098}">
      <dgm:prSet/>
      <dgm:spPr/>
      <dgm:t>
        <a:bodyPr/>
        <a:lstStyle/>
        <a:p>
          <a:endParaRPr lang="en-US"/>
        </a:p>
      </dgm:t>
    </dgm:pt>
    <dgm:pt modelId="{FA619960-C1F8-4EB2-83E4-4CA06A586D91}" type="sibTrans" cxnId="{61ABF8C5-46B6-4D59-958D-29C8EBA09098}">
      <dgm:prSet/>
      <dgm:spPr/>
      <dgm:t>
        <a:bodyPr/>
        <a:lstStyle/>
        <a:p>
          <a:endParaRPr lang="en-US"/>
        </a:p>
      </dgm:t>
    </dgm:pt>
    <dgm:pt modelId="{8C8DE2E1-90E4-4C52-9A8F-EA8946B5848E}">
      <dgm:prSet/>
      <dgm:spPr/>
      <dgm:t>
        <a:bodyPr/>
        <a:lstStyle/>
        <a:p>
          <a:r>
            <a:rPr lang="en-US" dirty="0" smtClean="0">
              <a:solidFill>
                <a:schemeClr val="accent1">
                  <a:lumMod val="60000"/>
                  <a:lumOff val="40000"/>
                </a:schemeClr>
              </a:solidFill>
            </a:rPr>
            <a:t>Job Search</a:t>
          </a:r>
          <a:endParaRPr lang="en-US" dirty="0">
            <a:solidFill>
              <a:schemeClr val="accent1">
                <a:lumMod val="60000"/>
                <a:lumOff val="40000"/>
              </a:schemeClr>
            </a:solidFill>
          </a:endParaRPr>
        </a:p>
      </dgm:t>
    </dgm:pt>
    <dgm:pt modelId="{304D15DA-158B-4B3C-8212-9C9150A60847}" type="parTrans" cxnId="{38639F8D-DFA9-40EA-B43B-EF46F7032C93}">
      <dgm:prSet/>
      <dgm:spPr/>
      <dgm:t>
        <a:bodyPr/>
        <a:lstStyle/>
        <a:p>
          <a:endParaRPr lang="en-US"/>
        </a:p>
      </dgm:t>
    </dgm:pt>
    <dgm:pt modelId="{B366A7F2-3A55-48A2-B307-26F6876E5A75}" type="sibTrans" cxnId="{38639F8D-DFA9-40EA-B43B-EF46F7032C93}">
      <dgm:prSet/>
      <dgm:spPr/>
      <dgm:t>
        <a:bodyPr/>
        <a:lstStyle/>
        <a:p>
          <a:endParaRPr lang="en-US"/>
        </a:p>
      </dgm:t>
    </dgm:pt>
    <dgm:pt modelId="{74B3B8BB-BE3E-44B9-8D17-384446295AE1}">
      <dgm:prSet/>
      <dgm:spPr/>
      <dgm:t>
        <a:bodyPr/>
        <a:lstStyle/>
        <a:p>
          <a:r>
            <a:rPr lang="en-US" dirty="0" smtClean="0">
              <a:solidFill>
                <a:schemeClr val="tx1"/>
              </a:solidFill>
            </a:rPr>
            <a:t>Tutoring Resources</a:t>
          </a:r>
          <a:endParaRPr lang="en-US" dirty="0">
            <a:solidFill>
              <a:schemeClr val="tx1"/>
            </a:solidFill>
          </a:endParaRPr>
        </a:p>
      </dgm:t>
    </dgm:pt>
    <dgm:pt modelId="{3BF8F248-2B9F-4F15-95DD-6D8606C2C4C8}" type="parTrans" cxnId="{34D65407-C795-41B9-BEC6-F34E83DA90B8}">
      <dgm:prSet/>
      <dgm:spPr/>
      <dgm:t>
        <a:bodyPr/>
        <a:lstStyle/>
        <a:p>
          <a:endParaRPr lang="en-US"/>
        </a:p>
      </dgm:t>
    </dgm:pt>
    <dgm:pt modelId="{08D5BDC2-3B45-45EE-AD8C-3FF27CC16C11}" type="sibTrans" cxnId="{34D65407-C795-41B9-BEC6-F34E83DA90B8}">
      <dgm:prSet/>
      <dgm:spPr/>
      <dgm:t>
        <a:bodyPr/>
        <a:lstStyle/>
        <a:p>
          <a:endParaRPr lang="en-US"/>
        </a:p>
      </dgm:t>
    </dgm:pt>
    <dgm:pt modelId="{B70FF259-DED9-4BB3-90D6-FDB1C0A52068}">
      <dgm:prSet/>
      <dgm:spPr/>
      <dgm:t>
        <a:bodyPr/>
        <a:lstStyle/>
        <a:p>
          <a:r>
            <a:rPr lang="en-US" dirty="0" smtClean="0">
              <a:solidFill>
                <a:schemeClr val="tx1"/>
              </a:solidFill>
            </a:rPr>
            <a:t>Writer’s Corner</a:t>
          </a:r>
          <a:endParaRPr lang="en-US" dirty="0">
            <a:solidFill>
              <a:schemeClr val="tx1"/>
            </a:solidFill>
          </a:endParaRPr>
        </a:p>
      </dgm:t>
    </dgm:pt>
    <dgm:pt modelId="{7DE72300-353C-441D-BB8D-6DD765BB27CE}" type="parTrans" cxnId="{523BDFDC-AEB9-4686-9978-B306479E0D31}">
      <dgm:prSet/>
      <dgm:spPr/>
      <dgm:t>
        <a:bodyPr/>
        <a:lstStyle/>
        <a:p>
          <a:endParaRPr lang="en-US"/>
        </a:p>
      </dgm:t>
    </dgm:pt>
    <dgm:pt modelId="{7A0B25F5-712E-42DA-9465-F8A672302DF8}" type="sibTrans" cxnId="{523BDFDC-AEB9-4686-9978-B306479E0D31}">
      <dgm:prSet/>
      <dgm:spPr/>
      <dgm:t>
        <a:bodyPr/>
        <a:lstStyle/>
        <a:p>
          <a:endParaRPr lang="en-US"/>
        </a:p>
      </dgm:t>
    </dgm:pt>
    <dgm:pt modelId="{052F2AF4-DF65-4E24-81FD-D66FB1F62450}">
      <dgm:prSet/>
      <dgm:spPr/>
      <dgm:t>
        <a:bodyPr/>
        <a:lstStyle/>
        <a:p>
          <a:r>
            <a:rPr lang="en-US" dirty="0" smtClean="0">
              <a:solidFill>
                <a:schemeClr val="tx1"/>
              </a:solidFill>
            </a:rPr>
            <a:t>Math Lab  </a:t>
          </a:r>
          <a:endParaRPr lang="en-US" dirty="0">
            <a:solidFill>
              <a:schemeClr val="tx1"/>
            </a:solidFill>
          </a:endParaRPr>
        </a:p>
      </dgm:t>
    </dgm:pt>
    <dgm:pt modelId="{1BC151E1-C1FB-4F40-9785-E2C85E13811C}" type="parTrans" cxnId="{B097467D-4B69-4FDA-B684-59992D048527}">
      <dgm:prSet/>
      <dgm:spPr/>
      <dgm:t>
        <a:bodyPr/>
        <a:lstStyle/>
        <a:p>
          <a:endParaRPr lang="en-US"/>
        </a:p>
      </dgm:t>
    </dgm:pt>
    <dgm:pt modelId="{74ED3315-8CE9-465C-A975-B990BA405FE9}" type="sibTrans" cxnId="{B097467D-4B69-4FDA-B684-59992D048527}">
      <dgm:prSet/>
      <dgm:spPr/>
      <dgm:t>
        <a:bodyPr/>
        <a:lstStyle/>
        <a:p>
          <a:endParaRPr lang="en-US"/>
        </a:p>
      </dgm:t>
    </dgm:pt>
    <dgm:pt modelId="{8C86B0BA-4ACE-424D-9430-8E27BBE3B923}">
      <dgm:prSet/>
      <dgm:spPr/>
      <dgm:t>
        <a:bodyPr/>
        <a:lstStyle/>
        <a:p>
          <a:r>
            <a:rPr lang="en-US" dirty="0" smtClean="0">
              <a:solidFill>
                <a:schemeClr val="accent1">
                  <a:lumMod val="60000"/>
                  <a:lumOff val="40000"/>
                </a:schemeClr>
              </a:solidFill>
            </a:rPr>
            <a:t>Conversational Skills  </a:t>
          </a:r>
          <a:endParaRPr lang="en-US" dirty="0">
            <a:solidFill>
              <a:schemeClr val="accent1">
                <a:lumMod val="60000"/>
                <a:lumOff val="40000"/>
              </a:schemeClr>
            </a:solidFill>
          </a:endParaRPr>
        </a:p>
      </dgm:t>
    </dgm:pt>
    <dgm:pt modelId="{7E1FE83F-CFE5-499B-8557-670865CD0B8C}" type="parTrans" cxnId="{F360F51C-06DA-4876-8F63-A094FA5B13AF}">
      <dgm:prSet/>
      <dgm:spPr/>
      <dgm:t>
        <a:bodyPr/>
        <a:lstStyle/>
        <a:p>
          <a:endParaRPr lang="en-US"/>
        </a:p>
      </dgm:t>
    </dgm:pt>
    <dgm:pt modelId="{A6B4F809-25D2-4AD4-8F64-F656B34D7958}" type="sibTrans" cxnId="{F360F51C-06DA-4876-8F63-A094FA5B13AF}">
      <dgm:prSet/>
      <dgm:spPr/>
      <dgm:t>
        <a:bodyPr/>
        <a:lstStyle/>
        <a:p>
          <a:endParaRPr lang="en-US"/>
        </a:p>
      </dgm:t>
    </dgm:pt>
    <dgm:pt modelId="{22343203-42B3-4399-B8ED-6CE8C443CE64}">
      <dgm:prSet/>
      <dgm:spPr/>
      <dgm:t>
        <a:bodyPr/>
        <a:lstStyle/>
        <a:p>
          <a:r>
            <a:rPr lang="en-US" dirty="0" smtClean="0">
              <a:solidFill>
                <a:schemeClr val="accent5">
                  <a:lumMod val="40000"/>
                  <a:lumOff val="60000"/>
                </a:schemeClr>
              </a:solidFill>
            </a:rPr>
            <a:t>Time Management</a:t>
          </a:r>
          <a:endParaRPr lang="en-US" dirty="0">
            <a:solidFill>
              <a:schemeClr val="accent5">
                <a:lumMod val="40000"/>
                <a:lumOff val="60000"/>
              </a:schemeClr>
            </a:solidFill>
          </a:endParaRPr>
        </a:p>
      </dgm:t>
    </dgm:pt>
    <dgm:pt modelId="{ADE17742-C292-4EB5-A59D-315C4554CDC5}" type="parTrans" cxnId="{BACB1525-2B02-4359-A559-0B8213B3D34A}">
      <dgm:prSet/>
      <dgm:spPr/>
      <dgm:t>
        <a:bodyPr/>
        <a:lstStyle/>
        <a:p>
          <a:endParaRPr lang="en-US"/>
        </a:p>
      </dgm:t>
    </dgm:pt>
    <dgm:pt modelId="{0538AFCD-F836-4082-947D-3B0DA07868E4}" type="sibTrans" cxnId="{BACB1525-2B02-4359-A559-0B8213B3D34A}">
      <dgm:prSet/>
      <dgm:spPr/>
      <dgm:t>
        <a:bodyPr/>
        <a:lstStyle/>
        <a:p>
          <a:endParaRPr lang="en-US"/>
        </a:p>
      </dgm:t>
    </dgm:pt>
    <dgm:pt modelId="{3023921E-B866-4951-B741-BEB4C8E85154}" type="pres">
      <dgm:prSet presAssocID="{B9D4710B-85BF-41FD-8FC3-F743CF6C4CD1}" presName="Name0" presStyleCnt="0">
        <dgm:presLayoutVars>
          <dgm:dir/>
          <dgm:animLvl val="lvl"/>
          <dgm:resizeHandles val="exact"/>
        </dgm:presLayoutVars>
      </dgm:prSet>
      <dgm:spPr/>
      <dgm:t>
        <a:bodyPr/>
        <a:lstStyle/>
        <a:p>
          <a:endParaRPr lang="en-US"/>
        </a:p>
      </dgm:t>
    </dgm:pt>
    <dgm:pt modelId="{CD80ACE9-AA72-4F8E-A8AD-8B67357B3291}" type="pres">
      <dgm:prSet presAssocID="{85468ACB-66C8-4375-ABCD-B1324861E00D}" presName="composite" presStyleCnt="0"/>
      <dgm:spPr/>
    </dgm:pt>
    <dgm:pt modelId="{16C4CEF2-3678-4214-881C-EB8EA1568BD8}" type="pres">
      <dgm:prSet presAssocID="{85468ACB-66C8-4375-ABCD-B1324861E00D}" presName="parTx" presStyleLbl="alignNode1" presStyleIdx="0" presStyleCnt="4">
        <dgm:presLayoutVars>
          <dgm:chMax val="0"/>
          <dgm:chPref val="0"/>
          <dgm:bulletEnabled val="1"/>
        </dgm:presLayoutVars>
      </dgm:prSet>
      <dgm:spPr/>
      <dgm:t>
        <a:bodyPr/>
        <a:lstStyle/>
        <a:p>
          <a:endParaRPr lang="en-US"/>
        </a:p>
      </dgm:t>
    </dgm:pt>
    <dgm:pt modelId="{5D361077-5937-4A50-BDC0-7F70E9A19DC2}" type="pres">
      <dgm:prSet presAssocID="{85468ACB-66C8-4375-ABCD-B1324861E00D}" presName="desTx" presStyleLbl="alignAccFollowNode1" presStyleIdx="0" presStyleCnt="4">
        <dgm:presLayoutVars>
          <dgm:bulletEnabled val="1"/>
        </dgm:presLayoutVars>
      </dgm:prSet>
      <dgm:spPr/>
      <dgm:t>
        <a:bodyPr/>
        <a:lstStyle/>
        <a:p>
          <a:endParaRPr lang="en-US"/>
        </a:p>
      </dgm:t>
    </dgm:pt>
    <dgm:pt modelId="{7686DDC8-0ECE-4454-9B19-13E6D0913B28}" type="pres">
      <dgm:prSet presAssocID="{BBB9C545-E221-4DA0-8F6F-50E6C522B516}" presName="space" presStyleCnt="0"/>
      <dgm:spPr/>
    </dgm:pt>
    <dgm:pt modelId="{8896FA9C-1608-4AE5-B484-BBD5236BB505}" type="pres">
      <dgm:prSet presAssocID="{EE490B2F-F1E5-4F32-9A66-BBB6D7F87FA9}" presName="composite" presStyleCnt="0"/>
      <dgm:spPr/>
    </dgm:pt>
    <dgm:pt modelId="{5A47D0BE-9814-45DD-ABB6-652EA7121FC4}" type="pres">
      <dgm:prSet presAssocID="{EE490B2F-F1E5-4F32-9A66-BBB6D7F87FA9}" presName="parTx" presStyleLbl="alignNode1" presStyleIdx="1" presStyleCnt="4">
        <dgm:presLayoutVars>
          <dgm:chMax val="0"/>
          <dgm:chPref val="0"/>
          <dgm:bulletEnabled val="1"/>
        </dgm:presLayoutVars>
      </dgm:prSet>
      <dgm:spPr/>
      <dgm:t>
        <a:bodyPr/>
        <a:lstStyle/>
        <a:p>
          <a:endParaRPr lang="en-US"/>
        </a:p>
      </dgm:t>
    </dgm:pt>
    <dgm:pt modelId="{E1CA751D-3EFD-49E5-BF6F-EA814E0F2A6B}" type="pres">
      <dgm:prSet presAssocID="{EE490B2F-F1E5-4F32-9A66-BBB6D7F87FA9}" presName="desTx" presStyleLbl="alignAccFollowNode1" presStyleIdx="1" presStyleCnt="4">
        <dgm:presLayoutVars>
          <dgm:bulletEnabled val="1"/>
        </dgm:presLayoutVars>
      </dgm:prSet>
      <dgm:spPr/>
      <dgm:t>
        <a:bodyPr/>
        <a:lstStyle/>
        <a:p>
          <a:endParaRPr lang="en-US"/>
        </a:p>
      </dgm:t>
    </dgm:pt>
    <dgm:pt modelId="{3D0CEDDF-0457-4A12-B562-37F7C7DE409F}" type="pres">
      <dgm:prSet presAssocID="{298D8C57-0A48-404B-820C-F5A6DB590FE5}" presName="space" presStyleCnt="0"/>
      <dgm:spPr/>
    </dgm:pt>
    <dgm:pt modelId="{83C8EF45-EA6C-4DF2-9623-7E4A090EF189}" type="pres">
      <dgm:prSet presAssocID="{81405CD8-2CD4-4180-8960-13E1F57A107B}" presName="composite" presStyleCnt="0"/>
      <dgm:spPr/>
    </dgm:pt>
    <dgm:pt modelId="{1658D751-6895-406B-9E12-26D7E2BCDC9A}" type="pres">
      <dgm:prSet presAssocID="{81405CD8-2CD4-4180-8960-13E1F57A107B}" presName="parTx" presStyleLbl="alignNode1" presStyleIdx="2" presStyleCnt="4">
        <dgm:presLayoutVars>
          <dgm:chMax val="0"/>
          <dgm:chPref val="0"/>
          <dgm:bulletEnabled val="1"/>
        </dgm:presLayoutVars>
      </dgm:prSet>
      <dgm:spPr/>
      <dgm:t>
        <a:bodyPr/>
        <a:lstStyle/>
        <a:p>
          <a:endParaRPr lang="en-US"/>
        </a:p>
      </dgm:t>
    </dgm:pt>
    <dgm:pt modelId="{33DF316B-E67B-476D-8990-35B6540476FD}" type="pres">
      <dgm:prSet presAssocID="{81405CD8-2CD4-4180-8960-13E1F57A107B}" presName="desTx" presStyleLbl="alignAccFollowNode1" presStyleIdx="2" presStyleCnt="4">
        <dgm:presLayoutVars>
          <dgm:bulletEnabled val="1"/>
        </dgm:presLayoutVars>
      </dgm:prSet>
      <dgm:spPr/>
      <dgm:t>
        <a:bodyPr/>
        <a:lstStyle/>
        <a:p>
          <a:endParaRPr lang="en-US"/>
        </a:p>
      </dgm:t>
    </dgm:pt>
    <dgm:pt modelId="{79EF8DAF-47D4-43B8-93EC-2E1444B8BB61}" type="pres">
      <dgm:prSet presAssocID="{77A6B888-903D-46E5-A77E-A47F73201E21}" presName="space" presStyleCnt="0"/>
      <dgm:spPr/>
    </dgm:pt>
    <dgm:pt modelId="{22437703-3AAA-4F94-B6A0-07684554DBB9}" type="pres">
      <dgm:prSet presAssocID="{99EA6D20-DC02-4B4C-9DE7-7E5D8EE6DCA1}" presName="composite" presStyleCnt="0"/>
      <dgm:spPr/>
    </dgm:pt>
    <dgm:pt modelId="{B7EBD68F-FF8B-4D73-88EA-A6D4C93ED5C3}" type="pres">
      <dgm:prSet presAssocID="{99EA6D20-DC02-4B4C-9DE7-7E5D8EE6DCA1}" presName="parTx" presStyleLbl="alignNode1" presStyleIdx="3" presStyleCnt="4">
        <dgm:presLayoutVars>
          <dgm:chMax val="0"/>
          <dgm:chPref val="0"/>
          <dgm:bulletEnabled val="1"/>
        </dgm:presLayoutVars>
      </dgm:prSet>
      <dgm:spPr/>
      <dgm:t>
        <a:bodyPr/>
        <a:lstStyle/>
        <a:p>
          <a:endParaRPr lang="en-US"/>
        </a:p>
      </dgm:t>
    </dgm:pt>
    <dgm:pt modelId="{EBC25906-0B07-4BB5-8CFC-DFC8EEAFDA6B}" type="pres">
      <dgm:prSet presAssocID="{99EA6D20-DC02-4B4C-9DE7-7E5D8EE6DCA1}" presName="desTx" presStyleLbl="alignAccFollowNode1" presStyleIdx="3" presStyleCnt="4">
        <dgm:presLayoutVars>
          <dgm:bulletEnabled val="1"/>
        </dgm:presLayoutVars>
      </dgm:prSet>
      <dgm:spPr/>
      <dgm:t>
        <a:bodyPr/>
        <a:lstStyle/>
        <a:p>
          <a:endParaRPr lang="en-US"/>
        </a:p>
      </dgm:t>
    </dgm:pt>
  </dgm:ptLst>
  <dgm:cxnLst>
    <dgm:cxn modelId="{BBB4A8B4-8E8D-445C-9720-AD6FA30838B6}" type="presOf" srcId="{C91E8FFD-4D9D-4EAC-ABCA-29E5FA10FF7E}" destId="{33DF316B-E67B-476D-8990-35B6540476FD}" srcOrd="0" destOrd="7" presId="urn:microsoft.com/office/officeart/2005/8/layout/hList1"/>
    <dgm:cxn modelId="{F360F51C-06DA-4876-8F63-A094FA5B13AF}" srcId="{81405CD8-2CD4-4180-8960-13E1F57A107B}" destId="{8C86B0BA-4ACE-424D-9430-8E27BBE3B923}" srcOrd="6" destOrd="0" parTransId="{7E1FE83F-CFE5-499B-8557-670865CD0B8C}" sibTransId="{A6B4F809-25D2-4AD4-8F64-F656B34D7958}"/>
    <dgm:cxn modelId="{261C8901-ED80-483A-AF05-955AE3CA3EAC}" srcId="{B9D4710B-85BF-41FD-8FC3-F743CF6C4CD1}" destId="{81405CD8-2CD4-4180-8960-13E1F57A107B}" srcOrd="2" destOrd="0" parTransId="{E9836D8B-A74B-4F12-A016-3E34936F698E}" sibTransId="{77A6B888-903D-46E5-A77E-A47F73201E21}"/>
    <dgm:cxn modelId="{24656535-8751-4F68-8F6C-B91BD77BFF63}" srcId="{5A913C65-8AA2-415E-BCD3-83B53C7A8D02}" destId="{DC8414BA-8428-4299-83EE-0E0EE32D9E90}" srcOrd="0" destOrd="0" parTransId="{A2CB52EF-440F-4FDC-86BE-6499D91EA698}" sibTransId="{E6F06FBA-6B27-4F65-A918-116FE41A6CF4}"/>
    <dgm:cxn modelId="{7589F654-1F63-41DF-B1F1-934A7F0F2459}" type="presOf" srcId="{58440A8D-6B9B-4807-A26C-607F6DBF63BE}" destId="{33DF316B-E67B-476D-8990-35B6540476FD}" srcOrd="0" destOrd="3" presId="urn:microsoft.com/office/officeart/2005/8/layout/hList1"/>
    <dgm:cxn modelId="{3DC17158-9674-459B-AF73-BD874C36879F}" type="presOf" srcId="{CCE9E900-ECDC-4E0F-995C-0E541D3B4955}" destId="{33DF316B-E67B-476D-8990-35B6540476FD}" srcOrd="0" destOrd="5" presId="urn:microsoft.com/office/officeart/2005/8/layout/hList1"/>
    <dgm:cxn modelId="{58CFE0FC-4AEB-482C-8557-AA104D35B6E1}" type="presOf" srcId="{280D0F4A-BB01-4689-8BDB-5076DE754691}" destId="{E1CA751D-3EFD-49E5-BF6F-EA814E0F2A6B}" srcOrd="0" destOrd="2" presId="urn:microsoft.com/office/officeart/2005/8/layout/hList1"/>
    <dgm:cxn modelId="{6F9AB968-4E11-4371-81D0-10DABAA2C37E}" type="presOf" srcId="{582A0CEE-7992-4411-9750-B3076B2F1434}" destId="{EBC25906-0B07-4BB5-8CFC-DFC8EEAFDA6B}" srcOrd="0" destOrd="1" presId="urn:microsoft.com/office/officeart/2005/8/layout/hList1"/>
    <dgm:cxn modelId="{5DFB97AC-CC03-437E-A966-4872138492A1}" type="presOf" srcId="{37544F8B-53E7-48E5-832B-5BE7E39FB9B1}" destId="{E1CA751D-3EFD-49E5-BF6F-EA814E0F2A6B}" srcOrd="0" destOrd="4" presId="urn:microsoft.com/office/officeart/2005/8/layout/hList1"/>
    <dgm:cxn modelId="{E603FA64-B9A1-4058-AD4E-A1197B1F436F}" type="presOf" srcId="{90A58FA6-C5E4-44DD-91A3-DA512153BF85}" destId="{E1CA751D-3EFD-49E5-BF6F-EA814E0F2A6B}" srcOrd="0" destOrd="5" presId="urn:microsoft.com/office/officeart/2005/8/layout/hList1"/>
    <dgm:cxn modelId="{2D58F2C5-2441-469F-BDE0-14CB06E20072}" type="presOf" srcId="{21FA8E29-14CD-44D2-8A1B-43AEB3374F4D}" destId="{5D361077-5937-4A50-BDC0-7F70E9A19DC2}" srcOrd="0" destOrd="1" presId="urn:microsoft.com/office/officeart/2005/8/layout/hList1"/>
    <dgm:cxn modelId="{61ABF8C5-46B6-4D59-958D-29C8EBA09098}" srcId="{62A348F5-11C4-4B4F-8C8F-9D5D42BBA313}" destId="{3BCFB176-DB82-48A3-A608-D05E6A8D07F4}" srcOrd="0" destOrd="0" parTransId="{078F45EA-AF9A-47F8-92A0-1A969F452965}" sibTransId="{FA619960-C1F8-4EB2-83E4-4CA06A586D91}"/>
    <dgm:cxn modelId="{C463B3F1-984B-434E-9744-64833097CEBC}" srcId="{81405CD8-2CD4-4180-8960-13E1F57A107B}" destId="{C91E8FFD-4D9D-4EAC-ABCA-29E5FA10FF7E}" srcOrd="5" destOrd="0" parTransId="{196B5617-0D97-4387-9782-944EC40FAE09}" sibTransId="{2B70B734-93A9-46F8-8790-BE12342B2D84}"/>
    <dgm:cxn modelId="{7A72E982-3FCA-4736-B7F6-2473580F9123}" srcId="{EE490B2F-F1E5-4F32-9A66-BBB6D7F87FA9}" destId="{280D0F4A-BB01-4689-8BDB-5076DE754691}" srcOrd="2" destOrd="0" parTransId="{4663A24D-1278-4454-9BBB-8C226D5705AB}" sibTransId="{1116673F-280A-488F-BCFD-87399D6ABA71}"/>
    <dgm:cxn modelId="{1D29872B-AA89-4EE4-AAA1-1D61FA1B0B1F}" type="presOf" srcId="{85468ACB-66C8-4375-ABCD-B1324861E00D}" destId="{16C4CEF2-3678-4214-881C-EB8EA1568BD8}" srcOrd="0" destOrd="0" presId="urn:microsoft.com/office/officeart/2005/8/layout/hList1"/>
    <dgm:cxn modelId="{322DCAA4-C730-45BD-91BD-5184A38E26F3}" type="presOf" srcId="{B70FF259-DED9-4BB3-90D6-FDB1C0A52068}" destId="{EBC25906-0B07-4BB5-8CFC-DFC8EEAFDA6B}" srcOrd="0" destOrd="8" presId="urn:microsoft.com/office/officeart/2005/8/layout/hList1"/>
    <dgm:cxn modelId="{0CADAD8F-73F9-4192-A30A-32C7994AB057}" srcId="{3D187788-0D79-43E3-A6D4-5741C845E970}" destId="{00401BF7-F9BB-4980-AA21-F32D2ECBF098}" srcOrd="1" destOrd="0" parTransId="{5C51C2F6-CE24-4C27-8A1B-65B76B13C2C3}" sibTransId="{C18707A5-EE76-438B-BE83-D21C3B405A82}"/>
    <dgm:cxn modelId="{22FD01D3-0FE2-4042-A5B5-49DE34B0231D}" srcId="{4909354D-34D1-46C6-AA27-748E94407686}" destId="{CD4BFFED-DB9B-4E4F-9475-98836BB18342}" srcOrd="0" destOrd="0" parTransId="{4051A3F3-912A-460C-BD40-A2E76527E51B}" sibTransId="{44A57FE5-946F-4440-A856-A04DFFBA2317}"/>
    <dgm:cxn modelId="{1FCA4A90-2947-4F34-955A-664DD98715C1}" srcId="{EE490B2F-F1E5-4F32-9A66-BBB6D7F87FA9}" destId="{5A913C65-8AA2-415E-BCD3-83B53C7A8D02}" srcOrd="3" destOrd="0" parTransId="{DC67B474-0158-4CCD-8085-A290419589CF}" sibTransId="{13D0DC5A-788D-4492-BBB0-54E3AF4805F8}"/>
    <dgm:cxn modelId="{35FC57CE-B4B1-49A2-BA81-67757682FF42}" type="presOf" srcId="{B9D4710B-85BF-41FD-8FC3-F743CF6C4CD1}" destId="{3023921E-B866-4951-B741-BEB4C8E85154}" srcOrd="0" destOrd="0" presId="urn:microsoft.com/office/officeart/2005/8/layout/hList1"/>
    <dgm:cxn modelId="{114DE3C4-614F-484F-B8CC-ACCA6638B534}" srcId="{99EA6D20-DC02-4B4C-9DE7-7E5D8EE6DCA1}" destId="{62A348F5-11C4-4B4F-8C8F-9D5D42BBA313}" srcOrd="2" destOrd="0" parTransId="{4E72E96D-15E0-42A7-9A9B-9B77B5EA88A8}" sibTransId="{0D1A46A9-9C5E-4B40-8414-A07DBD0F559B}"/>
    <dgm:cxn modelId="{2EAA0A65-5BCC-4214-BE9D-F759247DED8C}" type="presOf" srcId="{81405CD8-2CD4-4180-8960-13E1F57A107B}" destId="{1658D751-6895-406B-9E12-26D7E2BCDC9A}" srcOrd="0" destOrd="0" presId="urn:microsoft.com/office/officeart/2005/8/layout/hList1"/>
    <dgm:cxn modelId="{B097467D-4B69-4FDA-B684-59992D048527}" srcId="{74B3B8BB-BE3E-44B9-8D17-384446295AE1}" destId="{052F2AF4-DF65-4E24-81FD-D66FB1F62450}" srcOrd="1" destOrd="0" parTransId="{1BC151E1-C1FB-4F40-9785-E2C85E13811C}" sibTransId="{74ED3315-8CE9-465C-A975-B990BA405FE9}"/>
    <dgm:cxn modelId="{703C50C0-724E-49D1-8766-2C95A7C642FE}" type="presOf" srcId="{CD4BFFED-DB9B-4E4F-9475-98836BB18342}" destId="{EBC25906-0B07-4BB5-8CFC-DFC8EEAFDA6B}" srcOrd="0" destOrd="4" presId="urn:microsoft.com/office/officeart/2005/8/layout/hList1"/>
    <dgm:cxn modelId="{34D65407-C795-41B9-BEC6-F34E83DA90B8}" srcId="{99EA6D20-DC02-4B4C-9DE7-7E5D8EE6DCA1}" destId="{74B3B8BB-BE3E-44B9-8D17-384446295AE1}" srcOrd="3" destOrd="0" parTransId="{3BF8F248-2B9F-4F15-95DD-6D8606C2C4C8}" sibTransId="{08D5BDC2-3B45-45EE-AD8C-3FF27CC16C11}"/>
    <dgm:cxn modelId="{558A72B2-D217-40BC-B584-FB2C4901B142}" srcId="{B9D4710B-85BF-41FD-8FC3-F743CF6C4CD1}" destId="{EE490B2F-F1E5-4F32-9A66-BBB6D7F87FA9}" srcOrd="1" destOrd="0" parTransId="{449C5CFC-C23B-4F02-BF85-7E439B5B6A9C}" sibTransId="{298D8C57-0A48-404B-820C-F5A6DB590FE5}"/>
    <dgm:cxn modelId="{3CF48F07-F528-43F6-BE43-84754C20BA5C}" srcId="{3D187788-0D79-43E3-A6D4-5741C845E970}" destId="{582A0CEE-7992-4411-9750-B3076B2F1434}" srcOrd="0" destOrd="0" parTransId="{1086C320-970B-40D2-99A4-48FEE70206D3}" sibTransId="{4627F4F1-C97B-4AA9-9A50-CDB4F3CB9F65}"/>
    <dgm:cxn modelId="{29D3F1A0-661C-4EDE-B82D-BD04B04936DE}" type="presOf" srcId="{22343203-42B3-4399-B8ED-6CE8C443CE64}" destId="{33DF316B-E67B-476D-8990-35B6540476FD}" srcOrd="0" destOrd="1" presId="urn:microsoft.com/office/officeart/2005/8/layout/hList1"/>
    <dgm:cxn modelId="{1A56448E-6760-4E7F-914E-3FF2F37A6003}" type="presOf" srcId="{99EA6D20-DC02-4B4C-9DE7-7E5D8EE6DCA1}" destId="{B7EBD68F-FF8B-4D73-88EA-A6D4C93ED5C3}" srcOrd="0" destOrd="0" presId="urn:microsoft.com/office/officeart/2005/8/layout/hList1"/>
    <dgm:cxn modelId="{BD6A22D0-DA6E-40EF-A446-1D824748CE37}" srcId="{85468ACB-66C8-4375-ABCD-B1324861E00D}" destId="{4B04E993-8731-4A31-A029-62B1BE6867E0}" srcOrd="0" destOrd="0" parTransId="{5BC8C487-587E-4247-97FB-DD3997D136BF}" sibTransId="{28494C83-87E5-4E4B-93A7-6D2304DF5D08}"/>
    <dgm:cxn modelId="{ABA4C72A-209E-4F0F-8DB2-B94888634D45}" srcId="{81405CD8-2CD4-4180-8960-13E1F57A107B}" destId="{CCE9E900-ECDC-4E0F-995C-0E541D3B4955}" srcOrd="4" destOrd="0" parTransId="{6CA77485-ABDD-4807-A745-0F58C7BF615B}" sibTransId="{316DFB6C-6580-41CC-B47C-6C3C82C0893B}"/>
    <dgm:cxn modelId="{4614826B-749B-4EC0-892C-413A93911E71}" type="presOf" srcId="{03DE8C4B-5103-4006-81D6-734B07605C2C}" destId="{E1CA751D-3EFD-49E5-BF6F-EA814E0F2A6B}" srcOrd="0" destOrd="6" presId="urn:microsoft.com/office/officeart/2005/8/layout/hList1"/>
    <dgm:cxn modelId="{9A7B7461-268B-4394-85CB-DACDD37D9040}" srcId="{EE490B2F-F1E5-4F32-9A66-BBB6D7F87FA9}" destId="{DC86D625-77A2-42E1-A0F1-241824ABE9AD}" srcOrd="0" destOrd="0" parTransId="{DD51F061-B94C-48E8-8246-D6E37F175C68}" sibTransId="{7135CE71-4AE8-4080-93F4-9786D43F40BE}"/>
    <dgm:cxn modelId="{E36708D6-44E3-4F07-B04B-C289B151DF50}" srcId="{81405CD8-2CD4-4180-8960-13E1F57A107B}" destId="{58440A8D-6B9B-4807-A26C-607F6DBF63BE}" srcOrd="3" destOrd="0" parTransId="{874B04A7-0A6F-4038-AC01-6BAF31BB2BF3}" sibTransId="{EC0D6658-DCEC-44A5-8A03-46931C48B27B}"/>
    <dgm:cxn modelId="{038626F4-3F9A-4AAC-999F-B7678FFB068F}" type="presOf" srcId="{8C86B0BA-4ACE-424D-9430-8E27BBE3B923}" destId="{33DF316B-E67B-476D-8990-35B6540476FD}" srcOrd="0" destOrd="8" presId="urn:microsoft.com/office/officeart/2005/8/layout/hList1"/>
    <dgm:cxn modelId="{831D7407-D790-4A08-B1D9-28BA0D85BCD0}" srcId="{EE490B2F-F1E5-4F32-9A66-BBB6D7F87FA9}" destId="{728FAB00-CDDA-42EF-A291-B5DCED6C3EF0}" srcOrd="1" destOrd="0" parTransId="{D38DE820-25E3-425A-9FDD-9B7F3837ADC7}" sibTransId="{71D16487-3DF5-4A20-9CEA-BE152BE3D4C7}"/>
    <dgm:cxn modelId="{ECEDF0E6-A074-4889-A791-10CA988C93BB}" type="presOf" srcId="{53DCEA36-76D0-4648-9B6A-5B7B35074412}" destId="{33DF316B-E67B-476D-8990-35B6540476FD}" srcOrd="0" destOrd="6" presId="urn:microsoft.com/office/officeart/2005/8/layout/hList1"/>
    <dgm:cxn modelId="{1E6A2D74-BF1A-447D-A55B-33DDBCD767A1}" type="presOf" srcId="{AF8B6E5E-7B20-46F8-8186-164C826DAA23}" destId="{33DF316B-E67B-476D-8990-35B6540476FD}" srcOrd="0" destOrd="4" presId="urn:microsoft.com/office/officeart/2005/8/layout/hList1"/>
    <dgm:cxn modelId="{DAD5B52B-7F77-4E72-910F-1D27590A2AB1}" srcId="{280D0F4A-BB01-4689-8BDB-5076DE754691}" destId="{1004433C-57AB-4C75-9ACF-0811C3231633}" srcOrd="0" destOrd="0" parTransId="{9FDECC3B-4C2C-4B10-A28F-48B82FA86F14}" sibTransId="{C822B58A-37B6-4AE3-8CB4-598CCB6386B5}"/>
    <dgm:cxn modelId="{CFACD233-0990-47A6-AA9B-3255AEC000E1}" type="presOf" srcId="{3BCFB176-DB82-48A3-A608-D05E6A8D07F4}" destId="{EBC25906-0B07-4BB5-8CFC-DFC8EEAFDA6B}" srcOrd="0" destOrd="6" presId="urn:microsoft.com/office/officeart/2005/8/layout/hList1"/>
    <dgm:cxn modelId="{811A995E-F32F-4B1E-A4DF-3ADEB42C4F7E}" srcId="{58440A8D-6B9B-4807-A26C-607F6DBF63BE}" destId="{AF8B6E5E-7B20-46F8-8186-164C826DAA23}" srcOrd="0" destOrd="0" parTransId="{34F820EE-8C0E-4F82-AB85-8406DC18F765}" sibTransId="{37644502-1ADD-4653-8487-E53225E846D1}"/>
    <dgm:cxn modelId="{08C1F4BE-B842-4844-8162-1810D4A05F40}" type="presOf" srcId="{74B3B8BB-BE3E-44B9-8D17-384446295AE1}" destId="{EBC25906-0B07-4BB5-8CFC-DFC8EEAFDA6B}" srcOrd="0" destOrd="7" presId="urn:microsoft.com/office/officeart/2005/8/layout/hList1"/>
    <dgm:cxn modelId="{9E800B0F-A32D-4461-8C4B-AC4BC9B05FB1}" srcId="{81405CD8-2CD4-4180-8960-13E1F57A107B}" destId="{CDA54BC0-D277-4DAD-AF43-1C58A825F1DD}" srcOrd="0" destOrd="0" parTransId="{4F458ABB-4706-4303-9F59-D994FC78D20B}" sibTransId="{0F9C6E98-E100-4948-B7A2-7C2749D5182F}"/>
    <dgm:cxn modelId="{491005CC-A527-4B8D-A3B7-49DD23D0902F}" type="presOf" srcId="{00401BF7-F9BB-4980-AA21-F32D2ECBF098}" destId="{EBC25906-0B07-4BB5-8CFC-DFC8EEAFDA6B}" srcOrd="0" destOrd="2" presId="urn:microsoft.com/office/officeart/2005/8/layout/hList1"/>
    <dgm:cxn modelId="{1742086A-17F3-49D7-AD98-70D73975A8BB}" type="presOf" srcId="{1004433C-57AB-4C75-9ACF-0811C3231633}" destId="{E1CA751D-3EFD-49E5-BF6F-EA814E0F2A6B}" srcOrd="0" destOrd="3" presId="urn:microsoft.com/office/officeart/2005/8/layout/hList1"/>
    <dgm:cxn modelId="{58AA9DF2-1C06-4134-8AD9-94CAC963F121}" type="presOf" srcId="{DC86D625-77A2-42E1-A0F1-241824ABE9AD}" destId="{E1CA751D-3EFD-49E5-BF6F-EA814E0F2A6B}" srcOrd="0" destOrd="0" presId="urn:microsoft.com/office/officeart/2005/8/layout/hList1"/>
    <dgm:cxn modelId="{FDB7411A-8D24-4BCD-91C5-2291570C418C}" srcId="{99EA6D20-DC02-4B4C-9DE7-7E5D8EE6DCA1}" destId="{3D187788-0D79-43E3-A6D4-5741C845E970}" srcOrd="0" destOrd="0" parTransId="{354B805A-6435-4A5E-8D05-AD72412FE022}" sibTransId="{49FC581F-5CDF-41C9-8B7F-BFEFCB93EAB3}"/>
    <dgm:cxn modelId="{BACB1525-2B02-4359-A559-0B8213B3D34A}" srcId="{81405CD8-2CD4-4180-8960-13E1F57A107B}" destId="{22343203-42B3-4399-B8ED-6CE8C443CE64}" srcOrd="1" destOrd="0" parTransId="{ADE17742-C292-4EB5-A59D-315C4554CDC5}" sibTransId="{0538AFCD-F836-4082-947D-3B0DA07868E4}"/>
    <dgm:cxn modelId="{B47DAF89-B1C6-4411-B0CE-1414FFC7AA67}" type="presOf" srcId="{EE490B2F-F1E5-4F32-9A66-BBB6D7F87FA9}" destId="{5A47D0BE-9814-45DD-ABB6-652EA7121FC4}" srcOrd="0" destOrd="0" presId="urn:microsoft.com/office/officeart/2005/8/layout/hList1"/>
    <dgm:cxn modelId="{BBCD2761-6C16-4729-8182-E0396A521561}" type="presOf" srcId="{CDA54BC0-D277-4DAD-AF43-1C58A825F1DD}" destId="{33DF316B-E67B-476D-8990-35B6540476FD}" srcOrd="0" destOrd="0" presId="urn:microsoft.com/office/officeart/2005/8/layout/hList1"/>
    <dgm:cxn modelId="{23A26F75-18B6-418C-8658-A5755E41A295}" type="presOf" srcId="{4909354D-34D1-46C6-AA27-748E94407686}" destId="{EBC25906-0B07-4BB5-8CFC-DFC8EEAFDA6B}" srcOrd="0" destOrd="3" presId="urn:microsoft.com/office/officeart/2005/8/layout/hList1"/>
    <dgm:cxn modelId="{D9BCB4A4-4A73-490B-8D11-02E0D4A5AEEC}" srcId="{B9D4710B-85BF-41FD-8FC3-F743CF6C4CD1}" destId="{85468ACB-66C8-4375-ABCD-B1324861E00D}" srcOrd="0" destOrd="0" parTransId="{713511BF-64FB-49E2-BB23-BE3775CAEABE}" sibTransId="{BBB9C545-E221-4DA0-8F6F-50E6C522B516}"/>
    <dgm:cxn modelId="{15664BE6-9EC8-4ACB-9DEC-D23C3F1C5B1E}" type="presOf" srcId="{4B04E993-8731-4A31-A029-62B1BE6867E0}" destId="{5D361077-5937-4A50-BDC0-7F70E9A19DC2}" srcOrd="0" destOrd="0" presId="urn:microsoft.com/office/officeart/2005/8/layout/hList1"/>
    <dgm:cxn modelId="{6023B9B5-C91F-4D81-B24D-01C0F568738E}" srcId="{280D0F4A-BB01-4689-8BDB-5076DE754691}" destId="{03DE8C4B-5103-4006-81D6-734B07605C2C}" srcOrd="3" destOrd="0" parTransId="{864F0195-87A2-4AA5-A088-CF0F056DE235}" sibTransId="{33C2B650-888D-47B5-B2E6-0774BF27BE0E}"/>
    <dgm:cxn modelId="{59E07599-1C18-4509-9308-3DB20D818C38}" srcId="{CCE9E900-ECDC-4E0F-995C-0E541D3B4955}" destId="{53DCEA36-76D0-4648-9B6A-5B7B35074412}" srcOrd="0" destOrd="0" parTransId="{14B31486-03E1-4152-8C04-11BF1AA020F3}" sibTransId="{52AE6C72-4DDC-4B86-9D69-E4E1FEC96427}"/>
    <dgm:cxn modelId="{F6757488-C847-4C0A-A586-99CC6A01DC6B}" type="presOf" srcId="{8C8DE2E1-90E4-4C52-9A8F-EA8946B5848E}" destId="{5D361077-5937-4A50-BDC0-7F70E9A19DC2}" srcOrd="0" destOrd="2" presId="urn:microsoft.com/office/officeart/2005/8/layout/hList1"/>
    <dgm:cxn modelId="{C2E6247A-EC10-482B-B706-9AC315DEFF10}" srcId="{280D0F4A-BB01-4689-8BDB-5076DE754691}" destId="{90A58FA6-C5E4-44DD-91A3-DA512153BF85}" srcOrd="2" destOrd="0" parTransId="{A137FACB-1A35-4369-891C-6172A7D12FE1}" sibTransId="{B8EBA7BA-1E31-42D7-89B1-F50506CB0F7D}"/>
    <dgm:cxn modelId="{1EB57254-C758-41FC-B825-8F933B3EA426}" type="presOf" srcId="{62A348F5-11C4-4B4F-8C8F-9D5D42BBA313}" destId="{EBC25906-0B07-4BB5-8CFC-DFC8EEAFDA6B}" srcOrd="0" destOrd="5" presId="urn:microsoft.com/office/officeart/2005/8/layout/hList1"/>
    <dgm:cxn modelId="{AE4A4F21-79F8-4A39-B19F-5459D75295F9}" srcId="{85468ACB-66C8-4375-ABCD-B1324861E00D}" destId="{21FA8E29-14CD-44D2-8A1B-43AEB3374F4D}" srcOrd="1" destOrd="0" parTransId="{E45502F9-642F-4D26-B86D-4E6C8A3615A1}" sibTransId="{03811BD9-5165-49FA-A9AC-48E59A8D9333}"/>
    <dgm:cxn modelId="{43F5584B-C1DE-43ED-B110-9E3F929BD7B2}" srcId="{B9D4710B-85BF-41FD-8FC3-F743CF6C4CD1}" destId="{99EA6D20-DC02-4B4C-9DE7-7E5D8EE6DCA1}" srcOrd="3" destOrd="0" parTransId="{7EFD02A9-C843-45AF-85F8-34F29377EF00}" sibTransId="{7CE88F86-E7B3-434B-BE4C-023D14DD62C7}"/>
    <dgm:cxn modelId="{38639F8D-DFA9-40EA-B43B-EF46F7032C93}" srcId="{85468ACB-66C8-4375-ABCD-B1324861E00D}" destId="{8C8DE2E1-90E4-4C52-9A8F-EA8946B5848E}" srcOrd="2" destOrd="0" parTransId="{304D15DA-158B-4B3C-8212-9C9150A60847}" sibTransId="{B366A7F2-3A55-48A2-B307-26F6876E5A75}"/>
    <dgm:cxn modelId="{651D41BA-8661-4246-A81F-CD7FF41D750E}" srcId="{81405CD8-2CD4-4180-8960-13E1F57A107B}" destId="{2E9C384C-2759-4153-9934-E64ABE7C4990}" srcOrd="2" destOrd="0" parTransId="{FE404CB5-1E1B-41D5-BC83-4F7593447DF7}" sibTransId="{21379ED6-C4B0-42F7-9A4D-4740B37115D9}"/>
    <dgm:cxn modelId="{4C71B5B3-F4EF-4262-A2D3-822B94074569}" srcId="{99EA6D20-DC02-4B4C-9DE7-7E5D8EE6DCA1}" destId="{4909354D-34D1-46C6-AA27-748E94407686}" srcOrd="1" destOrd="0" parTransId="{FF039CF9-5C54-48E9-BF0C-29C4EFB0CCC3}" sibTransId="{6FBF0BF3-9A5B-471B-AE74-BB9DCFBFEEF8}"/>
    <dgm:cxn modelId="{4813E516-AA6D-426C-B6F0-DAE5AD93A3D6}" type="presOf" srcId="{2E9C384C-2759-4153-9934-E64ABE7C4990}" destId="{33DF316B-E67B-476D-8990-35B6540476FD}" srcOrd="0" destOrd="2" presId="urn:microsoft.com/office/officeart/2005/8/layout/hList1"/>
    <dgm:cxn modelId="{FAF13DDE-2636-462E-AB3F-156AAB88DE75}" srcId="{280D0F4A-BB01-4689-8BDB-5076DE754691}" destId="{37544F8B-53E7-48E5-832B-5BE7E39FB9B1}" srcOrd="1" destOrd="0" parTransId="{20B00210-F70A-451D-BC1A-A945386E400A}" sibTransId="{8BA1CD32-2C50-4482-8989-DB935F358C68}"/>
    <dgm:cxn modelId="{ECD1EB74-965C-40B2-A584-7164F654DE9B}" type="presOf" srcId="{052F2AF4-DF65-4E24-81FD-D66FB1F62450}" destId="{EBC25906-0B07-4BB5-8CFC-DFC8EEAFDA6B}" srcOrd="0" destOrd="9" presId="urn:microsoft.com/office/officeart/2005/8/layout/hList1"/>
    <dgm:cxn modelId="{B0F5D3B5-7CC6-4255-8539-225B20B2FB0F}" type="presOf" srcId="{5A913C65-8AA2-415E-BCD3-83B53C7A8D02}" destId="{E1CA751D-3EFD-49E5-BF6F-EA814E0F2A6B}" srcOrd="0" destOrd="7" presId="urn:microsoft.com/office/officeart/2005/8/layout/hList1"/>
    <dgm:cxn modelId="{DCB93981-62F5-41EE-B8A3-130F056003D0}" type="presOf" srcId="{DC8414BA-8428-4299-83EE-0E0EE32D9E90}" destId="{E1CA751D-3EFD-49E5-BF6F-EA814E0F2A6B}" srcOrd="0" destOrd="8" presId="urn:microsoft.com/office/officeart/2005/8/layout/hList1"/>
    <dgm:cxn modelId="{C0A18B80-129E-4BE5-9E53-3064B97FFF3B}" type="presOf" srcId="{3D187788-0D79-43E3-A6D4-5741C845E970}" destId="{EBC25906-0B07-4BB5-8CFC-DFC8EEAFDA6B}" srcOrd="0" destOrd="0" presId="urn:microsoft.com/office/officeart/2005/8/layout/hList1"/>
    <dgm:cxn modelId="{392A29D9-2693-4BA8-B8AF-B01E05FC4007}" type="presOf" srcId="{728FAB00-CDDA-42EF-A291-B5DCED6C3EF0}" destId="{E1CA751D-3EFD-49E5-BF6F-EA814E0F2A6B}" srcOrd="0" destOrd="1" presId="urn:microsoft.com/office/officeart/2005/8/layout/hList1"/>
    <dgm:cxn modelId="{523BDFDC-AEB9-4686-9978-B306479E0D31}" srcId="{74B3B8BB-BE3E-44B9-8D17-384446295AE1}" destId="{B70FF259-DED9-4BB3-90D6-FDB1C0A52068}" srcOrd="0" destOrd="0" parTransId="{7DE72300-353C-441D-BB8D-6DD765BB27CE}" sibTransId="{7A0B25F5-712E-42DA-9465-F8A672302DF8}"/>
    <dgm:cxn modelId="{E7390563-3259-42F5-901B-DD68D94859B8}" type="presParOf" srcId="{3023921E-B866-4951-B741-BEB4C8E85154}" destId="{CD80ACE9-AA72-4F8E-A8AD-8B67357B3291}" srcOrd="0" destOrd="0" presId="urn:microsoft.com/office/officeart/2005/8/layout/hList1"/>
    <dgm:cxn modelId="{F59CDBD7-B774-44E5-84A8-6A14605928FA}" type="presParOf" srcId="{CD80ACE9-AA72-4F8E-A8AD-8B67357B3291}" destId="{16C4CEF2-3678-4214-881C-EB8EA1568BD8}" srcOrd="0" destOrd="0" presId="urn:microsoft.com/office/officeart/2005/8/layout/hList1"/>
    <dgm:cxn modelId="{00C21453-1DF2-4510-A1AB-87712DC461D4}" type="presParOf" srcId="{CD80ACE9-AA72-4F8E-A8AD-8B67357B3291}" destId="{5D361077-5937-4A50-BDC0-7F70E9A19DC2}" srcOrd="1" destOrd="0" presId="urn:microsoft.com/office/officeart/2005/8/layout/hList1"/>
    <dgm:cxn modelId="{661C53B2-7207-451E-9CE2-E9C1282CF878}" type="presParOf" srcId="{3023921E-B866-4951-B741-BEB4C8E85154}" destId="{7686DDC8-0ECE-4454-9B19-13E6D0913B28}" srcOrd="1" destOrd="0" presId="urn:microsoft.com/office/officeart/2005/8/layout/hList1"/>
    <dgm:cxn modelId="{A6CD21F0-9337-4F0F-A889-48362530FFF2}" type="presParOf" srcId="{3023921E-B866-4951-B741-BEB4C8E85154}" destId="{8896FA9C-1608-4AE5-B484-BBD5236BB505}" srcOrd="2" destOrd="0" presId="urn:microsoft.com/office/officeart/2005/8/layout/hList1"/>
    <dgm:cxn modelId="{EAF3173F-779C-4F66-B029-716F7D98106C}" type="presParOf" srcId="{8896FA9C-1608-4AE5-B484-BBD5236BB505}" destId="{5A47D0BE-9814-45DD-ABB6-652EA7121FC4}" srcOrd="0" destOrd="0" presId="urn:microsoft.com/office/officeart/2005/8/layout/hList1"/>
    <dgm:cxn modelId="{A2AC5288-1C8B-4516-9F87-910EBDC35E6E}" type="presParOf" srcId="{8896FA9C-1608-4AE5-B484-BBD5236BB505}" destId="{E1CA751D-3EFD-49E5-BF6F-EA814E0F2A6B}" srcOrd="1" destOrd="0" presId="urn:microsoft.com/office/officeart/2005/8/layout/hList1"/>
    <dgm:cxn modelId="{3436ADF0-B43A-4808-A482-D631C5D34B0A}" type="presParOf" srcId="{3023921E-B866-4951-B741-BEB4C8E85154}" destId="{3D0CEDDF-0457-4A12-B562-37F7C7DE409F}" srcOrd="3" destOrd="0" presId="urn:microsoft.com/office/officeart/2005/8/layout/hList1"/>
    <dgm:cxn modelId="{C5C921E8-2713-4C9D-A0A5-F7756D3578B4}" type="presParOf" srcId="{3023921E-B866-4951-B741-BEB4C8E85154}" destId="{83C8EF45-EA6C-4DF2-9623-7E4A090EF189}" srcOrd="4" destOrd="0" presId="urn:microsoft.com/office/officeart/2005/8/layout/hList1"/>
    <dgm:cxn modelId="{F87F6B29-668E-461E-A61A-7AC81EE04D4F}" type="presParOf" srcId="{83C8EF45-EA6C-4DF2-9623-7E4A090EF189}" destId="{1658D751-6895-406B-9E12-26D7E2BCDC9A}" srcOrd="0" destOrd="0" presId="urn:microsoft.com/office/officeart/2005/8/layout/hList1"/>
    <dgm:cxn modelId="{B7818F63-2F7C-48B3-9E36-872F610D6633}" type="presParOf" srcId="{83C8EF45-EA6C-4DF2-9623-7E4A090EF189}" destId="{33DF316B-E67B-476D-8990-35B6540476FD}" srcOrd="1" destOrd="0" presId="urn:microsoft.com/office/officeart/2005/8/layout/hList1"/>
    <dgm:cxn modelId="{6AA3C37C-604C-4BE8-BCEF-3EE6E6B0A631}" type="presParOf" srcId="{3023921E-B866-4951-B741-BEB4C8E85154}" destId="{79EF8DAF-47D4-43B8-93EC-2E1444B8BB61}" srcOrd="5" destOrd="0" presId="urn:microsoft.com/office/officeart/2005/8/layout/hList1"/>
    <dgm:cxn modelId="{198D5F51-5C16-4A4E-906A-A556C29594FA}" type="presParOf" srcId="{3023921E-B866-4951-B741-BEB4C8E85154}" destId="{22437703-3AAA-4F94-B6A0-07684554DBB9}" srcOrd="6" destOrd="0" presId="urn:microsoft.com/office/officeart/2005/8/layout/hList1"/>
    <dgm:cxn modelId="{2247CC71-39F4-46D6-9820-C4E29802807B}" type="presParOf" srcId="{22437703-3AAA-4F94-B6A0-07684554DBB9}" destId="{B7EBD68F-FF8B-4D73-88EA-A6D4C93ED5C3}" srcOrd="0" destOrd="0" presId="urn:microsoft.com/office/officeart/2005/8/layout/hList1"/>
    <dgm:cxn modelId="{99A40F58-C59E-44BD-9689-698A71044B04}" type="presParOf" srcId="{22437703-3AAA-4F94-B6A0-07684554DBB9}" destId="{EBC25906-0B07-4BB5-8CFC-DFC8EEAFDA6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47E30DE-5AE4-4A8F-9496-135D998A8838}" type="doc">
      <dgm:prSet loTypeId="urn:microsoft.com/office/officeart/2008/layout/SquareAccentList" loCatId="list" qsTypeId="urn:microsoft.com/office/officeart/2005/8/quickstyle/3d3" qsCatId="3D" csTypeId="urn:microsoft.com/office/officeart/2005/8/colors/accent1_2" csCatId="accent1" phldr="1"/>
      <dgm:spPr/>
      <dgm:t>
        <a:bodyPr/>
        <a:lstStyle/>
        <a:p>
          <a:endParaRPr lang="en-US"/>
        </a:p>
      </dgm:t>
    </dgm:pt>
    <dgm:pt modelId="{D9C87A28-E02E-4B8A-968D-86880C6C6650}">
      <dgm:prSet phldrT="[Text]"/>
      <dgm:spPr/>
      <dgm:t>
        <a:bodyPr/>
        <a:lstStyle/>
        <a:p>
          <a:pPr algn="ctr"/>
          <a:r>
            <a:rPr lang="en-US" dirty="0" smtClean="0"/>
            <a:t>Implement </a:t>
          </a:r>
          <a:endParaRPr lang="en-US" dirty="0"/>
        </a:p>
      </dgm:t>
    </dgm:pt>
    <dgm:pt modelId="{B4127DCA-FCA6-405F-B11B-B19D1B539534}" type="parTrans" cxnId="{2E98F8A1-DD34-4210-8F9B-752BBA3A9E92}">
      <dgm:prSet/>
      <dgm:spPr/>
      <dgm:t>
        <a:bodyPr/>
        <a:lstStyle/>
        <a:p>
          <a:endParaRPr lang="en-US"/>
        </a:p>
      </dgm:t>
    </dgm:pt>
    <dgm:pt modelId="{9A5174A8-F9EB-43CA-9EAA-E5DC47D2A7F8}" type="sibTrans" cxnId="{2E98F8A1-DD34-4210-8F9B-752BBA3A9E92}">
      <dgm:prSet/>
      <dgm:spPr/>
      <dgm:t>
        <a:bodyPr/>
        <a:lstStyle/>
        <a:p>
          <a:endParaRPr lang="en-US"/>
        </a:p>
      </dgm:t>
    </dgm:pt>
    <dgm:pt modelId="{FAD4CC98-A58C-44B3-B329-B5715D03F5A3}">
      <dgm:prSet phldrT="[Text]"/>
      <dgm:spPr/>
      <dgm:t>
        <a:bodyPr/>
        <a:lstStyle/>
        <a:p>
          <a:r>
            <a:rPr lang="en-US" dirty="0" smtClean="0"/>
            <a:t>Speaking activities </a:t>
          </a:r>
          <a:endParaRPr lang="en-US" dirty="0"/>
        </a:p>
      </dgm:t>
    </dgm:pt>
    <dgm:pt modelId="{91387F76-EDBF-406E-A97C-602E419F77F5}" type="parTrans" cxnId="{19AB0F50-4054-4433-BB31-562628548099}">
      <dgm:prSet/>
      <dgm:spPr/>
      <dgm:t>
        <a:bodyPr/>
        <a:lstStyle/>
        <a:p>
          <a:endParaRPr lang="en-US"/>
        </a:p>
      </dgm:t>
    </dgm:pt>
    <dgm:pt modelId="{3314F415-DFC5-4C8B-94B6-7852F5B8421A}" type="sibTrans" cxnId="{19AB0F50-4054-4433-BB31-562628548099}">
      <dgm:prSet/>
      <dgm:spPr/>
      <dgm:t>
        <a:bodyPr/>
        <a:lstStyle/>
        <a:p>
          <a:endParaRPr lang="en-US"/>
        </a:p>
      </dgm:t>
    </dgm:pt>
    <dgm:pt modelId="{C05E0DCB-D230-483F-9A83-4FBA603A4655}">
      <dgm:prSet phldrT="[Text]"/>
      <dgm:spPr/>
      <dgm:t>
        <a:bodyPr/>
        <a:lstStyle/>
        <a:p>
          <a:r>
            <a:rPr lang="en-US" dirty="0" smtClean="0"/>
            <a:t>Writing activities </a:t>
          </a:r>
          <a:endParaRPr lang="en-US" dirty="0"/>
        </a:p>
      </dgm:t>
    </dgm:pt>
    <dgm:pt modelId="{6C9D8D23-0614-4BF4-9201-CC0D20E54074}" type="parTrans" cxnId="{79B7C71E-D605-4668-84E5-87975A8DEB6C}">
      <dgm:prSet/>
      <dgm:spPr/>
      <dgm:t>
        <a:bodyPr/>
        <a:lstStyle/>
        <a:p>
          <a:endParaRPr lang="en-US"/>
        </a:p>
      </dgm:t>
    </dgm:pt>
    <dgm:pt modelId="{C4CE4077-EF58-4DB3-9D8B-F0F69D5224C5}" type="sibTrans" cxnId="{79B7C71E-D605-4668-84E5-87975A8DEB6C}">
      <dgm:prSet/>
      <dgm:spPr/>
      <dgm:t>
        <a:bodyPr/>
        <a:lstStyle/>
        <a:p>
          <a:endParaRPr lang="en-US"/>
        </a:p>
      </dgm:t>
    </dgm:pt>
    <dgm:pt modelId="{37657854-65EE-4711-9524-B29980045562}">
      <dgm:prSet phldrT="[Text]"/>
      <dgm:spPr/>
      <dgm:t>
        <a:bodyPr/>
        <a:lstStyle/>
        <a:p>
          <a:r>
            <a:rPr lang="en-US" dirty="0" smtClean="0"/>
            <a:t>Conversational activities</a:t>
          </a:r>
          <a:endParaRPr lang="en-US" dirty="0"/>
        </a:p>
      </dgm:t>
    </dgm:pt>
    <dgm:pt modelId="{8908B576-F998-4972-A377-824D79FD8524}" type="parTrans" cxnId="{126C5916-941D-4A22-9DE2-5B69D4622900}">
      <dgm:prSet/>
      <dgm:spPr/>
      <dgm:t>
        <a:bodyPr/>
        <a:lstStyle/>
        <a:p>
          <a:endParaRPr lang="en-US"/>
        </a:p>
      </dgm:t>
    </dgm:pt>
    <dgm:pt modelId="{40F70861-FDCF-4134-A959-FA71575C1868}" type="sibTrans" cxnId="{126C5916-941D-4A22-9DE2-5B69D4622900}">
      <dgm:prSet/>
      <dgm:spPr/>
      <dgm:t>
        <a:bodyPr/>
        <a:lstStyle/>
        <a:p>
          <a:endParaRPr lang="en-US"/>
        </a:p>
      </dgm:t>
    </dgm:pt>
    <dgm:pt modelId="{54E7324D-74E8-4EE4-B402-BA0821E32FEA}">
      <dgm:prSet phldrT="[Text]"/>
      <dgm:spPr/>
      <dgm:t>
        <a:bodyPr/>
        <a:lstStyle/>
        <a:p>
          <a:pPr algn="ctr"/>
          <a:r>
            <a:rPr lang="en-US" dirty="0" smtClean="0"/>
            <a:t>Support</a:t>
          </a:r>
          <a:endParaRPr lang="en-US" dirty="0"/>
        </a:p>
      </dgm:t>
    </dgm:pt>
    <dgm:pt modelId="{CAEA89D9-2A7E-4228-8DDB-02E603D35CAC}" type="parTrans" cxnId="{88BF4CE6-D28E-40EB-A42E-5C76F41553E2}">
      <dgm:prSet/>
      <dgm:spPr/>
      <dgm:t>
        <a:bodyPr/>
        <a:lstStyle/>
        <a:p>
          <a:endParaRPr lang="en-US"/>
        </a:p>
      </dgm:t>
    </dgm:pt>
    <dgm:pt modelId="{0B60C92E-1B73-44CA-95E7-996522F13334}" type="sibTrans" cxnId="{88BF4CE6-D28E-40EB-A42E-5C76F41553E2}">
      <dgm:prSet/>
      <dgm:spPr/>
      <dgm:t>
        <a:bodyPr/>
        <a:lstStyle/>
        <a:p>
          <a:endParaRPr lang="en-US"/>
        </a:p>
      </dgm:t>
    </dgm:pt>
    <dgm:pt modelId="{3CE95AC9-03C5-4D37-801D-78F30FFC8828}">
      <dgm:prSet phldrT="[Text]"/>
      <dgm:spPr/>
      <dgm:t>
        <a:bodyPr/>
        <a:lstStyle/>
        <a:p>
          <a:r>
            <a:rPr lang="en-US" dirty="0" smtClean="0"/>
            <a:t>In class IET support  </a:t>
          </a:r>
          <a:endParaRPr lang="en-US" dirty="0"/>
        </a:p>
      </dgm:t>
    </dgm:pt>
    <dgm:pt modelId="{0B0048D9-6947-411A-8718-258C15E8DB84}" type="parTrans" cxnId="{C5987129-7505-4AAA-99A0-94BDDB4EFAED}">
      <dgm:prSet/>
      <dgm:spPr/>
      <dgm:t>
        <a:bodyPr/>
        <a:lstStyle/>
        <a:p>
          <a:endParaRPr lang="en-US"/>
        </a:p>
      </dgm:t>
    </dgm:pt>
    <dgm:pt modelId="{E6B550F5-A169-4B9E-8DCB-88FBAECEA8C3}" type="sibTrans" cxnId="{C5987129-7505-4AAA-99A0-94BDDB4EFAED}">
      <dgm:prSet/>
      <dgm:spPr/>
      <dgm:t>
        <a:bodyPr/>
        <a:lstStyle/>
        <a:p>
          <a:endParaRPr lang="en-US"/>
        </a:p>
      </dgm:t>
    </dgm:pt>
    <dgm:pt modelId="{781C2366-8A5E-4004-8E9C-D866FAA43B72}">
      <dgm:prSet phldrT="[Text]"/>
      <dgm:spPr/>
      <dgm:t>
        <a:bodyPr/>
        <a:lstStyle/>
        <a:p>
          <a:r>
            <a:rPr lang="en-US" dirty="0" smtClean="0"/>
            <a:t>Support Labs on all AC campuses </a:t>
          </a:r>
          <a:endParaRPr lang="en-US" dirty="0"/>
        </a:p>
      </dgm:t>
    </dgm:pt>
    <dgm:pt modelId="{788513AE-7539-40C1-AD5B-4972CEF74AEF}" type="parTrans" cxnId="{AAEA45E4-FEC0-4044-83F9-780A43D180CB}">
      <dgm:prSet/>
      <dgm:spPr/>
      <dgm:t>
        <a:bodyPr/>
        <a:lstStyle/>
        <a:p>
          <a:endParaRPr lang="en-US"/>
        </a:p>
      </dgm:t>
    </dgm:pt>
    <dgm:pt modelId="{CB466DEB-900B-4B31-9861-01B7A964932E}" type="sibTrans" cxnId="{AAEA45E4-FEC0-4044-83F9-780A43D180CB}">
      <dgm:prSet/>
      <dgm:spPr/>
      <dgm:t>
        <a:bodyPr/>
        <a:lstStyle/>
        <a:p>
          <a:endParaRPr lang="en-US"/>
        </a:p>
      </dgm:t>
    </dgm:pt>
    <dgm:pt modelId="{EB1C62BA-4C71-4AFC-9EC4-67B5AEB0EF47}">
      <dgm:prSet phldrT="[Text]"/>
      <dgm:spPr/>
      <dgm:t>
        <a:bodyPr/>
        <a:lstStyle/>
        <a:p>
          <a:r>
            <a:rPr lang="en-US" dirty="0" smtClean="0"/>
            <a:t>Adapt to current student schedule </a:t>
          </a:r>
          <a:endParaRPr lang="en-US" dirty="0"/>
        </a:p>
      </dgm:t>
    </dgm:pt>
    <dgm:pt modelId="{6016DDFB-A986-41DD-8A42-3ED204484935}" type="parTrans" cxnId="{79A17737-A590-448D-97C7-6A1F16909496}">
      <dgm:prSet/>
      <dgm:spPr/>
      <dgm:t>
        <a:bodyPr/>
        <a:lstStyle/>
        <a:p>
          <a:endParaRPr lang="en-US"/>
        </a:p>
      </dgm:t>
    </dgm:pt>
    <dgm:pt modelId="{4E79C27B-570B-48F1-922B-AEACA756FD99}" type="sibTrans" cxnId="{79A17737-A590-448D-97C7-6A1F16909496}">
      <dgm:prSet/>
      <dgm:spPr/>
      <dgm:t>
        <a:bodyPr/>
        <a:lstStyle/>
        <a:p>
          <a:endParaRPr lang="en-US"/>
        </a:p>
      </dgm:t>
    </dgm:pt>
    <dgm:pt modelId="{8658FEA1-A453-4C08-90E8-E485207161A2}">
      <dgm:prSet phldrT="[Text]"/>
      <dgm:spPr/>
      <dgm:t>
        <a:bodyPr/>
        <a:lstStyle/>
        <a:p>
          <a:pPr algn="l"/>
          <a:r>
            <a:rPr lang="en-US" dirty="0" smtClean="0"/>
            <a:t>Listening activities</a:t>
          </a:r>
          <a:endParaRPr lang="en-US" dirty="0"/>
        </a:p>
      </dgm:t>
    </dgm:pt>
    <dgm:pt modelId="{70FD1B4C-CBF6-4060-9615-82EDA6BB2D32}" type="parTrans" cxnId="{5E0E8768-D4AF-49E0-AFDF-CA59A341700A}">
      <dgm:prSet/>
      <dgm:spPr/>
      <dgm:t>
        <a:bodyPr/>
        <a:lstStyle/>
        <a:p>
          <a:endParaRPr lang="en-US"/>
        </a:p>
      </dgm:t>
    </dgm:pt>
    <dgm:pt modelId="{5576688A-89F8-4108-98ED-2F6E6AD4800C}" type="sibTrans" cxnId="{5E0E8768-D4AF-49E0-AFDF-CA59A341700A}">
      <dgm:prSet/>
      <dgm:spPr/>
      <dgm:t>
        <a:bodyPr/>
        <a:lstStyle/>
        <a:p>
          <a:endParaRPr lang="en-US"/>
        </a:p>
      </dgm:t>
    </dgm:pt>
    <dgm:pt modelId="{F56F0805-DD05-43DD-B954-6BE392284C2D}" type="pres">
      <dgm:prSet presAssocID="{347E30DE-5AE4-4A8F-9496-135D998A8838}" presName="layout" presStyleCnt="0">
        <dgm:presLayoutVars>
          <dgm:chMax/>
          <dgm:chPref/>
          <dgm:dir/>
          <dgm:resizeHandles/>
        </dgm:presLayoutVars>
      </dgm:prSet>
      <dgm:spPr/>
      <dgm:t>
        <a:bodyPr/>
        <a:lstStyle/>
        <a:p>
          <a:endParaRPr lang="en-US"/>
        </a:p>
      </dgm:t>
    </dgm:pt>
    <dgm:pt modelId="{A8FC69FD-FC9B-4A52-8B24-3CB36E1B3F00}" type="pres">
      <dgm:prSet presAssocID="{D9C87A28-E02E-4B8A-968D-86880C6C6650}" presName="root" presStyleCnt="0">
        <dgm:presLayoutVars>
          <dgm:chMax/>
          <dgm:chPref/>
        </dgm:presLayoutVars>
      </dgm:prSet>
      <dgm:spPr/>
    </dgm:pt>
    <dgm:pt modelId="{F9F8BB45-0CBD-49A1-8CA6-3B4DBB8ED7CA}" type="pres">
      <dgm:prSet presAssocID="{D9C87A28-E02E-4B8A-968D-86880C6C6650}" presName="rootComposite" presStyleCnt="0">
        <dgm:presLayoutVars/>
      </dgm:prSet>
      <dgm:spPr/>
    </dgm:pt>
    <dgm:pt modelId="{D391B9C5-9518-4A9B-8435-2D4D4B46BCE1}" type="pres">
      <dgm:prSet presAssocID="{D9C87A28-E02E-4B8A-968D-86880C6C6650}" presName="ParentAccent" presStyleLbl="alignNode1" presStyleIdx="0" presStyleCnt="2"/>
      <dgm:spPr/>
    </dgm:pt>
    <dgm:pt modelId="{0916CA91-9E55-48C0-A747-497E77E5BED9}" type="pres">
      <dgm:prSet presAssocID="{D9C87A28-E02E-4B8A-968D-86880C6C6650}" presName="ParentSmallAccent" presStyleLbl="fgAcc1" presStyleIdx="0" presStyleCnt="2"/>
      <dgm:spPr/>
    </dgm:pt>
    <dgm:pt modelId="{E2349A64-F883-43EB-A25D-032471916F8C}" type="pres">
      <dgm:prSet presAssocID="{D9C87A28-E02E-4B8A-968D-86880C6C6650}" presName="Parent" presStyleLbl="revTx" presStyleIdx="0" presStyleCnt="9">
        <dgm:presLayoutVars>
          <dgm:chMax/>
          <dgm:chPref val="4"/>
          <dgm:bulletEnabled val="1"/>
        </dgm:presLayoutVars>
      </dgm:prSet>
      <dgm:spPr/>
      <dgm:t>
        <a:bodyPr/>
        <a:lstStyle/>
        <a:p>
          <a:endParaRPr lang="en-US"/>
        </a:p>
      </dgm:t>
    </dgm:pt>
    <dgm:pt modelId="{CAF7A869-1063-4A0D-94FF-308711C95A16}" type="pres">
      <dgm:prSet presAssocID="{D9C87A28-E02E-4B8A-968D-86880C6C6650}" presName="childShape" presStyleCnt="0">
        <dgm:presLayoutVars>
          <dgm:chMax val="0"/>
          <dgm:chPref val="0"/>
        </dgm:presLayoutVars>
      </dgm:prSet>
      <dgm:spPr/>
    </dgm:pt>
    <dgm:pt modelId="{48E902B7-7FB7-4366-808D-65A09B5026E9}" type="pres">
      <dgm:prSet presAssocID="{FAD4CC98-A58C-44B3-B329-B5715D03F5A3}" presName="childComposite" presStyleCnt="0">
        <dgm:presLayoutVars>
          <dgm:chMax val="0"/>
          <dgm:chPref val="0"/>
        </dgm:presLayoutVars>
      </dgm:prSet>
      <dgm:spPr/>
    </dgm:pt>
    <dgm:pt modelId="{67955FA3-D880-4985-A535-6BCE0C1D32D7}" type="pres">
      <dgm:prSet presAssocID="{FAD4CC98-A58C-44B3-B329-B5715D03F5A3}" presName="ChildAccent" presStyleLbl="solidFgAcc1" presStyleIdx="0" presStyleCnt="7"/>
      <dgm:spPr/>
    </dgm:pt>
    <dgm:pt modelId="{25011EAE-0CBC-41C8-9B46-6259EE54CD33}" type="pres">
      <dgm:prSet presAssocID="{FAD4CC98-A58C-44B3-B329-B5715D03F5A3}" presName="Child" presStyleLbl="revTx" presStyleIdx="1" presStyleCnt="9">
        <dgm:presLayoutVars>
          <dgm:chMax val="0"/>
          <dgm:chPref val="0"/>
          <dgm:bulletEnabled val="1"/>
        </dgm:presLayoutVars>
      </dgm:prSet>
      <dgm:spPr/>
      <dgm:t>
        <a:bodyPr/>
        <a:lstStyle/>
        <a:p>
          <a:endParaRPr lang="en-US"/>
        </a:p>
      </dgm:t>
    </dgm:pt>
    <dgm:pt modelId="{F1A68D06-64D6-4F98-90C1-B0A3CF01729C}" type="pres">
      <dgm:prSet presAssocID="{C05E0DCB-D230-483F-9A83-4FBA603A4655}" presName="childComposite" presStyleCnt="0">
        <dgm:presLayoutVars>
          <dgm:chMax val="0"/>
          <dgm:chPref val="0"/>
        </dgm:presLayoutVars>
      </dgm:prSet>
      <dgm:spPr/>
    </dgm:pt>
    <dgm:pt modelId="{EBA7CCDC-144E-4282-A3D8-4CACEE95BB18}" type="pres">
      <dgm:prSet presAssocID="{C05E0DCB-D230-483F-9A83-4FBA603A4655}" presName="ChildAccent" presStyleLbl="solidFgAcc1" presStyleIdx="1" presStyleCnt="7"/>
      <dgm:spPr/>
    </dgm:pt>
    <dgm:pt modelId="{2C6236AC-0A44-4274-ABA6-356637F585CB}" type="pres">
      <dgm:prSet presAssocID="{C05E0DCB-D230-483F-9A83-4FBA603A4655}" presName="Child" presStyleLbl="revTx" presStyleIdx="2" presStyleCnt="9">
        <dgm:presLayoutVars>
          <dgm:chMax val="0"/>
          <dgm:chPref val="0"/>
          <dgm:bulletEnabled val="1"/>
        </dgm:presLayoutVars>
      </dgm:prSet>
      <dgm:spPr/>
      <dgm:t>
        <a:bodyPr/>
        <a:lstStyle/>
        <a:p>
          <a:endParaRPr lang="en-US"/>
        </a:p>
      </dgm:t>
    </dgm:pt>
    <dgm:pt modelId="{4AA8AE02-9AEC-4492-A41C-0D589D6791E8}" type="pres">
      <dgm:prSet presAssocID="{37657854-65EE-4711-9524-B29980045562}" presName="childComposite" presStyleCnt="0">
        <dgm:presLayoutVars>
          <dgm:chMax val="0"/>
          <dgm:chPref val="0"/>
        </dgm:presLayoutVars>
      </dgm:prSet>
      <dgm:spPr/>
    </dgm:pt>
    <dgm:pt modelId="{F4BC064F-BAB0-445A-A8A5-26D8BBC1A2F0}" type="pres">
      <dgm:prSet presAssocID="{37657854-65EE-4711-9524-B29980045562}" presName="ChildAccent" presStyleLbl="solidFgAcc1" presStyleIdx="2" presStyleCnt="7"/>
      <dgm:spPr/>
    </dgm:pt>
    <dgm:pt modelId="{7F288D03-E490-41E0-82A0-DB2A029D3377}" type="pres">
      <dgm:prSet presAssocID="{37657854-65EE-4711-9524-B29980045562}" presName="Child" presStyleLbl="revTx" presStyleIdx="3" presStyleCnt="9">
        <dgm:presLayoutVars>
          <dgm:chMax val="0"/>
          <dgm:chPref val="0"/>
          <dgm:bulletEnabled val="1"/>
        </dgm:presLayoutVars>
      </dgm:prSet>
      <dgm:spPr/>
      <dgm:t>
        <a:bodyPr/>
        <a:lstStyle/>
        <a:p>
          <a:endParaRPr lang="en-US"/>
        </a:p>
      </dgm:t>
    </dgm:pt>
    <dgm:pt modelId="{8D4A3443-0EA5-47EA-94DA-B3C4281A86A2}" type="pres">
      <dgm:prSet presAssocID="{8658FEA1-A453-4C08-90E8-E485207161A2}" presName="childComposite" presStyleCnt="0">
        <dgm:presLayoutVars>
          <dgm:chMax val="0"/>
          <dgm:chPref val="0"/>
        </dgm:presLayoutVars>
      </dgm:prSet>
      <dgm:spPr/>
    </dgm:pt>
    <dgm:pt modelId="{E273E704-230F-4D3B-A958-725D619376B3}" type="pres">
      <dgm:prSet presAssocID="{8658FEA1-A453-4C08-90E8-E485207161A2}" presName="ChildAccent" presStyleLbl="solidFgAcc1" presStyleIdx="3" presStyleCnt="7"/>
      <dgm:spPr/>
    </dgm:pt>
    <dgm:pt modelId="{1A9CDB04-56A9-4F1B-A39B-4D32E4254B23}" type="pres">
      <dgm:prSet presAssocID="{8658FEA1-A453-4C08-90E8-E485207161A2}" presName="Child" presStyleLbl="revTx" presStyleIdx="4" presStyleCnt="9">
        <dgm:presLayoutVars>
          <dgm:chMax val="0"/>
          <dgm:chPref val="0"/>
          <dgm:bulletEnabled val="1"/>
        </dgm:presLayoutVars>
      </dgm:prSet>
      <dgm:spPr/>
      <dgm:t>
        <a:bodyPr/>
        <a:lstStyle/>
        <a:p>
          <a:endParaRPr lang="en-US"/>
        </a:p>
      </dgm:t>
    </dgm:pt>
    <dgm:pt modelId="{2D6B54C9-A3E1-4E0A-9AD8-E4962F772AE0}" type="pres">
      <dgm:prSet presAssocID="{54E7324D-74E8-4EE4-B402-BA0821E32FEA}" presName="root" presStyleCnt="0">
        <dgm:presLayoutVars>
          <dgm:chMax/>
          <dgm:chPref/>
        </dgm:presLayoutVars>
      </dgm:prSet>
      <dgm:spPr/>
    </dgm:pt>
    <dgm:pt modelId="{02C2EA28-15A9-4ED7-96B6-241A5E0F58F7}" type="pres">
      <dgm:prSet presAssocID="{54E7324D-74E8-4EE4-B402-BA0821E32FEA}" presName="rootComposite" presStyleCnt="0">
        <dgm:presLayoutVars/>
      </dgm:prSet>
      <dgm:spPr/>
    </dgm:pt>
    <dgm:pt modelId="{4E87ACDB-9555-48E7-9E39-A1617D61550D}" type="pres">
      <dgm:prSet presAssocID="{54E7324D-74E8-4EE4-B402-BA0821E32FEA}" presName="ParentAccent" presStyleLbl="alignNode1" presStyleIdx="1" presStyleCnt="2"/>
      <dgm:spPr/>
    </dgm:pt>
    <dgm:pt modelId="{997C2991-89B6-45DA-9674-EE1A3573DA78}" type="pres">
      <dgm:prSet presAssocID="{54E7324D-74E8-4EE4-B402-BA0821E32FEA}" presName="ParentSmallAccent" presStyleLbl="fgAcc1" presStyleIdx="1" presStyleCnt="2"/>
      <dgm:spPr/>
    </dgm:pt>
    <dgm:pt modelId="{3508CDAA-38B8-4CF1-B2F9-FF4A7070C868}" type="pres">
      <dgm:prSet presAssocID="{54E7324D-74E8-4EE4-B402-BA0821E32FEA}" presName="Parent" presStyleLbl="revTx" presStyleIdx="5" presStyleCnt="9">
        <dgm:presLayoutVars>
          <dgm:chMax/>
          <dgm:chPref val="4"/>
          <dgm:bulletEnabled val="1"/>
        </dgm:presLayoutVars>
      </dgm:prSet>
      <dgm:spPr/>
      <dgm:t>
        <a:bodyPr/>
        <a:lstStyle/>
        <a:p>
          <a:endParaRPr lang="en-US"/>
        </a:p>
      </dgm:t>
    </dgm:pt>
    <dgm:pt modelId="{ECFA7852-90D8-4D78-89B9-55C7073ACB51}" type="pres">
      <dgm:prSet presAssocID="{54E7324D-74E8-4EE4-B402-BA0821E32FEA}" presName="childShape" presStyleCnt="0">
        <dgm:presLayoutVars>
          <dgm:chMax val="0"/>
          <dgm:chPref val="0"/>
        </dgm:presLayoutVars>
      </dgm:prSet>
      <dgm:spPr/>
    </dgm:pt>
    <dgm:pt modelId="{00DAB8FF-67D4-45BC-AFB3-5692B7D338A7}" type="pres">
      <dgm:prSet presAssocID="{3CE95AC9-03C5-4D37-801D-78F30FFC8828}" presName="childComposite" presStyleCnt="0">
        <dgm:presLayoutVars>
          <dgm:chMax val="0"/>
          <dgm:chPref val="0"/>
        </dgm:presLayoutVars>
      </dgm:prSet>
      <dgm:spPr/>
    </dgm:pt>
    <dgm:pt modelId="{5555821B-481D-4D12-9476-4800DA366ED5}" type="pres">
      <dgm:prSet presAssocID="{3CE95AC9-03C5-4D37-801D-78F30FFC8828}" presName="ChildAccent" presStyleLbl="solidFgAcc1" presStyleIdx="4" presStyleCnt="7"/>
      <dgm:spPr/>
    </dgm:pt>
    <dgm:pt modelId="{541FA536-50DF-4E50-982C-E0C536F5B4BD}" type="pres">
      <dgm:prSet presAssocID="{3CE95AC9-03C5-4D37-801D-78F30FFC8828}" presName="Child" presStyleLbl="revTx" presStyleIdx="6" presStyleCnt="9">
        <dgm:presLayoutVars>
          <dgm:chMax val="0"/>
          <dgm:chPref val="0"/>
          <dgm:bulletEnabled val="1"/>
        </dgm:presLayoutVars>
      </dgm:prSet>
      <dgm:spPr/>
      <dgm:t>
        <a:bodyPr/>
        <a:lstStyle/>
        <a:p>
          <a:endParaRPr lang="en-US"/>
        </a:p>
      </dgm:t>
    </dgm:pt>
    <dgm:pt modelId="{4F9B4348-582E-49D5-9871-2F36FDA8378C}" type="pres">
      <dgm:prSet presAssocID="{781C2366-8A5E-4004-8E9C-D866FAA43B72}" presName="childComposite" presStyleCnt="0">
        <dgm:presLayoutVars>
          <dgm:chMax val="0"/>
          <dgm:chPref val="0"/>
        </dgm:presLayoutVars>
      </dgm:prSet>
      <dgm:spPr/>
    </dgm:pt>
    <dgm:pt modelId="{04D18C61-7CEB-4ADF-B97C-026C7B93BB84}" type="pres">
      <dgm:prSet presAssocID="{781C2366-8A5E-4004-8E9C-D866FAA43B72}" presName="ChildAccent" presStyleLbl="solidFgAcc1" presStyleIdx="5" presStyleCnt="7"/>
      <dgm:spPr/>
    </dgm:pt>
    <dgm:pt modelId="{85AA38A7-C44F-4D7B-BF28-E399184EFB49}" type="pres">
      <dgm:prSet presAssocID="{781C2366-8A5E-4004-8E9C-D866FAA43B72}" presName="Child" presStyleLbl="revTx" presStyleIdx="7" presStyleCnt="9">
        <dgm:presLayoutVars>
          <dgm:chMax val="0"/>
          <dgm:chPref val="0"/>
          <dgm:bulletEnabled val="1"/>
        </dgm:presLayoutVars>
      </dgm:prSet>
      <dgm:spPr/>
      <dgm:t>
        <a:bodyPr/>
        <a:lstStyle/>
        <a:p>
          <a:endParaRPr lang="en-US"/>
        </a:p>
      </dgm:t>
    </dgm:pt>
    <dgm:pt modelId="{211759E8-3768-4EAC-BF8E-B441E376BEB8}" type="pres">
      <dgm:prSet presAssocID="{EB1C62BA-4C71-4AFC-9EC4-67B5AEB0EF47}" presName="childComposite" presStyleCnt="0">
        <dgm:presLayoutVars>
          <dgm:chMax val="0"/>
          <dgm:chPref val="0"/>
        </dgm:presLayoutVars>
      </dgm:prSet>
      <dgm:spPr/>
    </dgm:pt>
    <dgm:pt modelId="{C58DC0EE-ECB6-4940-B5C9-8C9808FA3C55}" type="pres">
      <dgm:prSet presAssocID="{EB1C62BA-4C71-4AFC-9EC4-67B5AEB0EF47}" presName="ChildAccent" presStyleLbl="solidFgAcc1" presStyleIdx="6" presStyleCnt="7"/>
      <dgm:spPr/>
    </dgm:pt>
    <dgm:pt modelId="{26B3CE4B-4BF8-4191-AE02-A1F027FA687A}" type="pres">
      <dgm:prSet presAssocID="{EB1C62BA-4C71-4AFC-9EC4-67B5AEB0EF47}" presName="Child" presStyleLbl="revTx" presStyleIdx="8" presStyleCnt="9">
        <dgm:presLayoutVars>
          <dgm:chMax val="0"/>
          <dgm:chPref val="0"/>
          <dgm:bulletEnabled val="1"/>
        </dgm:presLayoutVars>
      </dgm:prSet>
      <dgm:spPr/>
      <dgm:t>
        <a:bodyPr/>
        <a:lstStyle/>
        <a:p>
          <a:endParaRPr lang="en-US"/>
        </a:p>
      </dgm:t>
    </dgm:pt>
  </dgm:ptLst>
  <dgm:cxnLst>
    <dgm:cxn modelId="{87AE1BB7-0C77-44EB-A44F-57627CD5734A}" type="presOf" srcId="{D9C87A28-E02E-4B8A-968D-86880C6C6650}" destId="{E2349A64-F883-43EB-A25D-032471916F8C}" srcOrd="0" destOrd="0" presId="urn:microsoft.com/office/officeart/2008/layout/SquareAccentList"/>
    <dgm:cxn modelId="{126C5916-941D-4A22-9DE2-5B69D4622900}" srcId="{D9C87A28-E02E-4B8A-968D-86880C6C6650}" destId="{37657854-65EE-4711-9524-B29980045562}" srcOrd="2" destOrd="0" parTransId="{8908B576-F998-4972-A377-824D79FD8524}" sibTransId="{40F70861-FDCF-4134-A959-FA71575C1868}"/>
    <dgm:cxn modelId="{79B7C71E-D605-4668-84E5-87975A8DEB6C}" srcId="{D9C87A28-E02E-4B8A-968D-86880C6C6650}" destId="{C05E0DCB-D230-483F-9A83-4FBA603A4655}" srcOrd="1" destOrd="0" parTransId="{6C9D8D23-0614-4BF4-9201-CC0D20E54074}" sibTransId="{C4CE4077-EF58-4DB3-9D8B-F0F69D5224C5}"/>
    <dgm:cxn modelId="{87DFF0FE-B977-4AB4-8A59-FC4FA78F74FE}" type="presOf" srcId="{3CE95AC9-03C5-4D37-801D-78F30FFC8828}" destId="{541FA536-50DF-4E50-982C-E0C536F5B4BD}" srcOrd="0" destOrd="0" presId="urn:microsoft.com/office/officeart/2008/layout/SquareAccentList"/>
    <dgm:cxn modelId="{5E0E8768-D4AF-49E0-AFDF-CA59A341700A}" srcId="{D9C87A28-E02E-4B8A-968D-86880C6C6650}" destId="{8658FEA1-A453-4C08-90E8-E485207161A2}" srcOrd="3" destOrd="0" parTransId="{70FD1B4C-CBF6-4060-9615-82EDA6BB2D32}" sibTransId="{5576688A-89F8-4108-98ED-2F6E6AD4800C}"/>
    <dgm:cxn modelId="{2E98F8A1-DD34-4210-8F9B-752BBA3A9E92}" srcId="{347E30DE-5AE4-4A8F-9496-135D998A8838}" destId="{D9C87A28-E02E-4B8A-968D-86880C6C6650}" srcOrd="0" destOrd="0" parTransId="{B4127DCA-FCA6-405F-B11B-B19D1B539534}" sibTransId="{9A5174A8-F9EB-43CA-9EAA-E5DC47D2A7F8}"/>
    <dgm:cxn modelId="{5BADE2BA-07E9-47C6-A6BE-DEC9FE0F83EB}" type="presOf" srcId="{54E7324D-74E8-4EE4-B402-BA0821E32FEA}" destId="{3508CDAA-38B8-4CF1-B2F9-FF4A7070C868}" srcOrd="0" destOrd="0" presId="urn:microsoft.com/office/officeart/2008/layout/SquareAccentList"/>
    <dgm:cxn modelId="{F5FE7AD0-F655-47EF-B7CB-0853F415AF06}" type="presOf" srcId="{8658FEA1-A453-4C08-90E8-E485207161A2}" destId="{1A9CDB04-56A9-4F1B-A39B-4D32E4254B23}" srcOrd="0" destOrd="0" presId="urn:microsoft.com/office/officeart/2008/layout/SquareAccentList"/>
    <dgm:cxn modelId="{09FD5252-B20F-4BBB-9493-7458DF0797DB}" type="presOf" srcId="{FAD4CC98-A58C-44B3-B329-B5715D03F5A3}" destId="{25011EAE-0CBC-41C8-9B46-6259EE54CD33}" srcOrd="0" destOrd="0" presId="urn:microsoft.com/office/officeart/2008/layout/SquareAccentList"/>
    <dgm:cxn modelId="{AF42D0D5-C6F5-46A2-9A0D-1C90600F47DF}" type="presOf" srcId="{37657854-65EE-4711-9524-B29980045562}" destId="{7F288D03-E490-41E0-82A0-DB2A029D3377}" srcOrd="0" destOrd="0" presId="urn:microsoft.com/office/officeart/2008/layout/SquareAccentList"/>
    <dgm:cxn modelId="{6EB31DE3-D976-4C34-A9EA-E62060FEAFDE}" type="presOf" srcId="{781C2366-8A5E-4004-8E9C-D866FAA43B72}" destId="{85AA38A7-C44F-4D7B-BF28-E399184EFB49}" srcOrd="0" destOrd="0" presId="urn:microsoft.com/office/officeart/2008/layout/SquareAccentList"/>
    <dgm:cxn modelId="{C5987129-7505-4AAA-99A0-94BDDB4EFAED}" srcId="{54E7324D-74E8-4EE4-B402-BA0821E32FEA}" destId="{3CE95AC9-03C5-4D37-801D-78F30FFC8828}" srcOrd="0" destOrd="0" parTransId="{0B0048D9-6947-411A-8718-258C15E8DB84}" sibTransId="{E6B550F5-A169-4B9E-8DCB-88FBAECEA8C3}"/>
    <dgm:cxn modelId="{BE519827-5019-40EA-87D2-B8605AA4D0FB}" type="presOf" srcId="{C05E0DCB-D230-483F-9A83-4FBA603A4655}" destId="{2C6236AC-0A44-4274-ABA6-356637F585CB}" srcOrd="0" destOrd="0" presId="urn:microsoft.com/office/officeart/2008/layout/SquareAccentList"/>
    <dgm:cxn modelId="{6ADFCDED-B60B-4659-A12B-D50259637F2E}" type="presOf" srcId="{347E30DE-5AE4-4A8F-9496-135D998A8838}" destId="{F56F0805-DD05-43DD-B954-6BE392284C2D}" srcOrd="0" destOrd="0" presId="urn:microsoft.com/office/officeart/2008/layout/SquareAccentList"/>
    <dgm:cxn modelId="{637E1CCC-2019-4DD8-B257-5C6EB160BB62}" type="presOf" srcId="{EB1C62BA-4C71-4AFC-9EC4-67B5AEB0EF47}" destId="{26B3CE4B-4BF8-4191-AE02-A1F027FA687A}" srcOrd="0" destOrd="0" presId="urn:microsoft.com/office/officeart/2008/layout/SquareAccentList"/>
    <dgm:cxn modelId="{79A17737-A590-448D-97C7-6A1F16909496}" srcId="{54E7324D-74E8-4EE4-B402-BA0821E32FEA}" destId="{EB1C62BA-4C71-4AFC-9EC4-67B5AEB0EF47}" srcOrd="2" destOrd="0" parTransId="{6016DDFB-A986-41DD-8A42-3ED204484935}" sibTransId="{4E79C27B-570B-48F1-922B-AEACA756FD99}"/>
    <dgm:cxn modelId="{19AB0F50-4054-4433-BB31-562628548099}" srcId="{D9C87A28-E02E-4B8A-968D-86880C6C6650}" destId="{FAD4CC98-A58C-44B3-B329-B5715D03F5A3}" srcOrd="0" destOrd="0" parTransId="{91387F76-EDBF-406E-A97C-602E419F77F5}" sibTransId="{3314F415-DFC5-4C8B-94B6-7852F5B8421A}"/>
    <dgm:cxn modelId="{AAEA45E4-FEC0-4044-83F9-780A43D180CB}" srcId="{54E7324D-74E8-4EE4-B402-BA0821E32FEA}" destId="{781C2366-8A5E-4004-8E9C-D866FAA43B72}" srcOrd="1" destOrd="0" parTransId="{788513AE-7539-40C1-AD5B-4972CEF74AEF}" sibTransId="{CB466DEB-900B-4B31-9861-01B7A964932E}"/>
    <dgm:cxn modelId="{88BF4CE6-D28E-40EB-A42E-5C76F41553E2}" srcId="{347E30DE-5AE4-4A8F-9496-135D998A8838}" destId="{54E7324D-74E8-4EE4-B402-BA0821E32FEA}" srcOrd="1" destOrd="0" parTransId="{CAEA89D9-2A7E-4228-8DDB-02E603D35CAC}" sibTransId="{0B60C92E-1B73-44CA-95E7-996522F13334}"/>
    <dgm:cxn modelId="{787ECED8-E355-4207-A73B-68D8C5BC8F1A}" type="presParOf" srcId="{F56F0805-DD05-43DD-B954-6BE392284C2D}" destId="{A8FC69FD-FC9B-4A52-8B24-3CB36E1B3F00}" srcOrd="0" destOrd="0" presId="urn:microsoft.com/office/officeart/2008/layout/SquareAccentList"/>
    <dgm:cxn modelId="{0DD32576-3C73-45B9-97CB-E349126F4A79}" type="presParOf" srcId="{A8FC69FD-FC9B-4A52-8B24-3CB36E1B3F00}" destId="{F9F8BB45-0CBD-49A1-8CA6-3B4DBB8ED7CA}" srcOrd="0" destOrd="0" presId="urn:microsoft.com/office/officeart/2008/layout/SquareAccentList"/>
    <dgm:cxn modelId="{7FE54BC1-773C-42A1-AB91-1C33FC5B2F6C}" type="presParOf" srcId="{F9F8BB45-0CBD-49A1-8CA6-3B4DBB8ED7CA}" destId="{D391B9C5-9518-4A9B-8435-2D4D4B46BCE1}" srcOrd="0" destOrd="0" presId="urn:microsoft.com/office/officeart/2008/layout/SquareAccentList"/>
    <dgm:cxn modelId="{F48E492A-A1E7-4816-A337-CF6A9DCD0208}" type="presParOf" srcId="{F9F8BB45-0CBD-49A1-8CA6-3B4DBB8ED7CA}" destId="{0916CA91-9E55-48C0-A747-497E77E5BED9}" srcOrd="1" destOrd="0" presId="urn:microsoft.com/office/officeart/2008/layout/SquareAccentList"/>
    <dgm:cxn modelId="{EC910047-3691-4902-9F9F-F7EDA78511EE}" type="presParOf" srcId="{F9F8BB45-0CBD-49A1-8CA6-3B4DBB8ED7CA}" destId="{E2349A64-F883-43EB-A25D-032471916F8C}" srcOrd="2" destOrd="0" presId="urn:microsoft.com/office/officeart/2008/layout/SquareAccentList"/>
    <dgm:cxn modelId="{D7D8EFCF-C929-474E-AFA3-85E4C8DE6498}" type="presParOf" srcId="{A8FC69FD-FC9B-4A52-8B24-3CB36E1B3F00}" destId="{CAF7A869-1063-4A0D-94FF-308711C95A16}" srcOrd="1" destOrd="0" presId="urn:microsoft.com/office/officeart/2008/layout/SquareAccentList"/>
    <dgm:cxn modelId="{E765D8CD-801E-48CC-896A-B529E0BBC09F}" type="presParOf" srcId="{CAF7A869-1063-4A0D-94FF-308711C95A16}" destId="{48E902B7-7FB7-4366-808D-65A09B5026E9}" srcOrd="0" destOrd="0" presId="urn:microsoft.com/office/officeart/2008/layout/SquareAccentList"/>
    <dgm:cxn modelId="{650004BA-0D34-481E-AC1E-DFD5BA2C6719}" type="presParOf" srcId="{48E902B7-7FB7-4366-808D-65A09B5026E9}" destId="{67955FA3-D880-4985-A535-6BCE0C1D32D7}" srcOrd="0" destOrd="0" presId="urn:microsoft.com/office/officeart/2008/layout/SquareAccentList"/>
    <dgm:cxn modelId="{856C0330-EC34-4A28-AD22-6D62030D74BB}" type="presParOf" srcId="{48E902B7-7FB7-4366-808D-65A09B5026E9}" destId="{25011EAE-0CBC-41C8-9B46-6259EE54CD33}" srcOrd="1" destOrd="0" presId="urn:microsoft.com/office/officeart/2008/layout/SquareAccentList"/>
    <dgm:cxn modelId="{5F0E2D5C-FA79-4DDC-87D1-19079AB810D2}" type="presParOf" srcId="{CAF7A869-1063-4A0D-94FF-308711C95A16}" destId="{F1A68D06-64D6-4F98-90C1-B0A3CF01729C}" srcOrd="1" destOrd="0" presId="urn:microsoft.com/office/officeart/2008/layout/SquareAccentList"/>
    <dgm:cxn modelId="{1C265371-C020-486D-9AC3-2279F56DC5E8}" type="presParOf" srcId="{F1A68D06-64D6-4F98-90C1-B0A3CF01729C}" destId="{EBA7CCDC-144E-4282-A3D8-4CACEE95BB18}" srcOrd="0" destOrd="0" presId="urn:microsoft.com/office/officeart/2008/layout/SquareAccentList"/>
    <dgm:cxn modelId="{BD1FACE0-D192-43B4-AFD5-41A01B2F03C6}" type="presParOf" srcId="{F1A68D06-64D6-4F98-90C1-B0A3CF01729C}" destId="{2C6236AC-0A44-4274-ABA6-356637F585CB}" srcOrd="1" destOrd="0" presId="urn:microsoft.com/office/officeart/2008/layout/SquareAccentList"/>
    <dgm:cxn modelId="{9D98E1AB-6115-4975-9C6E-D6821FF48E0D}" type="presParOf" srcId="{CAF7A869-1063-4A0D-94FF-308711C95A16}" destId="{4AA8AE02-9AEC-4492-A41C-0D589D6791E8}" srcOrd="2" destOrd="0" presId="urn:microsoft.com/office/officeart/2008/layout/SquareAccentList"/>
    <dgm:cxn modelId="{CCB77DB5-9D23-4878-9456-A156F3023EAC}" type="presParOf" srcId="{4AA8AE02-9AEC-4492-A41C-0D589D6791E8}" destId="{F4BC064F-BAB0-445A-A8A5-26D8BBC1A2F0}" srcOrd="0" destOrd="0" presId="urn:microsoft.com/office/officeart/2008/layout/SquareAccentList"/>
    <dgm:cxn modelId="{49DC063C-CA86-40A1-8173-701460D1527B}" type="presParOf" srcId="{4AA8AE02-9AEC-4492-A41C-0D589D6791E8}" destId="{7F288D03-E490-41E0-82A0-DB2A029D3377}" srcOrd="1" destOrd="0" presId="urn:microsoft.com/office/officeart/2008/layout/SquareAccentList"/>
    <dgm:cxn modelId="{48EFDE56-146B-4460-B9E0-8C0792301D0B}" type="presParOf" srcId="{CAF7A869-1063-4A0D-94FF-308711C95A16}" destId="{8D4A3443-0EA5-47EA-94DA-B3C4281A86A2}" srcOrd="3" destOrd="0" presId="urn:microsoft.com/office/officeart/2008/layout/SquareAccentList"/>
    <dgm:cxn modelId="{E1AA4CCD-61CB-4C26-AF23-E6C3E48A1F1B}" type="presParOf" srcId="{8D4A3443-0EA5-47EA-94DA-B3C4281A86A2}" destId="{E273E704-230F-4D3B-A958-725D619376B3}" srcOrd="0" destOrd="0" presId="urn:microsoft.com/office/officeart/2008/layout/SquareAccentList"/>
    <dgm:cxn modelId="{A044497D-CD8E-4960-BAD0-30EB1A5494D4}" type="presParOf" srcId="{8D4A3443-0EA5-47EA-94DA-B3C4281A86A2}" destId="{1A9CDB04-56A9-4F1B-A39B-4D32E4254B23}" srcOrd="1" destOrd="0" presId="urn:microsoft.com/office/officeart/2008/layout/SquareAccentList"/>
    <dgm:cxn modelId="{B3EF7DE4-8E64-4613-A988-97495E1BCD07}" type="presParOf" srcId="{F56F0805-DD05-43DD-B954-6BE392284C2D}" destId="{2D6B54C9-A3E1-4E0A-9AD8-E4962F772AE0}" srcOrd="1" destOrd="0" presId="urn:microsoft.com/office/officeart/2008/layout/SquareAccentList"/>
    <dgm:cxn modelId="{E02695CA-A754-49E3-8C5F-F1C677BF3B6A}" type="presParOf" srcId="{2D6B54C9-A3E1-4E0A-9AD8-E4962F772AE0}" destId="{02C2EA28-15A9-4ED7-96B6-241A5E0F58F7}" srcOrd="0" destOrd="0" presId="urn:microsoft.com/office/officeart/2008/layout/SquareAccentList"/>
    <dgm:cxn modelId="{D3EE371E-2136-407E-8AB5-810B2D706308}" type="presParOf" srcId="{02C2EA28-15A9-4ED7-96B6-241A5E0F58F7}" destId="{4E87ACDB-9555-48E7-9E39-A1617D61550D}" srcOrd="0" destOrd="0" presId="urn:microsoft.com/office/officeart/2008/layout/SquareAccentList"/>
    <dgm:cxn modelId="{6228A5CB-3E1C-43DA-A23A-829A77F314B0}" type="presParOf" srcId="{02C2EA28-15A9-4ED7-96B6-241A5E0F58F7}" destId="{997C2991-89B6-45DA-9674-EE1A3573DA78}" srcOrd="1" destOrd="0" presId="urn:microsoft.com/office/officeart/2008/layout/SquareAccentList"/>
    <dgm:cxn modelId="{0FCC6B0F-0911-48DD-82FF-9566F6C52BE6}" type="presParOf" srcId="{02C2EA28-15A9-4ED7-96B6-241A5E0F58F7}" destId="{3508CDAA-38B8-4CF1-B2F9-FF4A7070C868}" srcOrd="2" destOrd="0" presId="urn:microsoft.com/office/officeart/2008/layout/SquareAccentList"/>
    <dgm:cxn modelId="{5B837561-8271-4818-96E0-8F2C26CCDE79}" type="presParOf" srcId="{2D6B54C9-A3E1-4E0A-9AD8-E4962F772AE0}" destId="{ECFA7852-90D8-4D78-89B9-55C7073ACB51}" srcOrd="1" destOrd="0" presId="urn:microsoft.com/office/officeart/2008/layout/SquareAccentList"/>
    <dgm:cxn modelId="{03C557EE-BC2A-4A03-A94B-73D6611916CA}" type="presParOf" srcId="{ECFA7852-90D8-4D78-89B9-55C7073ACB51}" destId="{00DAB8FF-67D4-45BC-AFB3-5692B7D338A7}" srcOrd="0" destOrd="0" presId="urn:microsoft.com/office/officeart/2008/layout/SquareAccentList"/>
    <dgm:cxn modelId="{5B52F3E4-83FA-4F55-A899-15F49A8E74FA}" type="presParOf" srcId="{00DAB8FF-67D4-45BC-AFB3-5692B7D338A7}" destId="{5555821B-481D-4D12-9476-4800DA366ED5}" srcOrd="0" destOrd="0" presId="urn:microsoft.com/office/officeart/2008/layout/SquareAccentList"/>
    <dgm:cxn modelId="{F1D68716-FCCC-418D-9263-B413029CBDD7}" type="presParOf" srcId="{00DAB8FF-67D4-45BC-AFB3-5692B7D338A7}" destId="{541FA536-50DF-4E50-982C-E0C536F5B4BD}" srcOrd="1" destOrd="0" presId="urn:microsoft.com/office/officeart/2008/layout/SquareAccentList"/>
    <dgm:cxn modelId="{40B674DC-DD68-489F-8978-C6AE77A19A91}" type="presParOf" srcId="{ECFA7852-90D8-4D78-89B9-55C7073ACB51}" destId="{4F9B4348-582E-49D5-9871-2F36FDA8378C}" srcOrd="1" destOrd="0" presId="urn:microsoft.com/office/officeart/2008/layout/SquareAccentList"/>
    <dgm:cxn modelId="{50EB8312-0EB3-4DC2-A35D-BAE6238DAF69}" type="presParOf" srcId="{4F9B4348-582E-49D5-9871-2F36FDA8378C}" destId="{04D18C61-7CEB-4ADF-B97C-026C7B93BB84}" srcOrd="0" destOrd="0" presId="urn:microsoft.com/office/officeart/2008/layout/SquareAccentList"/>
    <dgm:cxn modelId="{ABD62C48-FEED-4808-B492-9641C335DF80}" type="presParOf" srcId="{4F9B4348-582E-49D5-9871-2F36FDA8378C}" destId="{85AA38A7-C44F-4D7B-BF28-E399184EFB49}" srcOrd="1" destOrd="0" presId="urn:microsoft.com/office/officeart/2008/layout/SquareAccentList"/>
    <dgm:cxn modelId="{77BBE3BE-E69D-4002-86A3-8BE694C366BE}" type="presParOf" srcId="{ECFA7852-90D8-4D78-89B9-55C7073ACB51}" destId="{211759E8-3768-4EAC-BF8E-B441E376BEB8}" srcOrd="2" destOrd="0" presId="urn:microsoft.com/office/officeart/2008/layout/SquareAccentList"/>
    <dgm:cxn modelId="{422ED208-9AC7-4A94-8D3D-5B44C1A8ACC1}" type="presParOf" srcId="{211759E8-3768-4EAC-BF8E-B441E376BEB8}" destId="{C58DC0EE-ECB6-4940-B5C9-8C9808FA3C55}" srcOrd="0" destOrd="0" presId="urn:microsoft.com/office/officeart/2008/layout/SquareAccentList"/>
    <dgm:cxn modelId="{C941301B-6933-45C3-939C-91D66432D91F}" type="presParOf" srcId="{211759E8-3768-4EAC-BF8E-B441E376BEB8}" destId="{26B3CE4B-4BF8-4191-AE02-A1F027FA687A}"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CF058B8-C61E-4CAC-8B7A-1111401EAF57}" type="doc">
      <dgm:prSet loTypeId="urn:microsoft.com/office/officeart/2009/3/layout/IncreasingArrowsProcess" loCatId="process" qsTypeId="urn:microsoft.com/office/officeart/2005/8/quickstyle/3d1" qsCatId="3D" csTypeId="urn:microsoft.com/office/officeart/2005/8/colors/accent1_4" csCatId="accent1" phldr="1"/>
      <dgm:spPr/>
      <dgm:t>
        <a:bodyPr/>
        <a:lstStyle/>
        <a:p>
          <a:endParaRPr lang="en-US"/>
        </a:p>
      </dgm:t>
    </dgm:pt>
    <dgm:pt modelId="{CF0136AD-175F-42EE-B823-BB9E7BB05EFD}">
      <dgm:prSet phldrT="[Text]"/>
      <dgm:spPr/>
      <dgm:t>
        <a:bodyPr/>
        <a:lstStyle/>
        <a:p>
          <a:r>
            <a:rPr lang="en-US" b="1" dirty="0" smtClean="0"/>
            <a:t>IET Course Access</a:t>
          </a:r>
          <a:endParaRPr lang="en-US" b="1" dirty="0"/>
        </a:p>
      </dgm:t>
    </dgm:pt>
    <dgm:pt modelId="{CCC83CC0-05E9-4C1C-A8D7-2938D705D8E8}" type="parTrans" cxnId="{999928B8-5C08-491B-A2E6-240E9D476788}">
      <dgm:prSet/>
      <dgm:spPr/>
      <dgm:t>
        <a:bodyPr/>
        <a:lstStyle/>
        <a:p>
          <a:endParaRPr lang="en-US"/>
        </a:p>
      </dgm:t>
    </dgm:pt>
    <dgm:pt modelId="{585E33BF-7320-4B3B-BB6C-C14D0FC28824}" type="sibTrans" cxnId="{999928B8-5C08-491B-A2E6-240E9D476788}">
      <dgm:prSet/>
      <dgm:spPr/>
      <dgm:t>
        <a:bodyPr/>
        <a:lstStyle/>
        <a:p>
          <a:endParaRPr lang="en-US"/>
        </a:p>
      </dgm:t>
    </dgm:pt>
    <dgm:pt modelId="{BECB6E36-824A-485E-A89A-F5526205CC3C}">
      <dgm:prSet phldrT="[Text]"/>
      <dgm:spPr/>
      <dgm:t>
        <a:bodyPr/>
        <a:lstStyle/>
        <a:p>
          <a:r>
            <a:rPr lang="en-US" smtClean="0">
              <a:latin typeface="Arial Unicode MS" panose="020B0604020202020204" pitchFamily="34" charset="-128"/>
              <a:ea typeface="Arial Unicode MS" panose="020B0604020202020204" pitchFamily="34" charset="-128"/>
              <a:cs typeface="Arial Unicode MS" panose="020B0604020202020204" pitchFamily="34" charset="-128"/>
            </a:rPr>
            <a:t>。</a:t>
          </a:r>
          <a:r>
            <a:rPr lang="en-US" smtClean="0"/>
            <a:t>Teaching Assistant </a:t>
          </a:r>
          <a:r>
            <a:rPr lang="en-US" b="1" smtClean="0"/>
            <a:t>(TA)</a:t>
          </a:r>
        </a:p>
        <a:p>
          <a:r>
            <a:rPr lang="en-US" smtClean="0">
              <a:latin typeface="Arial Unicode MS" panose="020B0604020202020204" pitchFamily="34" charset="-128"/>
              <a:ea typeface="Arial Unicode MS" panose="020B0604020202020204" pitchFamily="34" charset="-128"/>
              <a:cs typeface="Arial Unicode MS" panose="020B0604020202020204" pitchFamily="34" charset="-128"/>
            </a:rPr>
            <a:t>。Instructor allowed enrollment for AEL students only</a:t>
          </a:r>
          <a:r>
            <a:rPr lang="en-US" b="1" smtClean="0"/>
            <a:t> (first 2 courses) </a:t>
          </a:r>
          <a:endParaRPr lang="en-US" b="1" dirty="0" smtClean="0"/>
        </a:p>
      </dgm:t>
    </dgm:pt>
    <dgm:pt modelId="{74E45FDC-2162-4F71-B393-72AC3958CA56}" type="parTrans" cxnId="{E2E7E991-CDA2-4223-BF2C-4DFDD07FCCE6}">
      <dgm:prSet/>
      <dgm:spPr/>
      <dgm:t>
        <a:bodyPr/>
        <a:lstStyle/>
        <a:p>
          <a:endParaRPr lang="en-US"/>
        </a:p>
      </dgm:t>
    </dgm:pt>
    <dgm:pt modelId="{F7F8C62F-ED6B-4A1E-924B-1746A56E8488}" type="sibTrans" cxnId="{E2E7E991-CDA2-4223-BF2C-4DFDD07FCCE6}">
      <dgm:prSet/>
      <dgm:spPr/>
      <dgm:t>
        <a:bodyPr/>
        <a:lstStyle/>
        <a:p>
          <a:endParaRPr lang="en-US"/>
        </a:p>
      </dgm:t>
    </dgm:pt>
    <dgm:pt modelId="{DE76B353-C2F2-475C-840A-EB3CA8460245}">
      <dgm:prSet phldrT="[Text]"/>
      <dgm:spPr/>
      <dgm:t>
        <a:bodyPr/>
        <a:lstStyle/>
        <a:p>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a:t>
          </a:r>
          <a:r>
            <a:rPr lang="en-US" dirty="0" smtClean="0"/>
            <a:t>Assist with grading </a:t>
          </a:r>
          <a:endParaRPr lang="en-US" dirty="0"/>
        </a:p>
      </dgm:t>
    </dgm:pt>
    <dgm:pt modelId="{65A5A9B3-DF43-423C-8F8A-97B704C05571}" type="parTrans" cxnId="{435E7EB0-212C-448E-835C-A67A84A8B47A}">
      <dgm:prSet/>
      <dgm:spPr/>
      <dgm:t>
        <a:bodyPr/>
        <a:lstStyle/>
        <a:p>
          <a:endParaRPr lang="en-US"/>
        </a:p>
      </dgm:t>
    </dgm:pt>
    <dgm:pt modelId="{85F0492A-8860-48BD-B12F-0CED5B0FF2B2}" type="sibTrans" cxnId="{435E7EB0-212C-448E-835C-A67A84A8B47A}">
      <dgm:prSet/>
      <dgm:spPr/>
      <dgm:t>
        <a:bodyPr/>
        <a:lstStyle/>
        <a:p>
          <a:endParaRPr lang="en-US"/>
        </a:p>
      </dgm:t>
    </dgm:pt>
    <dgm:pt modelId="{1366D550-E93D-4DE8-A6FB-637934D16015}">
      <dgm:prSet phldrT="[Text]"/>
      <dgm:spPr/>
      <dgm:t>
        <a:bodyPr/>
        <a:lstStyle/>
        <a:p>
          <a:r>
            <a:rPr lang="en-US" b="1" dirty="0" smtClean="0"/>
            <a:t>Close Contact With Course Instructor</a:t>
          </a:r>
          <a:endParaRPr lang="en-US" b="1" dirty="0"/>
        </a:p>
      </dgm:t>
    </dgm:pt>
    <dgm:pt modelId="{212A00ED-2CFB-44EB-BD71-0BE7CD7952EC}" type="parTrans" cxnId="{807E6364-9481-4D7D-8F2F-252C0290B9C8}">
      <dgm:prSet/>
      <dgm:spPr/>
      <dgm:t>
        <a:bodyPr/>
        <a:lstStyle/>
        <a:p>
          <a:endParaRPr lang="en-US"/>
        </a:p>
      </dgm:t>
    </dgm:pt>
    <dgm:pt modelId="{D68B1F2D-2263-4E1B-852A-BB2262E499EB}" type="sibTrans" cxnId="{807E6364-9481-4D7D-8F2F-252C0290B9C8}">
      <dgm:prSet/>
      <dgm:spPr/>
      <dgm:t>
        <a:bodyPr/>
        <a:lstStyle/>
        <a:p>
          <a:endParaRPr lang="en-US"/>
        </a:p>
      </dgm:t>
    </dgm:pt>
    <dgm:pt modelId="{3CCEFDF6-072F-43DF-B29D-EEDC5F2D21A9}">
      <dgm:prSet phldrT="[Text]"/>
      <dgm:spPr/>
      <dgm:t>
        <a:bodyPr/>
        <a:lstStyle/>
        <a:p>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a:t>
          </a:r>
          <a:r>
            <a:rPr lang="en-US" dirty="0" smtClean="0"/>
            <a:t>Give updates on students </a:t>
          </a:r>
        </a:p>
        <a:p>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a:t>
          </a:r>
          <a:r>
            <a:rPr lang="en-US" dirty="0" smtClean="0"/>
            <a:t>Give student feedback</a:t>
          </a:r>
          <a:endParaRPr lang="en-US" dirty="0"/>
        </a:p>
      </dgm:t>
    </dgm:pt>
    <dgm:pt modelId="{E9C1B12A-B878-4EF4-A970-A46C1246A41E}" type="parTrans" cxnId="{A9CCBA7F-B93E-4646-A1F8-40DBC09F4775}">
      <dgm:prSet/>
      <dgm:spPr/>
      <dgm:t>
        <a:bodyPr/>
        <a:lstStyle/>
        <a:p>
          <a:endParaRPr lang="en-US"/>
        </a:p>
      </dgm:t>
    </dgm:pt>
    <dgm:pt modelId="{06634793-1589-429D-81D8-EDCD85F0410B}" type="sibTrans" cxnId="{A9CCBA7F-B93E-4646-A1F8-40DBC09F4775}">
      <dgm:prSet/>
      <dgm:spPr/>
      <dgm:t>
        <a:bodyPr/>
        <a:lstStyle/>
        <a:p>
          <a:endParaRPr lang="en-US"/>
        </a:p>
      </dgm:t>
    </dgm:pt>
    <dgm:pt modelId="{B140607E-4B41-4C50-A883-7CAC1EB537DD}">
      <dgm:prSet phldrT="[Text]"/>
      <dgm:spPr/>
      <dgm:t>
        <a:bodyPr/>
        <a:lstStyle/>
        <a:p>
          <a:r>
            <a:rPr lang="en-US" b="1" dirty="0" smtClean="0"/>
            <a:t>Assist Course Instructor</a:t>
          </a:r>
          <a:endParaRPr lang="en-US" b="1" dirty="0"/>
        </a:p>
      </dgm:t>
    </dgm:pt>
    <dgm:pt modelId="{13336856-1D7E-41FE-8544-00FBC95B7C58}" type="sibTrans" cxnId="{6D14BD1A-F076-42A9-8C0C-01A81B8B6982}">
      <dgm:prSet/>
      <dgm:spPr/>
      <dgm:t>
        <a:bodyPr/>
        <a:lstStyle/>
        <a:p>
          <a:endParaRPr lang="en-US"/>
        </a:p>
      </dgm:t>
    </dgm:pt>
    <dgm:pt modelId="{7C07FE2D-3D01-4C65-831B-91D6CBC2867F}" type="parTrans" cxnId="{6D14BD1A-F076-42A9-8C0C-01A81B8B6982}">
      <dgm:prSet/>
      <dgm:spPr/>
      <dgm:t>
        <a:bodyPr/>
        <a:lstStyle/>
        <a:p>
          <a:endParaRPr lang="en-US"/>
        </a:p>
      </dgm:t>
    </dgm:pt>
    <dgm:pt modelId="{B56831DA-DFD3-4878-AE0F-98BCEE82F6A7}">
      <dgm:prSet phldrT="[Text]"/>
      <dgm:spPr/>
      <dgm:t>
        <a:bodyPr/>
        <a:lstStyle/>
        <a:p>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a:t>
          </a:r>
          <a:r>
            <a:rPr lang="en-US" dirty="0" smtClean="0"/>
            <a:t>Assist with building          classroom assignments</a:t>
          </a:r>
          <a:endParaRPr lang="en-US" dirty="0"/>
        </a:p>
      </dgm:t>
    </dgm:pt>
    <dgm:pt modelId="{1ABFB7B3-21D2-429A-8AEF-A28A8BB156E9}" type="parTrans" cxnId="{42899DF4-D254-44D7-BC1C-2B0DFEE13597}">
      <dgm:prSet/>
      <dgm:spPr/>
      <dgm:t>
        <a:bodyPr/>
        <a:lstStyle/>
        <a:p>
          <a:endParaRPr lang="en-US"/>
        </a:p>
      </dgm:t>
    </dgm:pt>
    <dgm:pt modelId="{1EAB948E-C93A-42AA-86FC-4DB01B30167D}" type="sibTrans" cxnId="{42899DF4-D254-44D7-BC1C-2B0DFEE13597}">
      <dgm:prSet/>
      <dgm:spPr/>
      <dgm:t>
        <a:bodyPr/>
        <a:lstStyle/>
        <a:p>
          <a:endParaRPr lang="en-US"/>
        </a:p>
      </dgm:t>
    </dgm:pt>
    <dgm:pt modelId="{551CDF0A-F56B-4163-8007-7089DDCCA3A1}">
      <dgm:prSet phldrT="[Text]"/>
      <dgm:spPr/>
      <dgm:t>
        <a:bodyPr/>
        <a:lstStyle/>
        <a:p>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a:t>
          </a:r>
          <a:r>
            <a:rPr lang="en-US" dirty="0" smtClean="0"/>
            <a:t>Attend classes daily with students</a:t>
          </a:r>
          <a:endParaRPr lang="en-US" dirty="0"/>
        </a:p>
      </dgm:t>
    </dgm:pt>
    <dgm:pt modelId="{2E3397FE-9FB1-476C-BBC7-4DD22448BB24}" type="parTrans" cxnId="{3210699B-924F-439D-ACFA-79661C9B3A50}">
      <dgm:prSet/>
      <dgm:spPr/>
      <dgm:t>
        <a:bodyPr/>
        <a:lstStyle/>
        <a:p>
          <a:endParaRPr lang="en-US"/>
        </a:p>
      </dgm:t>
    </dgm:pt>
    <dgm:pt modelId="{A56DE086-D197-477F-80BB-ADE553728A21}" type="sibTrans" cxnId="{3210699B-924F-439D-ACFA-79661C9B3A50}">
      <dgm:prSet/>
      <dgm:spPr/>
      <dgm:t>
        <a:bodyPr/>
        <a:lstStyle/>
        <a:p>
          <a:endParaRPr lang="en-US"/>
        </a:p>
      </dgm:t>
    </dgm:pt>
    <dgm:pt modelId="{06343C03-4F5C-437E-97E7-0E39EC9CF136}" type="pres">
      <dgm:prSet presAssocID="{CCF058B8-C61E-4CAC-8B7A-1111401EAF57}" presName="Name0" presStyleCnt="0">
        <dgm:presLayoutVars>
          <dgm:chMax val="5"/>
          <dgm:chPref val="5"/>
          <dgm:dir/>
          <dgm:animLvl val="lvl"/>
        </dgm:presLayoutVars>
      </dgm:prSet>
      <dgm:spPr/>
      <dgm:t>
        <a:bodyPr/>
        <a:lstStyle/>
        <a:p>
          <a:endParaRPr lang="en-US"/>
        </a:p>
      </dgm:t>
    </dgm:pt>
    <dgm:pt modelId="{1659CD55-02F2-42F6-B601-BBC7F8A3FCC8}" type="pres">
      <dgm:prSet presAssocID="{CF0136AD-175F-42EE-B823-BB9E7BB05EFD}" presName="parentText1" presStyleLbl="node1" presStyleIdx="0" presStyleCnt="3">
        <dgm:presLayoutVars>
          <dgm:chMax/>
          <dgm:chPref val="3"/>
          <dgm:bulletEnabled val="1"/>
        </dgm:presLayoutVars>
      </dgm:prSet>
      <dgm:spPr/>
      <dgm:t>
        <a:bodyPr/>
        <a:lstStyle/>
        <a:p>
          <a:endParaRPr lang="en-US"/>
        </a:p>
      </dgm:t>
    </dgm:pt>
    <dgm:pt modelId="{A7099939-55A1-4A22-A4B7-DBED2A50DB39}" type="pres">
      <dgm:prSet presAssocID="{CF0136AD-175F-42EE-B823-BB9E7BB05EFD}" presName="childText1" presStyleLbl="solidAlignAcc1" presStyleIdx="0" presStyleCnt="3">
        <dgm:presLayoutVars>
          <dgm:chMax val="0"/>
          <dgm:chPref val="0"/>
          <dgm:bulletEnabled val="1"/>
        </dgm:presLayoutVars>
      </dgm:prSet>
      <dgm:spPr/>
      <dgm:t>
        <a:bodyPr/>
        <a:lstStyle/>
        <a:p>
          <a:endParaRPr lang="en-US"/>
        </a:p>
      </dgm:t>
    </dgm:pt>
    <dgm:pt modelId="{BCA5312A-A3D4-4CA8-892C-F5454863B09A}" type="pres">
      <dgm:prSet presAssocID="{B140607E-4B41-4C50-A883-7CAC1EB537DD}" presName="parentText2" presStyleLbl="node1" presStyleIdx="1" presStyleCnt="3">
        <dgm:presLayoutVars>
          <dgm:chMax/>
          <dgm:chPref val="3"/>
          <dgm:bulletEnabled val="1"/>
        </dgm:presLayoutVars>
      </dgm:prSet>
      <dgm:spPr/>
      <dgm:t>
        <a:bodyPr/>
        <a:lstStyle/>
        <a:p>
          <a:endParaRPr lang="en-US"/>
        </a:p>
      </dgm:t>
    </dgm:pt>
    <dgm:pt modelId="{1AF7EA48-3744-4B9B-8691-CCC0CA8497C5}" type="pres">
      <dgm:prSet presAssocID="{B140607E-4B41-4C50-A883-7CAC1EB537DD}" presName="childText2" presStyleLbl="solidAlignAcc1" presStyleIdx="1" presStyleCnt="3">
        <dgm:presLayoutVars>
          <dgm:chMax val="0"/>
          <dgm:chPref val="0"/>
          <dgm:bulletEnabled val="1"/>
        </dgm:presLayoutVars>
      </dgm:prSet>
      <dgm:spPr/>
      <dgm:t>
        <a:bodyPr/>
        <a:lstStyle/>
        <a:p>
          <a:endParaRPr lang="en-US"/>
        </a:p>
      </dgm:t>
    </dgm:pt>
    <dgm:pt modelId="{A0D35041-944B-413F-A566-F7401C50BCF4}" type="pres">
      <dgm:prSet presAssocID="{1366D550-E93D-4DE8-A6FB-637934D16015}" presName="parentText3" presStyleLbl="node1" presStyleIdx="2" presStyleCnt="3">
        <dgm:presLayoutVars>
          <dgm:chMax/>
          <dgm:chPref val="3"/>
          <dgm:bulletEnabled val="1"/>
        </dgm:presLayoutVars>
      </dgm:prSet>
      <dgm:spPr/>
      <dgm:t>
        <a:bodyPr/>
        <a:lstStyle/>
        <a:p>
          <a:endParaRPr lang="en-US"/>
        </a:p>
      </dgm:t>
    </dgm:pt>
    <dgm:pt modelId="{783DA41C-A062-4B6D-A1BE-331C8A9D041A}" type="pres">
      <dgm:prSet presAssocID="{1366D550-E93D-4DE8-A6FB-637934D16015}" presName="childText3" presStyleLbl="solidAlignAcc1" presStyleIdx="2" presStyleCnt="3">
        <dgm:presLayoutVars>
          <dgm:chMax val="0"/>
          <dgm:chPref val="0"/>
          <dgm:bulletEnabled val="1"/>
        </dgm:presLayoutVars>
      </dgm:prSet>
      <dgm:spPr/>
      <dgm:t>
        <a:bodyPr/>
        <a:lstStyle/>
        <a:p>
          <a:endParaRPr lang="en-US"/>
        </a:p>
      </dgm:t>
    </dgm:pt>
  </dgm:ptLst>
  <dgm:cxnLst>
    <dgm:cxn modelId="{05F6BBA1-251F-4070-A6E1-7105399BF721}" type="presOf" srcId="{CCF058B8-C61E-4CAC-8B7A-1111401EAF57}" destId="{06343C03-4F5C-437E-97E7-0E39EC9CF136}" srcOrd="0" destOrd="0" presId="urn:microsoft.com/office/officeart/2009/3/layout/IncreasingArrowsProcess"/>
    <dgm:cxn modelId="{7184529E-92C0-4F37-A8B6-B3E02F27E496}" type="presOf" srcId="{DE76B353-C2F2-475C-840A-EB3CA8460245}" destId="{1AF7EA48-3744-4B9B-8691-CCC0CA8497C5}" srcOrd="0" destOrd="0" presId="urn:microsoft.com/office/officeart/2009/3/layout/IncreasingArrowsProcess"/>
    <dgm:cxn modelId="{999928B8-5C08-491B-A2E6-240E9D476788}" srcId="{CCF058B8-C61E-4CAC-8B7A-1111401EAF57}" destId="{CF0136AD-175F-42EE-B823-BB9E7BB05EFD}" srcOrd="0" destOrd="0" parTransId="{CCC83CC0-05E9-4C1C-A8D7-2938D705D8E8}" sibTransId="{585E33BF-7320-4B3B-BB6C-C14D0FC28824}"/>
    <dgm:cxn modelId="{E6A8C8C9-67D1-4A89-9C46-F045D76AE670}" type="presOf" srcId="{BECB6E36-824A-485E-A89A-F5526205CC3C}" destId="{A7099939-55A1-4A22-A4B7-DBED2A50DB39}" srcOrd="0" destOrd="0" presId="urn:microsoft.com/office/officeart/2009/3/layout/IncreasingArrowsProcess"/>
    <dgm:cxn modelId="{01E9531B-83AE-4F17-864B-3AA35B46265C}" type="presOf" srcId="{CF0136AD-175F-42EE-B823-BB9E7BB05EFD}" destId="{1659CD55-02F2-42F6-B601-BBC7F8A3FCC8}" srcOrd="0" destOrd="0" presId="urn:microsoft.com/office/officeart/2009/3/layout/IncreasingArrowsProcess"/>
    <dgm:cxn modelId="{BE05B8F6-14BC-4EDE-B590-48E098CCBBF1}" type="presOf" srcId="{B56831DA-DFD3-4878-AE0F-98BCEE82F6A7}" destId="{1AF7EA48-3744-4B9B-8691-CCC0CA8497C5}" srcOrd="0" destOrd="1" presId="urn:microsoft.com/office/officeart/2009/3/layout/IncreasingArrowsProcess"/>
    <dgm:cxn modelId="{6D14BD1A-F076-42A9-8C0C-01A81B8B6982}" srcId="{CCF058B8-C61E-4CAC-8B7A-1111401EAF57}" destId="{B140607E-4B41-4C50-A883-7CAC1EB537DD}" srcOrd="1" destOrd="0" parTransId="{7C07FE2D-3D01-4C65-831B-91D6CBC2867F}" sibTransId="{13336856-1D7E-41FE-8544-00FBC95B7C58}"/>
    <dgm:cxn modelId="{326544C3-9B54-4115-B95F-64E369D5D06A}" type="presOf" srcId="{B140607E-4B41-4C50-A883-7CAC1EB537DD}" destId="{BCA5312A-A3D4-4CA8-892C-F5454863B09A}" srcOrd="0" destOrd="0" presId="urn:microsoft.com/office/officeart/2009/3/layout/IncreasingArrowsProcess"/>
    <dgm:cxn modelId="{435E7EB0-212C-448E-835C-A67A84A8B47A}" srcId="{B140607E-4B41-4C50-A883-7CAC1EB537DD}" destId="{DE76B353-C2F2-475C-840A-EB3CA8460245}" srcOrd="0" destOrd="0" parTransId="{65A5A9B3-DF43-423C-8F8A-97B704C05571}" sibTransId="{85F0492A-8860-48BD-B12F-0CED5B0FF2B2}"/>
    <dgm:cxn modelId="{A6B72D6C-D91F-4C57-8798-6A17D8613D81}" type="presOf" srcId="{551CDF0A-F56B-4163-8007-7089DDCCA3A1}" destId="{1AF7EA48-3744-4B9B-8691-CCC0CA8497C5}" srcOrd="0" destOrd="2" presId="urn:microsoft.com/office/officeart/2009/3/layout/IncreasingArrowsProcess"/>
    <dgm:cxn modelId="{807E6364-9481-4D7D-8F2F-252C0290B9C8}" srcId="{CCF058B8-C61E-4CAC-8B7A-1111401EAF57}" destId="{1366D550-E93D-4DE8-A6FB-637934D16015}" srcOrd="2" destOrd="0" parTransId="{212A00ED-2CFB-44EB-BD71-0BE7CD7952EC}" sibTransId="{D68B1F2D-2263-4E1B-852A-BB2262E499EB}"/>
    <dgm:cxn modelId="{A4FAC331-2E9C-4CA6-8509-83572FDF418B}" type="presOf" srcId="{1366D550-E93D-4DE8-A6FB-637934D16015}" destId="{A0D35041-944B-413F-A566-F7401C50BCF4}" srcOrd="0" destOrd="0" presId="urn:microsoft.com/office/officeart/2009/3/layout/IncreasingArrowsProcess"/>
    <dgm:cxn modelId="{A9CCBA7F-B93E-4646-A1F8-40DBC09F4775}" srcId="{1366D550-E93D-4DE8-A6FB-637934D16015}" destId="{3CCEFDF6-072F-43DF-B29D-EEDC5F2D21A9}" srcOrd="0" destOrd="0" parTransId="{E9C1B12A-B878-4EF4-A970-A46C1246A41E}" sibTransId="{06634793-1589-429D-81D8-EDCD85F0410B}"/>
    <dgm:cxn modelId="{42899DF4-D254-44D7-BC1C-2B0DFEE13597}" srcId="{B140607E-4B41-4C50-A883-7CAC1EB537DD}" destId="{B56831DA-DFD3-4878-AE0F-98BCEE82F6A7}" srcOrd="1" destOrd="0" parTransId="{1ABFB7B3-21D2-429A-8AEF-A28A8BB156E9}" sibTransId="{1EAB948E-C93A-42AA-86FC-4DB01B30167D}"/>
    <dgm:cxn modelId="{E19F56FF-6FA0-4D1A-AFAF-BC62FAF55E34}" type="presOf" srcId="{3CCEFDF6-072F-43DF-B29D-EEDC5F2D21A9}" destId="{783DA41C-A062-4B6D-A1BE-331C8A9D041A}" srcOrd="0" destOrd="0" presId="urn:microsoft.com/office/officeart/2009/3/layout/IncreasingArrowsProcess"/>
    <dgm:cxn modelId="{3210699B-924F-439D-ACFA-79661C9B3A50}" srcId="{B140607E-4B41-4C50-A883-7CAC1EB537DD}" destId="{551CDF0A-F56B-4163-8007-7089DDCCA3A1}" srcOrd="2" destOrd="0" parTransId="{2E3397FE-9FB1-476C-BBC7-4DD22448BB24}" sibTransId="{A56DE086-D197-477F-80BB-ADE553728A21}"/>
    <dgm:cxn modelId="{E2E7E991-CDA2-4223-BF2C-4DFDD07FCCE6}" srcId="{CF0136AD-175F-42EE-B823-BB9E7BB05EFD}" destId="{BECB6E36-824A-485E-A89A-F5526205CC3C}" srcOrd="0" destOrd="0" parTransId="{74E45FDC-2162-4F71-B393-72AC3958CA56}" sibTransId="{F7F8C62F-ED6B-4A1E-924B-1746A56E8488}"/>
    <dgm:cxn modelId="{269FCEB2-8B36-4643-81F3-F28CAF5A8C28}" type="presParOf" srcId="{06343C03-4F5C-437E-97E7-0E39EC9CF136}" destId="{1659CD55-02F2-42F6-B601-BBC7F8A3FCC8}" srcOrd="0" destOrd="0" presId="urn:microsoft.com/office/officeart/2009/3/layout/IncreasingArrowsProcess"/>
    <dgm:cxn modelId="{62DA455B-9394-4A71-9E30-2D2AD888724E}" type="presParOf" srcId="{06343C03-4F5C-437E-97E7-0E39EC9CF136}" destId="{A7099939-55A1-4A22-A4B7-DBED2A50DB39}" srcOrd="1" destOrd="0" presId="urn:microsoft.com/office/officeart/2009/3/layout/IncreasingArrowsProcess"/>
    <dgm:cxn modelId="{44DBA453-0921-4129-A678-7536C69AEE8B}" type="presParOf" srcId="{06343C03-4F5C-437E-97E7-0E39EC9CF136}" destId="{BCA5312A-A3D4-4CA8-892C-F5454863B09A}" srcOrd="2" destOrd="0" presId="urn:microsoft.com/office/officeart/2009/3/layout/IncreasingArrowsProcess"/>
    <dgm:cxn modelId="{56AA166D-D7FD-4AB0-AB08-9CB462DAA7D2}" type="presParOf" srcId="{06343C03-4F5C-437E-97E7-0E39EC9CF136}" destId="{1AF7EA48-3744-4B9B-8691-CCC0CA8497C5}" srcOrd="3" destOrd="0" presId="urn:microsoft.com/office/officeart/2009/3/layout/IncreasingArrowsProcess"/>
    <dgm:cxn modelId="{9BD98650-5F9D-4AB5-B8DB-AF7B77A053C4}" type="presParOf" srcId="{06343C03-4F5C-437E-97E7-0E39EC9CF136}" destId="{A0D35041-944B-413F-A566-F7401C50BCF4}" srcOrd="4" destOrd="0" presId="urn:microsoft.com/office/officeart/2009/3/layout/IncreasingArrowsProcess"/>
    <dgm:cxn modelId="{9056238E-F95E-4884-8B77-931705E7327B}" type="presParOf" srcId="{06343C03-4F5C-437E-97E7-0E39EC9CF136}" destId="{783DA41C-A062-4B6D-A1BE-331C8A9D041A}"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E9DE493-19D7-4EC9-97C9-5F26233F1106}" type="doc">
      <dgm:prSet loTypeId="urn:microsoft.com/office/officeart/2005/8/layout/hProcess4" loCatId="process" qsTypeId="urn:microsoft.com/office/officeart/2005/8/quickstyle/3d3" qsCatId="3D" csTypeId="urn:microsoft.com/office/officeart/2005/8/colors/accent0_1" csCatId="mainScheme" phldr="1"/>
      <dgm:spPr/>
      <dgm:t>
        <a:bodyPr/>
        <a:lstStyle/>
        <a:p>
          <a:endParaRPr lang="en-US"/>
        </a:p>
      </dgm:t>
    </dgm:pt>
    <dgm:pt modelId="{FB986F71-3126-4196-BD30-74AEDC39A1CA}">
      <dgm:prSet phldrT="[Text]"/>
      <dgm:spPr/>
      <dgm:t>
        <a:bodyPr/>
        <a:lstStyle/>
        <a:p>
          <a:r>
            <a:rPr lang="en-US" b="1" smtClean="0">
              <a:solidFill>
                <a:schemeClr val="tx1"/>
              </a:solidFill>
              <a:effectLst/>
            </a:rPr>
            <a:t>Transition Course</a:t>
          </a:r>
          <a:endParaRPr lang="en-US" b="1" dirty="0">
            <a:solidFill>
              <a:schemeClr val="tx1"/>
            </a:solidFill>
            <a:effectLst/>
          </a:endParaRPr>
        </a:p>
      </dgm:t>
    </dgm:pt>
    <dgm:pt modelId="{9B3CE34A-9B3E-4D5F-94E0-DFBB94FF5A03}" type="parTrans" cxnId="{1423FC72-83C7-4510-8021-28EAEA493E68}">
      <dgm:prSet/>
      <dgm:spPr/>
      <dgm:t>
        <a:bodyPr/>
        <a:lstStyle/>
        <a:p>
          <a:endParaRPr lang="en-US">
            <a:solidFill>
              <a:schemeClr val="tx1"/>
            </a:solidFill>
          </a:endParaRPr>
        </a:p>
      </dgm:t>
    </dgm:pt>
    <dgm:pt modelId="{D0B150DF-3AA4-454C-8652-25880449C422}" type="sibTrans" cxnId="{1423FC72-83C7-4510-8021-28EAEA493E68}">
      <dgm:prSet/>
      <dgm:spPr/>
      <dgm:t>
        <a:bodyPr/>
        <a:lstStyle/>
        <a:p>
          <a:endParaRPr lang="en-US">
            <a:solidFill>
              <a:schemeClr val="tx1"/>
            </a:solidFill>
          </a:endParaRPr>
        </a:p>
      </dgm:t>
    </dgm:pt>
    <dgm:pt modelId="{AB2E8498-CC81-452F-A895-08F3845AA347}">
      <dgm:prSet phldrT="[Text]"/>
      <dgm:spPr/>
      <dgm:t>
        <a:bodyPr/>
        <a:lstStyle/>
        <a:p>
          <a:r>
            <a:rPr lang="en-US" dirty="0" smtClean="0">
              <a:solidFill>
                <a:schemeClr val="tx1"/>
              </a:solidFill>
            </a:rPr>
            <a:t>Preparatory</a:t>
          </a:r>
          <a:endParaRPr lang="en-US" dirty="0">
            <a:solidFill>
              <a:schemeClr val="tx1"/>
            </a:solidFill>
          </a:endParaRPr>
        </a:p>
      </dgm:t>
    </dgm:pt>
    <dgm:pt modelId="{4C65E2C8-0CBB-4D8C-AD60-6B0105C62B84}" type="parTrans" cxnId="{2D5B3E3B-3EE5-4072-933E-27DF5400591C}">
      <dgm:prSet/>
      <dgm:spPr/>
      <dgm:t>
        <a:bodyPr/>
        <a:lstStyle/>
        <a:p>
          <a:endParaRPr lang="en-US">
            <a:solidFill>
              <a:schemeClr val="tx1"/>
            </a:solidFill>
          </a:endParaRPr>
        </a:p>
      </dgm:t>
    </dgm:pt>
    <dgm:pt modelId="{9A1F3304-AA9E-4FBC-89BA-9095C80E47C9}" type="sibTrans" cxnId="{2D5B3E3B-3EE5-4072-933E-27DF5400591C}">
      <dgm:prSet/>
      <dgm:spPr/>
      <dgm:t>
        <a:bodyPr/>
        <a:lstStyle/>
        <a:p>
          <a:endParaRPr lang="en-US">
            <a:solidFill>
              <a:schemeClr val="tx1"/>
            </a:solidFill>
          </a:endParaRPr>
        </a:p>
      </dgm:t>
    </dgm:pt>
    <dgm:pt modelId="{F6D27D1B-CDCB-481F-B8FA-AB31B2A119DE}">
      <dgm:prSet phldrT="[Text]"/>
      <dgm:spPr/>
      <dgm:t>
        <a:bodyPr/>
        <a:lstStyle/>
        <a:p>
          <a:r>
            <a:rPr lang="en-US" b="1" smtClean="0">
              <a:solidFill>
                <a:schemeClr val="tx1"/>
              </a:solidFill>
              <a:effectLst/>
            </a:rPr>
            <a:t>IET Course </a:t>
          </a:r>
          <a:endParaRPr lang="en-US" b="1" dirty="0">
            <a:solidFill>
              <a:schemeClr val="tx1"/>
            </a:solidFill>
            <a:effectLst/>
          </a:endParaRPr>
        </a:p>
      </dgm:t>
    </dgm:pt>
    <dgm:pt modelId="{8A7BF306-8E53-4B16-9E7E-A79AE3DF6BE2}" type="parTrans" cxnId="{A63D53AC-541A-4D09-9620-8B1C8D7B91DE}">
      <dgm:prSet/>
      <dgm:spPr/>
      <dgm:t>
        <a:bodyPr/>
        <a:lstStyle/>
        <a:p>
          <a:endParaRPr lang="en-US">
            <a:solidFill>
              <a:schemeClr val="tx1"/>
            </a:solidFill>
          </a:endParaRPr>
        </a:p>
      </dgm:t>
    </dgm:pt>
    <dgm:pt modelId="{7AEB6639-3258-49E8-8B1F-B4A9C61922BE}" type="sibTrans" cxnId="{A63D53AC-541A-4D09-9620-8B1C8D7B91DE}">
      <dgm:prSet/>
      <dgm:spPr/>
      <dgm:t>
        <a:bodyPr/>
        <a:lstStyle/>
        <a:p>
          <a:endParaRPr lang="en-US">
            <a:solidFill>
              <a:schemeClr val="tx1"/>
            </a:solidFill>
          </a:endParaRPr>
        </a:p>
      </dgm:t>
    </dgm:pt>
    <dgm:pt modelId="{58828492-5CEF-4AFE-95CB-5D7E6A18158B}">
      <dgm:prSet phldrT="[Text]" custT="1"/>
      <dgm:spPr/>
      <dgm:t>
        <a:bodyPr/>
        <a:lstStyle/>
        <a:p>
          <a:r>
            <a:rPr lang="en-US" sz="1800" b="1" smtClean="0">
              <a:solidFill>
                <a:schemeClr val="tx1"/>
              </a:solidFill>
              <a:effectLst/>
            </a:rPr>
            <a:t>Not Pell Eligible </a:t>
          </a:r>
          <a:endParaRPr lang="en-US" sz="1800" b="1" dirty="0">
            <a:solidFill>
              <a:schemeClr val="tx1"/>
            </a:solidFill>
            <a:effectLst/>
          </a:endParaRPr>
        </a:p>
      </dgm:t>
    </dgm:pt>
    <dgm:pt modelId="{F664BA43-1B81-496F-A04E-CE4B4A525697}" type="parTrans" cxnId="{ECE9152A-59A8-4A3A-9D34-DB38A074F636}">
      <dgm:prSet/>
      <dgm:spPr/>
      <dgm:t>
        <a:bodyPr/>
        <a:lstStyle/>
        <a:p>
          <a:endParaRPr lang="en-US">
            <a:solidFill>
              <a:schemeClr val="tx1"/>
            </a:solidFill>
          </a:endParaRPr>
        </a:p>
      </dgm:t>
    </dgm:pt>
    <dgm:pt modelId="{2D386477-EC66-449A-8D41-5F8A212C3D8E}" type="sibTrans" cxnId="{ECE9152A-59A8-4A3A-9D34-DB38A074F636}">
      <dgm:prSet/>
      <dgm:spPr/>
      <dgm:t>
        <a:bodyPr/>
        <a:lstStyle/>
        <a:p>
          <a:endParaRPr lang="en-US">
            <a:solidFill>
              <a:schemeClr val="tx1"/>
            </a:solidFill>
          </a:endParaRPr>
        </a:p>
      </dgm:t>
    </dgm:pt>
    <dgm:pt modelId="{68838C34-4D02-49F8-ADD7-BFA90D87B7EA}">
      <dgm:prSet phldrT="[Text]"/>
      <dgm:spPr/>
      <dgm:t>
        <a:bodyPr/>
        <a:lstStyle/>
        <a:p>
          <a:r>
            <a:rPr lang="en-US" dirty="0" smtClean="0">
              <a:solidFill>
                <a:schemeClr val="tx1"/>
              </a:solidFill>
            </a:rPr>
            <a:t>Completion of level I certificate program</a:t>
          </a:r>
          <a:endParaRPr lang="en-US" dirty="0">
            <a:solidFill>
              <a:schemeClr val="tx1"/>
            </a:solidFill>
          </a:endParaRPr>
        </a:p>
      </dgm:t>
    </dgm:pt>
    <dgm:pt modelId="{F2AD00AD-6A23-4C89-A107-68EF5D1F0B94}" type="parTrans" cxnId="{4143D757-8617-4C89-8322-E3B29A1874AF}">
      <dgm:prSet/>
      <dgm:spPr/>
      <dgm:t>
        <a:bodyPr/>
        <a:lstStyle/>
        <a:p>
          <a:endParaRPr lang="en-US">
            <a:solidFill>
              <a:schemeClr val="tx1"/>
            </a:solidFill>
          </a:endParaRPr>
        </a:p>
      </dgm:t>
    </dgm:pt>
    <dgm:pt modelId="{FFC4FCE7-6F2F-4F91-A74A-7C4C32A81657}" type="sibTrans" cxnId="{4143D757-8617-4C89-8322-E3B29A1874AF}">
      <dgm:prSet/>
      <dgm:spPr/>
      <dgm:t>
        <a:bodyPr/>
        <a:lstStyle/>
        <a:p>
          <a:endParaRPr lang="en-US">
            <a:solidFill>
              <a:schemeClr val="tx1"/>
            </a:solidFill>
          </a:endParaRPr>
        </a:p>
      </dgm:t>
    </dgm:pt>
    <dgm:pt modelId="{65B6D8B9-E558-4264-B37F-7B4B2A8896DF}">
      <dgm:prSet phldrT="[Text]"/>
      <dgm:spPr/>
      <dgm:t>
        <a:bodyPr/>
        <a:lstStyle/>
        <a:p>
          <a:r>
            <a:rPr lang="en-US" dirty="0" smtClean="0">
              <a:solidFill>
                <a:schemeClr val="tx1"/>
              </a:solidFill>
            </a:rPr>
            <a:t>Accelerate Texas funding- Eligible students first two classes </a:t>
          </a:r>
          <a:endParaRPr lang="en-US" dirty="0">
            <a:solidFill>
              <a:schemeClr val="tx1"/>
            </a:solidFill>
          </a:endParaRPr>
        </a:p>
      </dgm:t>
    </dgm:pt>
    <dgm:pt modelId="{04F5A724-3AA7-4E78-B992-BCB3E916993F}" type="parTrans" cxnId="{CA96E113-7151-48C8-B4D5-7AA211772CC8}">
      <dgm:prSet/>
      <dgm:spPr/>
      <dgm:t>
        <a:bodyPr/>
        <a:lstStyle/>
        <a:p>
          <a:endParaRPr lang="en-US">
            <a:solidFill>
              <a:schemeClr val="tx1"/>
            </a:solidFill>
          </a:endParaRPr>
        </a:p>
      </dgm:t>
    </dgm:pt>
    <dgm:pt modelId="{370A79FF-9957-49E1-811F-78AB198DD9E0}" type="sibTrans" cxnId="{CA96E113-7151-48C8-B4D5-7AA211772CC8}">
      <dgm:prSet/>
      <dgm:spPr/>
      <dgm:t>
        <a:bodyPr/>
        <a:lstStyle/>
        <a:p>
          <a:endParaRPr lang="en-US">
            <a:solidFill>
              <a:schemeClr val="tx1"/>
            </a:solidFill>
          </a:endParaRPr>
        </a:p>
      </dgm:t>
    </dgm:pt>
    <dgm:pt modelId="{89856B0C-EB26-4158-9637-12EC260336DC}">
      <dgm:prSet phldrT="[Text]"/>
      <dgm:spPr/>
      <dgm:t>
        <a:bodyPr/>
        <a:lstStyle/>
        <a:p>
          <a:r>
            <a:rPr lang="en-US" b="1" smtClean="0">
              <a:solidFill>
                <a:schemeClr val="tx1"/>
              </a:solidFill>
            </a:rPr>
            <a:t>Ability To Benefit </a:t>
          </a:r>
          <a:endParaRPr lang="en-US" b="1" dirty="0">
            <a:solidFill>
              <a:schemeClr val="tx1"/>
            </a:solidFill>
          </a:endParaRPr>
        </a:p>
      </dgm:t>
    </dgm:pt>
    <dgm:pt modelId="{F6951D23-2FFF-404F-B994-C0B3B36191D3}" type="parTrans" cxnId="{04AAE348-E3CD-45D9-ABAA-212DEDCBE03E}">
      <dgm:prSet/>
      <dgm:spPr/>
      <dgm:t>
        <a:bodyPr/>
        <a:lstStyle/>
        <a:p>
          <a:endParaRPr lang="en-US">
            <a:solidFill>
              <a:schemeClr val="tx1"/>
            </a:solidFill>
          </a:endParaRPr>
        </a:p>
      </dgm:t>
    </dgm:pt>
    <dgm:pt modelId="{DDFB3AB5-167C-4302-9945-7E1B19ADE9F6}" type="sibTrans" cxnId="{04AAE348-E3CD-45D9-ABAA-212DEDCBE03E}">
      <dgm:prSet/>
      <dgm:spPr/>
      <dgm:t>
        <a:bodyPr/>
        <a:lstStyle/>
        <a:p>
          <a:endParaRPr lang="en-US">
            <a:solidFill>
              <a:schemeClr val="tx1"/>
            </a:solidFill>
          </a:endParaRPr>
        </a:p>
      </dgm:t>
    </dgm:pt>
    <dgm:pt modelId="{72F9D81C-4F34-4120-A348-C04268F635C4}">
      <dgm:prSet phldrT="[Text]"/>
      <dgm:spPr/>
      <dgm:t>
        <a:bodyPr/>
        <a:lstStyle/>
        <a:p>
          <a:r>
            <a:rPr lang="en-US" b="1" smtClean="0">
              <a:solidFill>
                <a:schemeClr val="tx1"/>
              </a:solidFill>
            </a:rPr>
            <a:t>Must pass AXT funded classes C </a:t>
          </a:r>
          <a:r>
            <a:rPr lang="en-US" b="1" smtClean="0">
              <a:solidFill>
                <a:schemeClr val="tx1"/>
              </a:solidFill>
              <a:sym typeface="Symbol" panose="05050102010706020507" pitchFamily="18" charset="2"/>
            </a:rPr>
            <a:t></a:t>
          </a:r>
          <a:endParaRPr lang="en-US" b="1" dirty="0">
            <a:solidFill>
              <a:schemeClr val="tx1"/>
            </a:solidFill>
          </a:endParaRPr>
        </a:p>
      </dgm:t>
    </dgm:pt>
    <dgm:pt modelId="{5B354863-B037-4D7A-B4A8-420748062F53}" type="parTrans" cxnId="{512A1BA4-21D4-46B9-B5D3-65088F0F7438}">
      <dgm:prSet/>
      <dgm:spPr/>
      <dgm:t>
        <a:bodyPr/>
        <a:lstStyle/>
        <a:p>
          <a:endParaRPr lang="en-US">
            <a:solidFill>
              <a:schemeClr val="tx1"/>
            </a:solidFill>
          </a:endParaRPr>
        </a:p>
      </dgm:t>
    </dgm:pt>
    <dgm:pt modelId="{BABF1E8D-5CCA-4CF1-B0AF-A6EEDE63E0C4}" type="sibTrans" cxnId="{512A1BA4-21D4-46B9-B5D3-65088F0F7438}">
      <dgm:prSet/>
      <dgm:spPr/>
      <dgm:t>
        <a:bodyPr/>
        <a:lstStyle/>
        <a:p>
          <a:endParaRPr lang="en-US">
            <a:solidFill>
              <a:schemeClr val="tx1"/>
            </a:solidFill>
          </a:endParaRPr>
        </a:p>
      </dgm:t>
    </dgm:pt>
    <dgm:pt modelId="{61AF5B9D-4971-45E6-89F3-9473B9089041}">
      <dgm:prSet phldrT="[Text]"/>
      <dgm:spPr/>
      <dgm:t>
        <a:bodyPr/>
        <a:lstStyle/>
        <a:p>
          <a:r>
            <a:rPr lang="en-US" dirty="0" smtClean="0">
              <a:solidFill>
                <a:schemeClr val="tx1"/>
              </a:solidFill>
            </a:rPr>
            <a:t>Funded- AEL</a:t>
          </a:r>
          <a:endParaRPr lang="en-US" dirty="0">
            <a:solidFill>
              <a:schemeClr val="tx1"/>
            </a:solidFill>
          </a:endParaRPr>
        </a:p>
      </dgm:t>
    </dgm:pt>
    <dgm:pt modelId="{1B86C49A-2A85-49DE-B682-3BE283E0CD44}" type="parTrans" cxnId="{28B11F2B-3222-49C8-89D4-6F2AE7A69574}">
      <dgm:prSet/>
      <dgm:spPr/>
      <dgm:t>
        <a:bodyPr/>
        <a:lstStyle/>
        <a:p>
          <a:endParaRPr lang="en-US">
            <a:solidFill>
              <a:schemeClr val="tx1"/>
            </a:solidFill>
          </a:endParaRPr>
        </a:p>
      </dgm:t>
    </dgm:pt>
    <dgm:pt modelId="{34793AB6-6374-46BB-A96C-CFAA950EE078}" type="sibTrans" cxnId="{28B11F2B-3222-49C8-89D4-6F2AE7A69574}">
      <dgm:prSet/>
      <dgm:spPr/>
      <dgm:t>
        <a:bodyPr/>
        <a:lstStyle/>
        <a:p>
          <a:endParaRPr lang="en-US">
            <a:solidFill>
              <a:schemeClr val="tx1"/>
            </a:solidFill>
          </a:endParaRPr>
        </a:p>
      </dgm:t>
    </dgm:pt>
    <dgm:pt modelId="{FA4C859D-7225-4D31-A2E8-E037A8095B8C}">
      <dgm:prSet phldrT="[Text]"/>
      <dgm:spPr/>
      <dgm:t>
        <a:bodyPr/>
        <a:lstStyle/>
        <a:p>
          <a:r>
            <a:rPr lang="en-US" b="1" smtClean="0">
              <a:solidFill>
                <a:schemeClr val="tx1"/>
              </a:solidFill>
            </a:rPr>
            <a:t>TxCHSE</a:t>
          </a:r>
          <a:endParaRPr lang="en-US" b="1" dirty="0">
            <a:solidFill>
              <a:schemeClr val="tx1"/>
            </a:solidFill>
          </a:endParaRPr>
        </a:p>
      </dgm:t>
    </dgm:pt>
    <dgm:pt modelId="{6D74FEEC-86A8-4FFE-992A-94C7A77D8333}" type="parTrans" cxnId="{4A1B7438-90E2-4A2D-8767-D39464D4EDA0}">
      <dgm:prSet/>
      <dgm:spPr/>
      <dgm:t>
        <a:bodyPr/>
        <a:lstStyle/>
        <a:p>
          <a:endParaRPr lang="en-US">
            <a:solidFill>
              <a:schemeClr val="tx1"/>
            </a:solidFill>
          </a:endParaRPr>
        </a:p>
      </dgm:t>
    </dgm:pt>
    <dgm:pt modelId="{57EF807F-66A2-4B6D-900D-EF3FE2DBDF0E}" type="sibTrans" cxnId="{4A1B7438-90E2-4A2D-8767-D39464D4EDA0}">
      <dgm:prSet/>
      <dgm:spPr/>
      <dgm:t>
        <a:bodyPr/>
        <a:lstStyle/>
        <a:p>
          <a:endParaRPr lang="en-US">
            <a:solidFill>
              <a:schemeClr val="tx1"/>
            </a:solidFill>
          </a:endParaRPr>
        </a:p>
      </dgm:t>
    </dgm:pt>
    <dgm:pt modelId="{3DBCE83A-CDC4-4643-B452-71ADCC360540}">
      <dgm:prSet phldrT="[Text]"/>
      <dgm:spPr/>
      <dgm:t>
        <a:bodyPr/>
        <a:lstStyle/>
        <a:p>
          <a:r>
            <a:rPr lang="en-US" dirty="0" smtClean="0">
              <a:solidFill>
                <a:schemeClr val="tx1"/>
              </a:solidFill>
            </a:rPr>
            <a:t>Completion of FASFA  </a:t>
          </a:r>
          <a:endParaRPr lang="en-US" dirty="0">
            <a:solidFill>
              <a:schemeClr val="tx1"/>
            </a:solidFill>
          </a:endParaRPr>
        </a:p>
      </dgm:t>
    </dgm:pt>
    <dgm:pt modelId="{744A218D-0E0F-4D92-B559-80BEF5C439B2}" type="parTrans" cxnId="{0BB5E907-7D27-4DD1-90F2-CCEF908B671D}">
      <dgm:prSet/>
      <dgm:spPr/>
      <dgm:t>
        <a:bodyPr/>
        <a:lstStyle/>
        <a:p>
          <a:endParaRPr lang="en-US">
            <a:solidFill>
              <a:schemeClr val="tx1"/>
            </a:solidFill>
          </a:endParaRPr>
        </a:p>
      </dgm:t>
    </dgm:pt>
    <dgm:pt modelId="{8938D120-0B1F-4809-9045-995E49F38864}" type="sibTrans" cxnId="{0BB5E907-7D27-4DD1-90F2-CCEF908B671D}">
      <dgm:prSet/>
      <dgm:spPr/>
      <dgm:t>
        <a:bodyPr/>
        <a:lstStyle/>
        <a:p>
          <a:endParaRPr lang="en-US">
            <a:solidFill>
              <a:schemeClr val="tx1"/>
            </a:solidFill>
          </a:endParaRPr>
        </a:p>
      </dgm:t>
    </dgm:pt>
    <dgm:pt modelId="{0754A90E-9DBA-4B1A-AEC9-27EC20636DB4}">
      <dgm:prSet phldrT="[Text]"/>
      <dgm:spPr/>
      <dgm:t>
        <a:bodyPr/>
        <a:lstStyle/>
        <a:p>
          <a:r>
            <a:rPr lang="en-US" b="1" smtClean="0">
              <a:solidFill>
                <a:schemeClr val="tx1"/>
              </a:solidFill>
            </a:rPr>
            <a:t>ELL</a:t>
          </a:r>
          <a:endParaRPr lang="en-US" b="1" dirty="0">
            <a:solidFill>
              <a:schemeClr val="tx1"/>
            </a:solidFill>
          </a:endParaRPr>
        </a:p>
      </dgm:t>
    </dgm:pt>
    <dgm:pt modelId="{1AB60038-2860-49F9-9D1D-7A7F79C218A6}" type="parTrans" cxnId="{3E8A39B0-757A-4C45-9406-79FBE46445BF}">
      <dgm:prSet/>
      <dgm:spPr/>
      <dgm:t>
        <a:bodyPr/>
        <a:lstStyle/>
        <a:p>
          <a:endParaRPr lang="en-US">
            <a:solidFill>
              <a:schemeClr val="tx1"/>
            </a:solidFill>
          </a:endParaRPr>
        </a:p>
      </dgm:t>
    </dgm:pt>
    <dgm:pt modelId="{E53A2A95-264B-4199-BFD6-2CB9B85B3306}" type="sibTrans" cxnId="{3E8A39B0-757A-4C45-9406-79FBE46445BF}">
      <dgm:prSet/>
      <dgm:spPr/>
      <dgm:t>
        <a:bodyPr/>
        <a:lstStyle/>
        <a:p>
          <a:endParaRPr lang="en-US">
            <a:solidFill>
              <a:schemeClr val="tx1"/>
            </a:solidFill>
          </a:endParaRPr>
        </a:p>
      </dgm:t>
    </dgm:pt>
    <dgm:pt modelId="{3960CFF8-4383-4382-8D6D-F2A00F508E8D}" type="pres">
      <dgm:prSet presAssocID="{0E9DE493-19D7-4EC9-97C9-5F26233F1106}" presName="Name0" presStyleCnt="0">
        <dgm:presLayoutVars>
          <dgm:dir/>
          <dgm:animLvl val="lvl"/>
          <dgm:resizeHandles val="exact"/>
        </dgm:presLayoutVars>
      </dgm:prSet>
      <dgm:spPr/>
      <dgm:t>
        <a:bodyPr/>
        <a:lstStyle/>
        <a:p>
          <a:endParaRPr lang="en-US"/>
        </a:p>
      </dgm:t>
    </dgm:pt>
    <dgm:pt modelId="{366CFF54-5C8F-47F9-BFD8-D9AF3EADDA3E}" type="pres">
      <dgm:prSet presAssocID="{0E9DE493-19D7-4EC9-97C9-5F26233F1106}" presName="tSp" presStyleCnt="0"/>
      <dgm:spPr/>
      <dgm:t>
        <a:bodyPr/>
        <a:lstStyle/>
        <a:p>
          <a:endParaRPr lang="en-US"/>
        </a:p>
      </dgm:t>
    </dgm:pt>
    <dgm:pt modelId="{13688FBD-4079-41FE-A6A2-B5B0F293E6BF}" type="pres">
      <dgm:prSet presAssocID="{0E9DE493-19D7-4EC9-97C9-5F26233F1106}" presName="bSp" presStyleCnt="0"/>
      <dgm:spPr/>
      <dgm:t>
        <a:bodyPr/>
        <a:lstStyle/>
        <a:p>
          <a:endParaRPr lang="en-US"/>
        </a:p>
      </dgm:t>
    </dgm:pt>
    <dgm:pt modelId="{224851B6-C14D-49DE-883B-A13003DA4601}" type="pres">
      <dgm:prSet presAssocID="{0E9DE493-19D7-4EC9-97C9-5F26233F1106}" presName="process" presStyleCnt="0"/>
      <dgm:spPr/>
      <dgm:t>
        <a:bodyPr/>
        <a:lstStyle/>
        <a:p>
          <a:endParaRPr lang="en-US"/>
        </a:p>
      </dgm:t>
    </dgm:pt>
    <dgm:pt modelId="{1439717B-283C-48FF-AF62-1990F52B6512}" type="pres">
      <dgm:prSet presAssocID="{FB986F71-3126-4196-BD30-74AEDC39A1CA}" presName="composite1" presStyleCnt="0"/>
      <dgm:spPr/>
      <dgm:t>
        <a:bodyPr/>
        <a:lstStyle/>
        <a:p>
          <a:endParaRPr lang="en-US"/>
        </a:p>
      </dgm:t>
    </dgm:pt>
    <dgm:pt modelId="{BCCE6711-D1D8-4B2C-917E-41AB5A6114A8}" type="pres">
      <dgm:prSet presAssocID="{FB986F71-3126-4196-BD30-74AEDC39A1CA}" presName="dummyNode1" presStyleLbl="node1" presStyleIdx="0" presStyleCnt="4"/>
      <dgm:spPr/>
      <dgm:t>
        <a:bodyPr/>
        <a:lstStyle/>
        <a:p>
          <a:endParaRPr lang="en-US"/>
        </a:p>
      </dgm:t>
    </dgm:pt>
    <dgm:pt modelId="{96015622-8A46-45CF-A72A-2856B699B374}" type="pres">
      <dgm:prSet presAssocID="{FB986F71-3126-4196-BD30-74AEDC39A1CA}" presName="childNode1" presStyleLbl="bgAcc1" presStyleIdx="0" presStyleCnt="4">
        <dgm:presLayoutVars>
          <dgm:bulletEnabled val="1"/>
        </dgm:presLayoutVars>
      </dgm:prSet>
      <dgm:spPr/>
      <dgm:t>
        <a:bodyPr/>
        <a:lstStyle/>
        <a:p>
          <a:endParaRPr lang="en-US"/>
        </a:p>
      </dgm:t>
    </dgm:pt>
    <dgm:pt modelId="{BFE859F2-A9E8-4F95-9161-8EC68F2D30C4}" type="pres">
      <dgm:prSet presAssocID="{FB986F71-3126-4196-BD30-74AEDC39A1CA}" presName="childNode1tx" presStyleLbl="bgAcc1" presStyleIdx="0" presStyleCnt="4">
        <dgm:presLayoutVars>
          <dgm:bulletEnabled val="1"/>
        </dgm:presLayoutVars>
      </dgm:prSet>
      <dgm:spPr/>
      <dgm:t>
        <a:bodyPr/>
        <a:lstStyle/>
        <a:p>
          <a:endParaRPr lang="en-US"/>
        </a:p>
      </dgm:t>
    </dgm:pt>
    <dgm:pt modelId="{E18C6CF4-EDEB-4539-A36D-E0355B626199}" type="pres">
      <dgm:prSet presAssocID="{FB986F71-3126-4196-BD30-74AEDC39A1CA}" presName="parentNode1" presStyleLbl="node1" presStyleIdx="0" presStyleCnt="4">
        <dgm:presLayoutVars>
          <dgm:chMax val="1"/>
          <dgm:bulletEnabled val="1"/>
        </dgm:presLayoutVars>
      </dgm:prSet>
      <dgm:spPr/>
      <dgm:t>
        <a:bodyPr/>
        <a:lstStyle/>
        <a:p>
          <a:endParaRPr lang="en-US"/>
        </a:p>
      </dgm:t>
    </dgm:pt>
    <dgm:pt modelId="{D9FCD5E9-9E94-4534-BAB4-3DB8EB44E7D0}" type="pres">
      <dgm:prSet presAssocID="{FB986F71-3126-4196-BD30-74AEDC39A1CA}" presName="connSite1" presStyleCnt="0"/>
      <dgm:spPr/>
      <dgm:t>
        <a:bodyPr/>
        <a:lstStyle/>
        <a:p>
          <a:endParaRPr lang="en-US"/>
        </a:p>
      </dgm:t>
    </dgm:pt>
    <dgm:pt modelId="{6A63D16E-EEE6-4267-97EA-5AD7D2BC4E84}" type="pres">
      <dgm:prSet presAssocID="{D0B150DF-3AA4-454C-8652-25880449C422}" presName="Name9" presStyleLbl="sibTrans2D1" presStyleIdx="0" presStyleCnt="3"/>
      <dgm:spPr/>
      <dgm:t>
        <a:bodyPr/>
        <a:lstStyle/>
        <a:p>
          <a:endParaRPr lang="en-US"/>
        </a:p>
      </dgm:t>
    </dgm:pt>
    <dgm:pt modelId="{59BAED1E-A4FE-4FA3-8716-57917AF47F38}" type="pres">
      <dgm:prSet presAssocID="{F6D27D1B-CDCB-481F-B8FA-AB31B2A119DE}" presName="composite2" presStyleCnt="0"/>
      <dgm:spPr/>
      <dgm:t>
        <a:bodyPr/>
        <a:lstStyle/>
        <a:p>
          <a:endParaRPr lang="en-US"/>
        </a:p>
      </dgm:t>
    </dgm:pt>
    <dgm:pt modelId="{5C833856-7FAF-4B27-932C-67C7D08339F2}" type="pres">
      <dgm:prSet presAssocID="{F6D27D1B-CDCB-481F-B8FA-AB31B2A119DE}" presName="dummyNode2" presStyleLbl="node1" presStyleIdx="0" presStyleCnt="4"/>
      <dgm:spPr/>
      <dgm:t>
        <a:bodyPr/>
        <a:lstStyle/>
        <a:p>
          <a:endParaRPr lang="en-US"/>
        </a:p>
      </dgm:t>
    </dgm:pt>
    <dgm:pt modelId="{E83793B4-2C5C-4D90-82FA-E5EE4745664D}" type="pres">
      <dgm:prSet presAssocID="{F6D27D1B-CDCB-481F-B8FA-AB31B2A119DE}" presName="childNode2" presStyleLbl="bgAcc1" presStyleIdx="1" presStyleCnt="4" custScaleY="115317" custLinFactNeighborX="1735" custLinFactNeighborY="4444">
        <dgm:presLayoutVars>
          <dgm:bulletEnabled val="1"/>
        </dgm:presLayoutVars>
      </dgm:prSet>
      <dgm:spPr/>
      <dgm:t>
        <a:bodyPr/>
        <a:lstStyle/>
        <a:p>
          <a:endParaRPr lang="en-US"/>
        </a:p>
      </dgm:t>
    </dgm:pt>
    <dgm:pt modelId="{67FFE978-6FBE-4424-80BE-B9E4B4DD0695}" type="pres">
      <dgm:prSet presAssocID="{F6D27D1B-CDCB-481F-B8FA-AB31B2A119DE}" presName="childNode2tx" presStyleLbl="bgAcc1" presStyleIdx="1" presStyleCnt="4">
        <dgm:presLayoutVars>
          <dgm:bulletEnabled val="1"/>
        </dgm:presLayoutVars>
      </dgm:prSet>
      <dgm:spPr/>
      <dgm:t>
        <a:bodyPr/>
        <a:lstStyle/>
        <a:p>
          <a:endParaRPr lang="en-US"/>
        </a:p>
      </dgm:t>
    </dgm:pt>
    <dgm:pt modelId="{029D1FDE-4DD7-4FA5-8C70-0C747477B66C}" type="pres">
      <dgm:prSet presAssocID="{F6D27D1B-CDCB-481F-B8FA-AB31B2A119DE}" presName="parentNode2" presStyleLbl="node1" presStyleIdx="1" presStyleCnt="4" custScaleY="137037" custLinFactNeighborX="-855" custLinFactNeighborY="-18078">
        <dgm:presLayoutVars>
          <dgm:chMax val="0"/>
          <dgm:bulletEnabled val="1"/>
        </dgm:presLayoutVars>
      </dgm:prSet>
      <dgm:spPr/>
      <dgm:t>
        <a:bodyPr/>
        <a:lstStyle/>
        <a:p>
          <a:endParaRPr lang="en-US"/>
        </a:p>
      </dgm:t>
    </dgm:pt>
    <dgm:pt modelId="{C2556EF6-41FF-46C6-8829-911BFA533FFE}" type="pres">
      <dgm:prSet presAssocID="{F6D27D1B-CDCB-481F-B8FA-AB31B2A119DE}" presName="connSite2" presStyleCnt="0"/>
      <dgm:spPr/>
      <dgm:t>
        <a:bodyPr/>
        <a:lstStyle/>
        <a:p>
          <a:endParaRPr lang="en-US"/>
        </a:p>
      </dgm:t>
    </dgm:pt>
    <dgm:pt modelId="{DC2A0ADB-DCE3-4BF4-9952-0394865777AC}" type="pres">
      <dgm:prSet presAssocID="{7AEB6639-3258-49E8-8B1F-B4A9C61922BE}" presName="Name18" presStyleLbl="sibTrans2D1" presStyleIdx="1" presStyleCnt="3" custLinFactNeighborX="11105" custLinFactNeighborY="6205"/>
      <dgm:spPr/>
      <dgm:t>
        <a:bodyPr/>
        <a:lstStyle/>
        <a:p>
          <a:endParaRPr lang="en-US"/>
        </a:p>
      </dgm:t>
    </dgm:pt>
    <dgm:pt modelId="{A874A3A3-A340-4ABC-99B5-7529D4415335}" type="pres">
      <dgm:prSet presAssocID="{58828492-5CEF-4AFE-95CB-5D7E6A18158B}" presName="composite1" presStyleCnt="0"/>
      <dgm:spPr/>
      <dgm:t>
        <a:bodyPr/>
        <a:lstStyle/>
        <a:p>
          <a:endParaRPr lang="en-US"/>
        </a:p>
      </dgm:t>
    </dgm:pt>
    <dgm:pt modelId="{14032C0B-60AE-432B-A713-F993D1C4BA8F}" type="pres">
      <dgm:prSet presAssocID="{58828492-5CEF-4AFE-95CB-5D7E6A18158B}" presName="dummyNode1" presStyleLbl="node1" presStyleIdx="1" presStyleCnt="4"/>
      <dgm:spPr/>
      <dgm:t>
        <a:bodyPr/>
        <a:lstStyle/>
        <a:p>
          <a:endParaRPr lang="en-US"/>
        </a:p>
      </dgm:t>
    </dgm:pt>
    <dgm:pt modelId="{69C28D3B-E083-42DF-9EA0-916CA12125A9}" type="pres">
      <dgm:prSet presAssocID="{58828492-5CEF-4AFE-95CB-5D7E6A18158B}" presName="childNode1" presStyleLbl="bgAcc1" presStyleIdx="2" presStyleCnt="4">
        <dgm:presLayoutVars>
          <dgm:bulletEnabled val="1"/>
        </dgm:presLayoutVars>
      </dgm:prSet>
      <dgm:spPr/>
      <dgm:t>
        <a:bodyPr/>
        <a:lstStyle/>
        <a:p>
          <a:endParaRPr lang="en-US"/>
        </a:p>
      </dgm:t>
    </dgm:pt>
    <dgm:pt modelId="{843715D2-C2C2-41EB-BDA3-21230FBA46DB}" type="pres">
      <dgm:prSet presAssocID="{58828492-5CEF-4AFE-95CB-5D7E6A18158B}" presName="childNode1tx" presStyleLbl="bgAcc1" presStyleIdx="2" presStyleCnt="4">
        <dgm:presLayoutVars>
          <dgm:bulletEnabled val="1"/>
        </dgm:presLayoutVars>
      </dgm:prSet>
      <dgm:spPr/>
      <dgm:t>
        <a:bodyPr/>
        <a:lstStyle/>
        <a:p>
          <a:endParaRPr lang="en-US"/>
        </a:p>
      </dgm:t>
    </dgm:pt>
    <dgm:pt modelId="{047F5837-10E2-4FFC-A492-DB8A19EF48CA}" type="pres">
      <dgm:prSet presAssocID="{58828492-5CEF-4AFE-95CB-5D7E6A18158B}" presName="parentNode1" presStyleLbl="node1" presStyleIdx="2" presStyleCnt="4" custLinFactNeighborX="-3097" custLinFactNeighborY="21517">
        <dgm:presLayoutVars>
          <dgm:chMax val="1"/>
          <dgm:bulletEnabled val="1"/>
        </dgm:presLayoutVars>
      </dgm:prSet>
      <dgm:spPr/>
      <dgm:t>
        <a:bodyPr/>
        <a:lstStyle/>
        <a:p>
          <a:endParaRPr lang="en-US"/>
        </a:p>
      </dgm:t>
    </dgm:pt>
    <dgm:pt modelId="{7D6A154D-27BB-4CCE-9250-BCDD2CD5C383}" type="pres">
      <dgm:prSet presAssocID="{58828492-5CEF-4AFE-95CB-5D7E6A18158B}" presName="connSite1" presStyleCnt="0"/>
      <dgm:spPr/>
      <dgm:t>
        <a:bodyPr/>
        <a:lstStyle/>
        <a:p>
          <a:endParaRPr lang="en-US"/>
        </a:p>
      </dgm:t>
    </dgm:pt>
    <dgm:pt modelId="{2AEC9DD0-896B-477B-8A6C-11CD19F5479F}" type="pres">
      <dgm:prSet presAssocID="{2D386477-EC66-449A-8D41-5F8A212C3D8E}" presName="Name9" presStyleLbl="sibTrans2D1" presStyleIdx="2" presStyleCnt="3"/>
      <dgm:spPr/>
      <dgm:t>
        <a:bodyPr/>
        <a:lstStyle/>
        <a:p>
          <a:endParaRPr lang="en-US"/>
        </a:p>
      </dgm:t>
    </dgm:pt>
    <dgm:pt modelId="{F20ACD9B-9BA0-45D4-8CF0-D57C45D28188}" type="pres">
      <dgm:prSet presAssocID="{89856B0C-EB26-4158-9637-12EC260336DC}" presName="composite2" presStyleCnt="0"/>
      <dgm:spPr/>
      <dgm:t>
        <a:bodyPr/>
        <a:lstStyle/>
        <a:p>
          <a:endParaRPr lang="en-US"/>
        </a:p>
      </dgm:t>
    </dgm:pt>
    <dgm:pt modelId="{23023816-2D17-46F1-8AB3-B9B675FBEE4E}" type="pres">
      <dgm:prSet presAssocID="{89856B0C-EB26-4158-9637-12EC260336DC}" presName="dummyNode2" presStyleLbl="node1" presStyleIdx="2" presStyleCnt="4"/>
      <dgm:spPr/>
      <dgm:t>
        <a:bodyPr/>
        <a:lstStyle/>
        <a:p>
          <a:endParaRPr lang="en-US"/>
        </a:p>
      </dgm:t>
    </dgm:pt>
    <dgm:pt modelId="{BB326470-5668-4E25-9A61-C2217FCA846E}" type="pres">
      <dgm:prSet presAssocID="{89856B0C-EB26-4158-9637-12EC260336DC}" presName="childNode2" presStyleLbl="bgAcc1" presStyleIdx="3" presStyleCnt="4" custScaleX="111549">
        <dgm:presLayoutVars>
          <dgm:bulletEnabled val="1"/>
        </dgm:presLayoutVars>
      </dgm:prSet>
      <dgm:spPr/>
      <dgm:t>
        <a:bodyPr/>
        <a:lstStyle/>
        <a:p>
          <a:endParaRPr lang="en-US"/>
        </a:p>
      </dgm:t>
    </dgm:pt>
    <dgm:pt modelId="{1B1C7E5C-F1D8-4D74-9902-DF332D72EF67}" type="pres">
      <dgm:prSet presAssocID="{89856B0C-EB26-4158-9637-12EC260336DC}" presName="childNode2tx" presStyleLbl="bgAcc1" presStyleIdx="3" presStyleCnt="4">
        <dgm:presLayoutVars>
          <dgm:bulletEnabled val="1"/>
        </dgm:presLayoutVars>
      </dgm:prSet>
      <dgm:spPr/>
      <dgm:t>
        <a:bodyPr/>
        <a:lstStyle/>
        <a:p>
          <a:endParaRPr lang="en-US"/>
        </a:p>
      </dgm:t>
    </dgm:pt>
    <dgm:pt modelId="{ACBEC8B5-289D-430E-B9BE-8006386BFC77}" type="pres">
      <dgm:prSet presAssocID="{89856B0C-EB26-4158-9637-12EC260336DC}" presName="parentNode2" presStyleLbl="node1" presStyleIdx="3" presStyleCnt="4">
        <dgm:presLayoutVars>
          <dgm:chMax val="0"/>
          <dgm:bulletEnabled val="1"/>
        </dgm:presLayoutVars>
      </dgm:prSet>
      <dgm:spPr/>
      <dgm:t>
        <a:bodyPr/>
        <a:lstStyle/>
        <a:p>
          <a:endParaRPr lang="en-US"/>
        </a:p>
      </dgm:t>
    </dgm:pt>
    <dgm:pt modelId="{60D1329B-9450-4D6B-9CF9-119E81D61103}" type="pres">
      <dgm:prSet presAssocID="{89856B0C-EB26-4158-9637-12EC260336DC}" presName="connSite2" presStyleCnt="0"/>
      <dgm:spPr/>
      <dgm:t>
        <a:bodyPr/>
        <a:lstStyle/>
        <a:p>
          <a:endParaRPr lang="en-US"/>
        </a:p>
      </dgm:t>
    </dgm:pt>
  </dgm:ptLst>
  <dgm:cxnLst>
    <dgm:cxn modelId="{0BB5E907-7D27-4DD1-90F2-CCEF908B671D}" srcId="{FB986F71-3126-4196-BD30-74AEDC39A1CA}" destId="{3DBCE83A-CDC4-4643-B452-71ADCC360540}" srcOrd="1" destOrd="0" parTransId="{744A218D-0E0F-4D92-B559-80BEF5C439B2}" sibTransId="{8938D120-0B1F-4809-9045-995E49F38864}"/>
    <dgm:cxn modelId="{28B11F2B-3222-49C8-89D4-6F2AE7A69574}" srcId="{AB2E8498-CC81-452F-A895-08F3845AA347}" destId="{61AF5B9D-4971-45E6-89F3-9473B9089041}" srcOrd="0" destOrd="0" parTransId="{1B86C49A-2A85-49DE-B682-3BE283E0CD44}" sibTransId="{34793AB6-6374-46BB-A96C-CFAA950EE078}"/>
    <dgm:cxn modelId="{04AAE348-E3CD-45D9-ABAA-212DEDCBE03E}" srcId="{0E9DE493-19D7-4EC9-97C9-5F26233F1106}" destId="{89856B0C-EB26-4158-9637-12EC260336DC}" srcOrd="3" destOrd="0" parTransId="{F6951D23-2FFF-404F-B994-C0B3B36191D3}" sibTransId="{DDFB3AB5-167C-4302-9945-7E1B19ADE9F6}"/>
    <dgm:cxn modelId="{A63D53AC-541A-4D09-9620-8B1C8D7B91DE}" srcId="{0E9DE493-19D7-4EC9-97C9-5F26233F1106}" destId="{F6D27D1B-CDCB-481F-B8FA-AB31B2A119DE}" srcOrd="1" destOrd="0" parTransId="{8A7BF306-8E53-4B16-9E7E-A79AE3DF6BE2}" sibTransId="{7AEB6639-3258-49E8-8B1F-B4A9C61922BE}"/>
    <dgm:cxn modelId="{01BD32ED-9975-4B83-8848-9D3AC78F9B8D}" type="presOf" srcId="{F6D27D1B-CDCB-481F-B8FA-AB31B2A119DE}" destId="{029D1FDE-4DD7-4FA5-8C70-0C747477B66C}" srcOrd="0" destOrd="0" presId="urn:microsoft.com/office/officeart/2005/8/layout/hProcess4"/>
    <dgm:cxn modelId="{90ADDEB4-026D-477E-A5CF-731A2C31008E}" type="presOf" srcId="{61AF5B9D-4971-45E6-89F3-9473B9089041}" destId="{96015622-8A46-45CF-A72A-2856B699B374}" srcOrd="0" destOrd="1" presId="urn:microsoft.com/office/officeart/2005/8/layout/hProcess4"/>
    <dgm:cxn modelId="{C9D6A83E-4437-4C84-AD8E-BE7953F3234C}" type="presOf" srcId="{58828492-5CEF-4AFE-95CB-5D7E6A18158B}" destId="{047F5837-10E2-4FFC-A492-DB8A19EF48CA}" srcOrd="0" destOrd="0" presId="urn:microsoft.com/office/officeart/2005/8/layout/hProcess4"/>
    <dgm:cxn modelId="{1423FC72-83C7-4510-8021-28EAEA493E68}" srcId="{0E9DE493-19D7-4EC9-97C9-5F26233F1106}" destId="{FB986F71-3126-4196-BD30-74AEDC39A1CA}" srcOrd="0" destOrd="0" parTransId="{9B3CE34A-9B3E-4D5F-94E0-DFBB94FF5A03}" sibTransId="{D0B150DF-3AA4-454C-8652-25880449C422}"/>
    <dgm:cxn modelId="{B05A7F8A-D3F2-4B28-B961-59D14255DCA3}" type="presOf" srcId="{65B6D8B9-E558-4264-B37F-7B4B2A8896DF}" destId="{E83793B4-2C5C-4D90-82FA-E5EE4745664D}" srcOrd="0" destOrd="0" presId="urn:microsoft.com/office/officeart/2005/8/layout/hProcess4"/>
    <dgm:cxn modelId="{4CEF4B2F-4BD5-4A49-AF6D-BEFF36BC5F80}" type="presOf" srcId="{0754A90E-9DBA-4B1A-AEC9-27EC20636DB4}" destId="{1B1C7E5C-F1D8-4D74-9902-DF332D72EF67}" srcOrd="1" destOrd="1" presId="urn:microsoft.com/office/officeart/2005/8/layout/hProcess4"/>
    <dgm:cxn modelId="{F916C2DB-056B-424D-B883-3447B6CA5AE1}" type="presOf" srcId="{89856B0C-EB26-4158-9637-12EC260336DC}" destId="{ACBEC8B5-289D-430E-B9BE-8006386BFC77}" srcOrd="0" destOrd="0" presId="urn:microsoft.com/office/officeart/2005/8/layout/hProcess4"/>
    <dgm:cxn modelId="{3ADC31F6-D4E8-4210-A3E0-12A6A3D49A68}" type="presOf" srcId="{AB2E8498-CC81-452F-A895-08F3845AA347}" destId="{BFE859F2-A9E8-4F95-9161-8EC68F2D30C4}" srcOrd="1" destOrd="0" presId="urn:microsoft.com/office/officeart/2005/8/layout/hProcess4"/>
    <dgm:cxn modelId="{D5D61463-D4CC-471C-8A53-362C565803DD}" type="presOf" srcId="{68838C34-4D02-49F8-ADD7-BFA90D87B7EA}" destId="{69C28D3B-E083-42DF-9EA0-916CA12125A9}" srcOrd="0" destOrd="0" presId="urn:microsoft.com/office/officeart/2005/8/layout/hProcess4"/>
    <dgm:cxn modelId="{2EE02A0D-216A-4397-B4E5-040EC056B758}" type="presOf" srcId="{FB986F71-3126-4196-BD30-74AEDC39A1CA}" destId="{E18C6CF4-EDEB-4539-A36D-E0355B626199}" srcOrd="0" destOrd="0" presId="urn:microsoft.com/office/officeart/2005/8/layout/hProcess4"/>
    <dgm:cxn modelId="{A51BBB6D-0CA9-4AF5-9C53-55557B16C169}" type="presOf" srcId="{72F9D81C-4F34-4120-A348-C04268F635C4}" destId="{1B1C7E5C-F1D8-4D74-9902-DF332D72EF67}" srcOrd="1" destOrd="0" presId="urn:microsoft.com/office/officeart/2005/8/layout/hProcess4"/>
    <dgm:cxn modelId="{682F33C0-55A5-4811-82C0-0EF371ABDA62}" type="presOf" srcId="{65B6D8B9-E558-4264-B37F-7B4B2A8896DF}" destId="{67FFE978-6FBE-4424-80BE-B9E4B4DD0695}" srcOrd="1" destOrd="0" presId="urn:microsoft.com/office/officeart/2005/8/layout/hProcess4"/>
    <dgm:cxn modelId="{CA96E113-7151-48C8-B4D5-7AA211772CC8}" srcId="{F6D27D1B-CDCB-481F-B8FA-AB31B2A119DE}" destId="{65B6D8B9-E558-4264-B37F-7B4B2A8896DF}" srcOrd="0" destOrd="0" parTransId="{04F5A724-3AA7-4E78-B992-BCB3E916993F}" sibTransId="{370A79FF-9957-49E1-811F-78AB198DD9E0}"/>
    <dgm:cxn modelId="{4143D757-8617-4C89-8322-E3B29A1874AF}" srcId="{58828492-5CEF-4AFE-95CB-5D7E6A18158B}" destId="{68838C34-4D02-49F8-ADD7-BFA90D87B7EA}" srcOrd="0" destOrd="0" parTransId="{F2AD00AD-6A23-4C89-A107-68EF5D1F0B94}" sibTransId="{FFC4FCE7-6F2F-4F91-A74A-7C4C32A81657}"/>
    <dgm:cxn modelId="{1D0CCDF8-07F3-483B-8175-5E8DC4048313}" type="presOf" srcId="{0754A90E-9DBA-4B1A-AEC9-27EC20636DB4}" destId="{BB326470-5668-4E25-9A61-C2217FCA846E}" srcOrd="0" destOrd="1" presId="urn:microsoft.com/office/officeart/2005/8/layout/hProcess4"/>
    <dgm:cxn modelId="{E7A873C0-90BD-4401-B010-3A129EA667FA}" type="presOf" srcId="{D0B150DF-3AA4-454C-8652-25880449C422}" destId="{6A63D16E-EEE6-4267-97EA-5AD7D2BC4E84}" srcOrd="0" destOrd="0" presId="urn:microsoft.com/office/officeart/2005/8/layout/hProcess4"/>
    <dgm:cxn modelId="{9EA40BAA-B426-4673-ACC7-D2E537830566}" type="presOf" srcId="{AB2E8498-CC81-452F-A895-08F3845AA347}" destId="{96015622-8A46-45CF-A72A-2856B699B374}" srcOrd="0" destOrd="0" presId="urn:microsoft.com/office/officeart/2005/8/layout/hProcess4"/>
    <dgm:cxn modelId="{3E8A39B0-757A-4C45-9406-79FBE46445BF}" srcId="{89856B0C-EB26-4158-9637-12EC260336DC}" destId="{0754A90E-9DBA-4B1A-AEC9-27EC20636DB4}" srcOrd="1" destOrd="0" parTransId="{1AB60038-2860-49F9-9D1D-7A7F79C218A6}" sibTransId="{E53A2A95-264B-4199-BFD6-2CB9B85B3306}"/>
    <dgm:cxn modelId="{4A1B7438-90E2-4A2D-8767-D39464D4EDA0}" srcId="{89856B0C-EB26-4158-9637-12EC260336DC}" destId="{FA4C859D-7225-4D31-A2E8-E037A8095B8C}" srcOrd="2" destOrd="0" parTransId="{6D74FEEC-86A8-4FFE-992A-94C7A77D8333}" sibTransId="{57EF807F-66A2-4B6D-900D-EF3FE2DBDF0E}"/>
    <dgm:cxn modelId="{2D5B3E3B-3EE5-4072-933E-27DF5400591C}" srcId="{FB986F71-3126-4196-BD30-74AEDC39A1CA}" destId="{AB2E8498-CC81-452F-A895-08F3845AA347}" srcOrd="0" destOrd="0" parTransId="{4C65E2C8-0CBB-4D8C-AD60-6B0105C62B84}" sibTransId="{9A1F3304-AA9E-4FBC-89BA-9095C80E47C9}"/>
    <dgm:cxn modelId="{ABD3C670-547D-4D6B-81CF-972DCCAB54E2}" type="presOf" srcId="{FA4C859D-7225-4D31-A2E8-E037A8095B8C}" destId="{BB326470-5668-4E25-9A61-C2217FCA846E}" srcOrd="0" destOrd="2" presId="urn:microsoft.com/office/officeart/2005/8/layout/hProcess4"/>
    <dgm:cxn modelId="{E9D492A1-FB28-4E33-9E7A-1D8D012D55BC}" type="presOf" srcId="{7AEB6639-3258-49E8-8B1F-B4A9C61922BE}" destId="{DC2A0ADB-DCE3-4BF4-9952-0394865777AC}" srcOrd="0" destOrd="0" presId="urn:microsoft.com/office/officeart/2005/8/layout/hProcess4"/>
    <dgm:cxn modelId="{BE69DC12-C430-4577-910D-82861608F5B3}" type="presOf" srcId="{3DBCE83A-CDC4-4643-B452-71ADCC360540}" destId="{BFE859F2-A9E8-4F95-9161-8EC68F2D30C4}" srcOrd="1" destOrd="2" presId="urn:microsoft.com/office/officeart/2005/8/layout/hProcess4"/>
    <dgm:cxn modelId="{146C2533-B9CE-4B9F-B656-D46421F8BCC5}" type="presOf" srcId="{61AF5B9D-4971-45E6-89F3-9473B9089041}" destId="{BFE859F2-A9E8-4F95-9161-8EC68F2D30C4}" srcOrd="1" destOrd="1" presId="urn:microsoft.com/office/officeart/2005/8/layout/hProcess4"/>
    <dgm:cxn modelId="{F514EA35-53C1-4F45-8756-280D4C14C5BE}" type="presOf" srcId="{72F9D81C-4F34-4120-A348-C04268F635C4}" destId="{BB326470-5668-4E25-9A61-C2217FCA846E}" srcOrd="0" destOrd="0" presId="urn:microsoft.com/office/officeart/2005/8/layout/hProcess4"/>
    <dgm:cxn modelId="{512A1BA4-21D4-46B9-B5D3-65088F0F7438}" srcId="{89856B0C-EB26-4158-9637-12EC260336DC}" destId="{72F9D81C-4F34-4120-A348-C04268F635C4}" srcOrd="0" destOrd="0" parTransId="{5B354863-B037-4D7A-B4A8-420748062F53}" sibTransId="{BABF1E8D-5CCA-4CF1-B0AF-A6EEDE63E0C4}"/>
    <dgm:cxn modelId="{337E0837-22BC-42CF-8EA4-C39046338478}" type="presOf" srcId="{68838C34-4D02-49F8-ADD7-BFA90D87B7EA}" destId="{843715D2-C2C2-41EB-BDA3-21230FBA46DB}" srcOrd="1" destOrd="0" presId="urn:microsoft.com/office/officeart/2005/8/layout/hProcess4"/>
    <dgm:cxn modelId="{A897ABF5-5E5E-4FB2-919D-2D16B8CD163E}" type="presOf" srcId="{2D386477-EC66-449A-8D41-5F8A212C3D8E}" destId="{2AEC9DD0-896B-477B-8A6C-11CD19F5479F}" srcOrd="0" destOrd="0" presId="urn:microsoft.com/office/officeart/2005/8/layout/hProcess4"/>
    <dgm:cxn modelId="{B1C0FDA0-73EC-43F0-9C4C-D30882DF655B}" type="presOf" srcId="{FA4C859D-7225-4D31-A2E8-E037A8095B8C}" destId="{1B1C7E5C-F1D8-4D74-9902-DF332D72EF67}" srcOrd="1" destOrd="2" presId="urn:microsoft.com/office/officeart/2005/8/layout/hProcess4"/>
    <dgm:cxn modelId="{ECE9152A-59A8-4A3A-9D34-DB38A074F636}" srcId="{0E9DE493-19D7-4EC9-97C9-5F26233F1106}" destId="{58828492-5CEF-4AFE-95CB-5D7E6A18158B}" srcOrd="2" destOrd="0" parTransId="{F664BA43-1B81-496F-A04E-CE4B4A525697}" sibTransId="{2D386477-EC66-449A-8D41-5F8A212C3D8E}"/>
    <dgm:cxn modelId="{0D918C7E-C4FA-4C11-84DB-50B2C2FC1608}" type="presOf" srcId="{3DBCE83A-CDC4-4643-B452-71ADCC360540}" destId="{96015622-8A46-45CF-A72A-2856B699B374}" srcOrd="0" destOrd="2" presId="urn:microsoft.com/office/officeart/2005/8/layout/hProcess4"/>
    <dgm:cxn modelId="{824ABF3F-51A2-4EFD-830D-511015477585}" type="presOf" srcId="{0E9DE493-19D7-4EC9-97C9-5F26233F1106}" destId="{3960CFF8-4383-4382-8D6D-F2A00F508E8D}" srcOrd="0" destOrd="0" presId="urn:microsoft.com/office/officeart/2005/8/layout/hProcess4"/>
    <dgm:cxn modelId="{AFE643EE-A4B6-4ED8-8662-C305D1652A27}" type="presParOf" srcId="{3960CFF8-4383-4382-8D6D-F2A00F508E8D}" destId="{366CFF54-5C8F-47F9-BFD8-D9AF3EADDA3E}" srcOrd="0" destOrd="0" presId="urn:microsoft.com/office/officeart/2005/8/layout/hProcess4"/>
    <dgm:cxn modelId="{DD9E3947-9E29-4D41-A15D-AA88D969A323}" type="presParOf" srcId="{3960CFF8-4383-4382-8D6D-F2A00F508E8D}" destId="{13688FBD-4079-41FE-A6A2-B5B0F293E6BF}" srcOrd="1" destOrd="0" presId="urn:microsoft.com/office/officeart/2005/8/layout/hProcess4"/>
    <dgm:cxn modelId="{E873F05C-E415-41FE-B292-AF4654711D78}" type="presParOf" srcId="{3960CFF8-4383-4382-8D6D-F2A00F508E8D}" destId="{224851B6-C14D-49DE-883B-A13003DA4601}" srcOrd="2" destOrd="0" presId="urn:microsoft.com/office/officeart/2005/8/layout/hProcess4"/>
    <dgm:cxn modelId="{2B79F181-414C-4DDE-A6A5-85F4E6B02717}" type="presParOf" srcId="{224851B6-C14D-49DE-883B-A13003DA4601}" destId="{1439717B-283C-48FF-AF62-1990F52B6512}" srcOrd="0" destOrd="0" presId="urn:microsoft.com/office/officeart/2005/8/layout/hProcess4"/>
    <dgm:cxn modelId="{77A08968-5398-4F90-9103-A888D240B463}" type="presParOf" srcId="{1439717B-283C-48FF-AF62-1990F52B6512}" destId="{BCCE6711-D1D8-4B2C-917E-41AB5A6114A8}" srcOrd="0" destOrd="0" presId="urn:microsoft.com/office/officeart/2005/8/layout/hProcess4"/>
    <dgm:cxn modelId="{E9797F73-BC25-45CF-99E2-29F4A093E954}" type="presParOf" srcId="{1439717B-283C-48FF-AF62-1990F52B6512}" destId="{96015622-8A46-45CF-A72A-2856B699B374}" srcOrd="1" destOrd="0" presId="urn:microsoft.com/office/officeart/2005/8/layout/hProcess4"/>
    <dgm:cxn modelId="{6A612364-EE0F-4CC0-94B8-4AA457CBCCBF}" type="presParOf" srcId="{1439717B-283C-48FF-AF62-1990F52B6512}" destId="{BFE859F2-A9E8-4F95-9161-8EC68F2D30C4}" srcOrd="2" destOrd="0" presId="urn:microsoft.com/office/officeart/2005/8/layout/hProcess4"/>
    <dgm:cxn modelId="{453AD4A8-AA1A-4D74-AECB-00CAD76DB88E}" type="presParOf" srcId="{1439717B-283C-48FF-AF62-1990F52B6512}" destId="{E18C6CF4-EDEB-4539-A36D-E0355B626199}" srcOrd="3" destOrd="0" presId="urn:microsoft.com/office/officeart/2005/8/layout/hProcess4"/>
    <dgm:cxn modelId="{E31FCA2A-A39E-439A-BCCD-BDDA6E9CE79C}" type="presParOf" srcId="{1439717B-283C-48FF-AF62-1990F52B6512}" destId="{D9FCD5E9-9E94-4534-BAB4-3DB8EB44E7D0}" srcOrd="4" destOrd="0" presId="urn:microsoft.com/office/officeart/2005/8/layout/hProcess4"/>
    <dgm:cxn modelId="{E8B39DF4-8A49-4E03-907E-8455B1FEC0A2}" type="presParOf" srcId="{224851B6-C14D-49DE-883B-A13003DA4601}" destId="{6A63D16E-EEE6-4267-97EA-5AD7D2BC4E84}" srcOrd="1" destOrd="0" presId="urn:microsoft.com/office/officeart/2005/8/layout/hProcess4"/>
    <dgm:cxn modelId="{9F203ABE-973E-4D31-83C0-FEF3FBE5F6FA}" type="presParOf" srcId="{224851B6-C14D-49DE-883B-A13003DA4601}" destId="{59BAED1E-A4FE-4FA3-8716-57917AF47F38}" srcOrd="2" destOrd="0" presId="urn:microsoft.com/office/officeart/2005/8/layout/hProcess4"/>
    <dgm:cxn modelId="{D55CE4D6-1B4F-4B81-8F4A-6B413EDC0443}" type="presParOf" srcId="{59BAED1E-A4FE-4FA3-8716-57917AF47F38}" destId="{5C833856-7FAF-4B27-932C-67C7D08339F2}" srcOrd="0" destOrd="0" presId="urn:microsoft.com/office/officeart/2005/8/layout/hProcess4"/>
    <dgm:cxn modelId="{47CCA3BB-82E5-405F-A403-9ED0EC5BD3A8}" type="presParOf" srcId="{59BAED1E-A4FE-4FA3-8716-57917AF47F38}" destId="{E83793B4-2C5C-4D90-82FA-E5EE4745664D}" srcOrd="1" destOrd="0" presId="urn:microsoft.com/office/officeart/2005/8/layout/hProcess4"/>
    <dgm:cxn modelId="{38B3FD91-64D1-4146-BA69-CD4B1751E6AD}" type="presParOf" srcId="{59BAED1E-A4FE-4FA3-8716-57917AF47F38}" destId="{67FFE978-6FBE-4424-80BE-B9E4B4DD0695}" srcOrd="2" destOrd="0" presId="urn:microsoft.com/office/officeart/2005/8/layout/hProcess4"/>
    <dgm:cxn modelId="{43F2E314-44DE-4A93-9FB5-B8C5665A1888}" type="presParOf" srcId="{59BAED1E-A4FE-4FA3-8716-57917AF47F38}" destId="{029D1FDE-4DD7-4FA5-8C70-0C747477B66C}" srcOrd="3" destOrd="0" presId="urn:microsoft.com/office/officeart/2005/8/layout/hProcess4"/>
    <dgm:cxn modelId="{CE2AD5A7-9041-44C9-AA31-4796FBCD0144}" type="presParOf" srcId="{59BAED1E-A4FE-4FA3-8716-57917AF47F38}" destId="{C2556EF6-41FF-46C6-8829-911BFA533FFE}" srcOrd="4" destOrd="0" presId="urn:microsoft.com/office/officeart/2005/8/layout/hProcess4"/>
    <dgm:cxn modelId="{D42E4AF2-038D-4090-AC83-3D24942AB6D2}" type="presParOf" srcId="{224851B6-C14D-49DE-883B-A13003DA4601}" destId="{DC2A0ADB-DCE3-4BF4-9952-0394865777AC}" srcOrd="3" destOrd="0" presId="urn:microsoft.com/office/officeart/2005/8/layout/hProcess4"/>
    <dgm:cxn modelId="{9BF1628A-E71D-4E8B-A776-74334419E882}" type="presParOf" srcId="{224851B6-C14D-49DE-883B-A13003DA4601}" destId="{A874A3A3-A340-4ABC-99B5-7529D4415335}" srcOrd="4" destOrd="0" presId="urn:microsoft.com/office/officeart/2005/8/layout/hProcess4"/>
    <dgm:cxn modelId="{635AE1CF-C8D2-491B-BB90-9316CDF0A024}" type="presParOf" srcId="{A874A3A3-A340-4ABC-99B5-7529D4415335}" destId="{14032C0B-60AE-432B-A713-F993D1C4BA8F}" srcOrd="0" destOrd="0" presId="urn:microsoft.com/office/officeart/2005/8/layout/hProcess4"/>
    <dgm:cxn modelId="{DCAC8926-893B-4812-BFE9-F873351462BF}" type="presParOf" srcId="{A874A3A3-A340-4ABC-99B5-7529D4415335}" destId="{69C28D3B-E083-42DF-9EA0-916CA12125A9}" srcOrd="1" destOrd="0" presId="urn:microsoft.com/office/officeart/2005/8/layout/hProcess4"/>
    <dgm:cxn modelId="{26D7FFBB-9EB2-4AA2-8038-7136A3A8FEA1}" type="presParOf" srcId="{A874A3A3-A340-4ABC-99B5-7529D4415335}" destId="{843715D2-C2C2-41EB-BDA3-21230FBA46DB}" srcOrd="2" destOrd="0" presId="urn:microsoft.com/office/officeart/2005/8/layout/hProcess4"/>
    <dgm:cxn modelId="{75693F52-D543-4358-A3DE-00A45F761319}" type="presParOf" srcId="{A874A3A3-A340-4ABC-99B5-7529D4415335}" destId="{047F5837-10E2-4FFC-A492-DB8A19EF48CA}" srcOrd="3" destOrd="0" presId="urn:microsoft.com/office/officeart/2005/8/layout/hProcess4"/>
    <dgm:cxn modelId="{491003ED-5956-4E5B-9FF3-4109D811D850}" type="presParOf" srcId="{A874A3A3-A340-4ABC-99B5-7529D4415335}" destId="{7D6A154D-27BB-4CCE-9250-BCDD2CD5C383}" srcOrd="4" destOrd="0" presId="urn:microsoft.com/office/officeart/2005/8/layout/hProcess4"/>
    <dgm:cxn modelId="{A154C77A-7B5A-4C88-8125-AAA619164908}" type="presParOf" srcId="{224851B6-C14D-49DE-883B-A13003DA4601}" destId="{2AEC9DD0-896B-477B-8A6C-11CD19F5479F}" srcOrd="5" destOrd="0" presId="urn:microsoft.com/office/officeart/2005/8/layout/hProcess4"/>
    <dgm:cxn modelId="{7D77EB98-60B8-4D30-A7D2-79B5D722BF2C}" type="presParOf" srcId="{224851B6-C14D-49DE-883B-A13003DA4601}" destId="{F20ACD9B-9BA0-45D4-8CF0-D57C45D28188}" srcOrd="6" destOrd="0" presId="urn:microsoft.com/office/officeart/2005/8/layout/hProcess4"/>
    <dgm:cxn modelId="{AA087B2B-2B8F-4584-9BCF-AF9A9591EF29}" type="presParOf" srcId="{F20ACD9B-9BA0-45D4-8CF0-D57C45D28188}" destId="{23023816-2D17-46F1-8AB3-B9B675FBEE4E}" srcOrd="0" destOrd="0" presId="urn:microsoft.com/office/officeart/2005/8/layout/hProcess4"/>
    <dgm:cxn modelId="{8D82958C-00E2-4C21-A49D-251FFF3CFDF0}" type="presParOf" srcId="{F20ACD9B-9BA0-45D4-8CF0-D57C45D28188}" destId="{BB326470-5668-4E25-9A61-C2217FCA846E}" srcOrd="1" destOrd="0" presId="urn:microsoft.com/office/officeart/2005/8/layout/hProcess4"/>
    <dgm:cxn modelId="{F1ABC3C1-4AB8-4577-B1E1-9606C66D5B1B}" type="presParOf" srcId="{F20ACD9B-9BA0-45D4-8CF0-D57C45D28188}" destId="{1B1C7E5C-F1D8-4D74-9902-DF332D72EF67}" srcOrd="2" destOrd="0" presId="urn:microsoft.com/office/officeart/2005/8/layout/hProcess4"/>
    <dgm:cxn modelId="{C04BB928-2016-4928-8D73-BDC5C6DE505E}" type="presParOf" srcId="{F20ACD9B-9BA0-45D4-8CF0-D57C45D28188}" destId="{ACBEC8B5-289D-430E-B9BE-8006386BFC77}" srcOrd="3" destOrd="0" presId="urn:microsoft.com/office/officeart/2005/8/layout/hProcess4"/>
    <dgm:cxn modelId="{46E37AF3-D0C6-4597-AA34-7CA83634CBB1}" type="presParOf" srcId="{F20ACD9B-9BA0-45D4-8CF0-D57C45D28188}" destId="{60D1329B-9450-4D6B-9CF9-119E81D61103}"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4E053CE-6A4B-4448-BE78-4A2378AE68D7}" type="doc">
      <dgm:prSet loTypeId="urn:microsoft.com/office/officeart/2005/8/layout/hProcess9" loCatId="process" qsTypeId="urn:microsoft.com/office/officeart/2005/8/quickstyle/3d2" qsCatId="3D" csTypeId="urn:microsoft.com/office/officeart/2005/8/colors/accent1_2" csCatId="accent1" phldr="1"/>
      <dgm:spPr/>
    </dgm:pt>
    <dgm:pt modelId="{8C00E73C-908E-4458-B159-0CD0BBA31456}">
      <dgm:prSet phldrT="[Text]"/>
      <dgm:spPr/>
      <dgm:t>
        <a:bodyPr/>
        <a:lstStyle/>
        <a:p>
          <a:r>
            <a:rPr lang="en-US" dirty="0" smtClean="0"/>
            <a:t>Attend trans course </a:t>
          </a:r>
          <a:r>
            <a:rPr lang="en-US" b="1" dirty="0" smtClean="0">
              <a:solidFill>
                <a:srgbClr val="C00000"/>
              </a:solidFill>
              <a:effectLst>
                <a:outerShdw blurRad="38100" dist="38100" dir="2700000" algn="tl">
                  <a:srgbClr val="000000">
                    <a:alpha val="43137"/>
                  </a:srgbClr>
                </a:outerShdw>
              </a:effectLst>
            </a:rPr>
            <a:t>85% </a:t>
          </a:r>
          <a:endParaRPr lang="en-US" b="1" dirty="0">
            <a:solidFill>
              <a:srgbClr val="C00000"/>
            </a:solidFill>
            <a:effectLst>
              <a:outerShdw blurRad="38100" dist="38100" dir="2700000" algn="tl">
                <a:srgbClr val="000000">
                  <a:alpha val="43137"/>
                </a:srgbClr>
              </a:outerShdw>
            </a:effectLst>
          </a:endParaRPr>
        </a:p>
      </dgm:t>
    </dgm:pt>
    <dgm:pt modelId="{B15D7E92-E693-4571-BA53-61D4413CED86}" type="parTrans" cxnId="{1A4A8180-DEF9-4B67-B2E1-D2EDDF7693BF}">
      <dgm:prSet/>
      <dgm:spPr/>
      <dgm:t>
        <a:bodyPr/>
        <a:lstStyle/>
        <a:p>
          <a:endParaRPr lang="en-US"/>
        </a:p>
      </dgm:t>
    </dgm:pt>
    <dgm:pt modelId="{A0BDB81B-2394-4577-A48C-108057C4206E}" type="sibTrans" cxnId="{1A4A8180-DEF9-4B67-B2E1-D2EDDF7693BF}">
      <dgm:prSet/>
      <dgm:spPr/>
      <dgm:t>
        <a:bodyPr/>
        <a:lstStyle/>
        <a:p>
          <a:endParaRPr lang="en-US"/>
        </a:p>
      </dgm:t>
    </dgm:pt>
    <dgm:pt modelId="{7657EFBC-E79A-464E-8CBC-961A16675DBD}">
      <dgm:prSet phldrT="[Text]"/>
      <dgm:spPr/>
      <dgm:t>
        <a:bodyPr/>
        <a:lstStyle/>
        <a:p>
          <a:r>
            <a:rPr lang="en-US" dirty="0" smtClean="0"/>
            <a:t>Class overall grade </a:t>
          </a:r>
          <a:r>
            <a:rPr lang="en-US" b="1" dirty="0" smtClean="0">
              <a:solidFill>
                <a:srgbClr val="C00000"/>
              </a:solidFill>
              <a:effectLst>
                <a:outerShdw blurRad="38100" dist="38100" dir="2700000" algn="tl">
                  <a:srgbClr val="000000">
                    <a:alpha val="43137"/>
                  </a:srgbClr>
                </a:outerShdw>
              </a:effectLst>
            </a:rPr>
            <a:t>75</a:t>
          </a:r>
          <a:endParaRPr lang="en-US" b="1" dirty="0">
            <a:solidFill>
              <a:srgbClr val="C00000"/>
            </a:solidFill>
            <a:effectLst>
              <a:outerShdw blurRad="38100" dist="38100" dir="2700000" algn="tl">
                <a:srgbClr val="000000">
                  <a:alpha val="43137"/>
                </a:srgbClr>
              </a:outerShdw>
            </a:effectLst>
          </a:endParaRPr>
        </a:p>
      </dgm:t>
    </dgm:pt>
    <dgm:pt modelId="{DCFF8E8C-A9E1-4829-9834-9DC9626EB8FA}" type="parTrans" cxnId="{2F630D70-250B-43A1-AB57-2B7D4FF39429}">
      <dgm:prSet/>
      <dgm:spPr/>
      <dgm:t>
        <a:bodyPr/>
        <a:lstStyle/>
        <a:p>
          <a:endParaRPr lang="en-US"/>
        </a:p>
      </dgm:t>
    </dgm:pt>
    <dgm:pt modelId="{F22D34E7-C10E-45E1-9FBB-2A80B30D535E}" type="sibTrans" cxnId="{2F630D70-250B-43A1-AB57-2B7D4FF39429}">
      <dgm:prSet/>
      <dgm:spPr/>
      <dgm:t>
        <a:bodyPr/>
        <a:lstStyle/>
        <a:p>
          <a:endParaRPr lang="en-US"/>
        </a:p>
      </dgm:t>
    </dgm:pt>
    <dgm:pt modelId="{60147EB5-28DD-4348-8075-0DFC8EED21CD}">
      <dgm:prSet phldrT="[Text]"/>
      <dgm:spPr/>
      <dgm:t>
        <a:bodyPr/>
        <a:lstStyle/>
        <a:p>
          <a:r>
            <a:rPr lang="en-US" b="1" u="sng" dirty="0" smtClean="0">
              <a:solidFill>
                <a:srgbClr val="C00000"/>
              </a:solidFill>
              <a:effectLst>
                <a:outerShdw blurRad="38100" dist="38100" dir="2700000" algn="tl">
                  <a:srgbClr val="000000">
                    <a:alpha val="43137"/>
                  </a:srgbClr>
                </a:outerShdw>
              </a:effectLst>
            </a:rPr>
            <a:t>100% </a:t>
          </a:r>
          <a:r>
            <a:rPr lang="en-US" b="0" dirty="0" smtClean="0"/>
            <a:t>completion </a:t>
          </a:r>
          <a:r>
            <a:rPr lang="en-US" dirty="0" smtClean="0"/>
            <a:t>of all trans assignments </a:t>
          </a:r>
          <a:endParaRPr lang="en-US" dirty="0"/>
        </a:p>
      </dgm:t>
    </dgm:pt>
    <dgm:pt modelId="{CC18927F-B290-427D-B40D-723682C32902}" type="parTrans" cxnId="{A92F4709-1025-4EAA-A7CB-E770AD431471}">
      <dgm:prSet/>
      <dgm:spPr/>
      <dgm:t>
        <a:bodyPr/>
        <a:lstStyle/>
        <a:p>
          <a:endParaRPr lang="en-US"/>
        </a:p>
      </dgm:t>
    </dgm:pt>
    <dgm:pt modelId="{B2ADE3E8-BB3B-49D3-90F8-5B795A88AE1C}" type="sibTrans" cxnId="{A92F4709-1025-4EAA-A7CB-E770AD431471}">
      <dgm:prSet/>
      <dgm:spPr/>
      <dgm:t>
        <a:bodyPr/>
        <a:lstStyle/>
        <a:p>
          <a:endParaRPr lang="en-US"/>
        </a:p>
      </dgm:t>
    </dgm:pt>
    <dgm:pt modelId="{EE5E8B6A-FEF6-47FF-820D-5CF500762013}" type="pres">
      <dgm:prSet presAssocID="{94E053CE-6A4B-4448-BE78-4A2378AE68D7}" presName="CompostProcess" presStyleCnt="0">
        <dgm:presLayoutVars>
          <dgm:dir/>
          <dgm:resizeHandles val="exact"/>
        </dgm:presLayoutVars>
      </dgm:prSet>
      <dgm:spPr/>
    </dgm:pt>
    <dgm:pt modelId="{F1E15039-64EF-4151-92B2-0567EB66122B}" type="pres">
      <dgm:prSet presAssocID="{94E053CE-6A4B-4448-BE78-4A2378AE68D7}" presName="arrow" presStyleLbl="bgShp" presStyleIdx="0" presStyleCnt="1"/>
      <dgm:spPr/>
    </dgm:pt>
    <dgm:pt modelId="{C1A4655F-D8DD-4BAF-9E07-3EE4EEDB70D1}" type="pres">
      <dgm:prSet presAssocID="{94E053CE-6A4B-4448-BE78-4A2378AE68D7}" presName="linearProcess" presStyleCnt="0"/>
      <dgm:spPr/>
    </dgm:pt>
    <dgm:pt modelId="{93F7DCBD-1633-4727-8572-DFDDC2A72B2A}" type="pres">
      <dgm:prSet presAssocID="{8C00E73C-908E-4458-B159-0CD0BBA31456}" presName="textNode" presStyleLbl="node1" presStyleIdx="0" presStyleCnt="3">
        <dgm:presLayoutVars>
          <dgm:bulletEnabled val="1"/>
        </dgm:presLayoutVars>
      </dgm:prSet>
      <dgm:spPr/>
      <dgm:t>
        <a:bodyPr/>
        <a:lstStyle/>
        <a:p>
          <a:endParaRPr lang="en-US"/>
        </a:p>
      </dgm:t>
    </dgm:pt>
    <dgm:pt modelId="{F83542E2-14F3-48E7-9CA6-5D9263150E39}" type="pres">
      <dgm:prSet presAssocID="{A0BDB81B-2394-4577-A48C-108057C4206E}" presName="sibTrans" presStyleCnt="0"/>
      <dgm:spPr/>
    </dgm:pt>
    <dgm:pt modelId="{3EA50AAC-D3AD-4E23-B179-04B2EA974EC7}" type="pres">
      <dgm:prSet presAssocID="{7657EFBC-E79A-464E-8CBC-961A16675DBD}" presName="textNode" presStyleLbl="node1" presStyleIdx="1" presStyleCnt="3">
        <dgm:presLayoutVars>
          <dgm:bulletEnabled val="1"/>
        </dgm:presLayoutVars>
      </dgm:prSet>
      <dgm:spPr/>
      <dgm:t>
        <a:bodyPr/>
        <a:lstStyle/>
        <a:p>
          <a:endParaRPr lang="en-US"/>
        </a:p>
      </dgm:t>
    </dgm:pt>
    <dgm:pt modelId="{530EAB95-518A-4A9E-A3AB-3E8A4B57A157}" type="pres">
      <dgm:prSet presAssocID="{F22D34E7-C10E-45E1-9FBB-2A80B30D535E}" presName="sibTrans" presStyleCnt="0"/>
      <dgm:spPr/>
    </dgm:pt>
    <dgm:pt modelId="{A9F3A7A7-2533-4A9E-B881-630BFD25CD85}" type="pres">
      <dgm:prSet presAssocID="{60147EB5-28DD-4348-8075-0DFC8EED21CD}" presName="textNode" presStyleLbl="node1" presStyleIdx="2" presStyleCnt="3">
        <dgm:presLayoutVars>
          <dgm:bulletEnabled val="1"/>
        </dgm:presLayoutVars>
      </dgm:prSet>
      <dgm:spPr/>
      <dgm:t>
        <a:bodyPr/>
        <a:lstStyle/>
        <a:p>
          <a:endParaRPr lang="en-US"/>
        </a:p>
      </dgm:t>
    </dgm:pt>
  </dgm:ptLst>
  <dgm:cxnLst>
    <dgm:cxn modelId="{8C01F942-D535-49AF-B5FD-3470B92DEA15}" type="presOf" srcId="{94E053CE-6A4B-4448-BE78-4A2378AE68D7}" destId="{EE5E8B6A-FEF6-47FF-820D-5CF500762013}" srcOrd="0" destOrd="0" presId="urn:microsoft.com/office/officeart/2005/8/layout/hProcess9"/>
    <dgm:cxn modelId="{1A4A8180-DEF9-4B67-B2E1-D2EDDF7693BF}" srcId="{94E053CE-6A4B-4448-BE78-4A2378AE68D7}" destId="{8C00E73C-908E-4458-B159-0CD0BBA31456}" srcOrd="0" destOrd="0" parTransId="{B15D7E92-E693-4571-BA53-61D4413CED86}" sibTransId="{A0BDB81B-2394-4577-A48C-108057C4206E}"/>
    <dgm:cxn modelId="{BE77BA5B-4682-4AFB-8DFF-03A7889CD725}" type="presOf" srcId="{60147EB5-28DD-4348-8075-0DFC8EED21CD}" destId="{A9F3A7A7-2533-4A9E-B881-630BFD25CD85}" srcOrd="0" destOrd="0" presId="urn:microsoft.com/office/officeart/2005/8/layout/hProcess9"/>
    <dgm:cxn modelId="{D43BEB85-B8AC-49F8-991A-BE586AA91C42}" type="presOf" srcId="{7657EFBC-E79A-464E-8CBC-961A16675DBD}" destId="{3EA50AAC-D3AD-4E23-B179-04B2EA974EC7}" srcOrd="0" destOrd="0" presId="urn:microsoft.com/office/officeart/2005/8/layout/hProcess9"/>
    <dgm:cxn modelId="{2F630D70-250B-43A1-AB57-2B7D4FF39429}" srcId="{94E053CE-6A4B-4448-BE78-4A2378AE68D7}" destId="{7657EFBC-E79A-464E-8CBC-961A16675DBD}" srcOrd="1" destOrd="0" parTransId="{DCFF8E8C-A9E1-4829-9834-9DC9626EB8FA}" sibTransId="{F22D34E7-C10E-45E1-9FBB-2A80B30D535E}"/>
    <dgm:cxn modelId="{DECCD7AC-D16C-47A9-9236-02FBA4A6B22F}" type="presOf" srcId="{8C00E73C-908E-4458-B159-0CD0BBA31456}" destId="{93F7DCBD-1633-4727-8572-DFDDC2A72B2A}" srcOrd="0" destOrd="0" presId="urn:microsoft.com/office/officeart/2005/8/layout/hProcess9"/>
    <dgm:cxn modelId="{A92F4709-1025-4EAA-A7CB-E770AD431471}" srcId="{94E053CE-6A4B-4448-BE78-4A2378AE68D7}" destId="{60147EB5-28DD-4348-8075-0DFC8EED21CD}" srcOrd="2" destOrd="0" parTransId="{CC18927F-B290-427D-B40D-723682C32902}" sibTransId="{B2ADE3E8-BB3B-49D3-90F8-5B795A88AE1C}"/>
    <dgm:cxn modelId="{F7907BD9-B65E-4117-B2DB-AF648D3522E3}" type="presParOf" srcId="{EE5E8B6A-FEF6-47FF-820D-5CF500762013}" destId="{F1E15039-64EF-4151-92B2-0567EB66122B}" srcOrd="0" destOrd="0" presId="urn:microsoft.com/office/officeart/2005/8/layout/hProcess9"/>
    <dgm:cxn modelId="{40ECC238-36B4-47E9-A2A0-73507A1C6209}" type="presParOf" srcId="{EE5E8B6A-FEF6-47FF-820D-5CF500762013}" destId="{C1A4655F-D8DD-4BAF-9E07-3EE4EEDB70D1}" srcOrd="1" destOrd="0" presId="urn:microsoft.com/office/officeart/2005/8/layout/hProcess9"/>
    <dgm:cxn modelId="{DB7F5B58-8448-40DF-A1FE-607990B310C3}" type="presParOf" srcId="{C1A4655F-D8DD-4BAF-9E07-3EE4EEDB70D1}" destId="{93F7DCBD-1633-4727-8572-DFDDC2A72B2A}" srcOrd="0" destOrd="0" presId="urn:microsoft.com/office/officeart/2005/8/layout/hProcess9"/>
    <dgm:cxn modelId="{F819DFE6-7B51-4B8E-AB2C-9851A6968EEA}" type="presParOf" srcId="{C1A4655F-D8DD-4BAF-9E07-3EE4EEDB70D1}" destId="{F83542E2-14F3-48E7-9CA6-5D9263150E39}" srcOrd="1" destOrd="0" presId="urn:microsoft.com/office/officeart/2005/8/layout/hProcess9"/>
    <dgm:cxn modelId="{6483D2A7-14C1-45E9-B493-9BF23C0B10E8}" type="presParOf" srcId="{C1A4655F-D8DD-4BAF-9E07-3EE4EEDB70D1}" destId="{3EA50AAC-D3AD-4E23-B179-04B2EA974EC7}" srcOrd="2" destOrd="0" presId="urn:microsoft.com/office/officeart/2005/8/layout/hProcess9"/>
    <dgm:cxn modelId="{B9CEE0FC-4416-4F7A-9111-AC5F873901BD}" type="presParOf" srcId="{C1A4655F-D8DD-4BAF-9E07-3EE4EEDB70D1}" destId="{530EAB95-518A-4A9E-A3AB-3E8A4B57A157}" srcOrd="3" destOrd="0" presId="urn:microsoft.com/office/officeart/2005/8/layout/hProcess9"/>
    <dgm:cxn modelId="{963C3862-426F-41B3-B042-A47894C3AF60}" type="presParOf" srcId="{C1A4655F-D8DD-4BAF-9E07-3EE4EEDB70D1}" destId="{A9F3A7A7-2533-4A9E-B881-630BFD25CD85}"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1DF4855-AA26-43B2-87DE-4046C9A7FD9A}"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BAC8F2BA-B0E2-4639-A247-86D507D1DA5B}">
      <dgm:prSet phldrT="[Text]" custT="1"/>
      <dgm:spPr/>
      <dgm:t>
        <a:bodyPr/>
        <a:lstStyle/>
        <a:p>
          <a:r>
            <a:rPr lang="en-US" sz="1700" b="1" u="sng" dirty="0" smtClean="0"/>
            <a:t>Technical Programs </a:t>
          </a:r>
          <a:endParaRPr lang="en-US" sz="1700" b="1" u="sng" dirty="0"/>
        </a:p>
      </dgm:t>
    </dgm:pt>
    <dgm:pt modelId="{F5350334-902F-4A11-9D20-4E97A8E46054}" type="parTrans" cxnId="{21D8809C-34B1-444A-A32C-75B0335B880F}">
      <dgm:prSet/>
      <dgm:spPr/>
      <dgm:t>
        <a:bodyPr/>
        <a:lstStyle/>
        <a:p>
          <a:endParaRPr lang="en-US"/>
        </a:p>
      </dgm:t>
    </dgm:pt>
    <dgm:pt modelId="{C3D9648C-476C-4C15-9D19-AC641BB12A51}" type="sibTrans" cxnId="{21D8809C-34B1-444A-A32C-75B0335B880F}">
      <dgm:prSet/>
      <dgm:spPr/>
      <dgm:t>
        <a:bodyPr/>
        <a:lstStyle/>
        <a:p>
          <a:endParaRPr lang="en-US"/>
        </a:p>
      </dgm:t>
    </dgm:pt>
    <dgm:pt modelId="{3FE25198-2C37-45D7-8ED2-841B5AA0290C}">
      <dgm:prSet phldrT="[Text]" custT="1"/>
      <dgm:spPr/>
      <dgm:t>
        <a:bodyPr/>
        <a:lstStyle/>
        <a:p>
          <a:r>
            <a:rPr lang="en-US" sz="1550" b="0" i="0" u="none" dirty="0" smtClean="0"/>
            <a:t>Automotive Technology</a:t>
          </a:r>
          <a:endParaRPr lang="en-US" sz="1550" dirty="0"/>
        </a:p>
      </dgm:t>
    </dgm:pt>
    <dgm:pt modelId="{56B4024E-B0F0-48CC-BC28-F8073AC26B62}" type="parTrans" cxnId="{97ED3B5D-ABC0-4F1A-B477-4BC0B7573A0B}">
      <dgm:prSet/>
      <dgm:spPr/>
      <dgm:t>
        <a:bodyPr/>
        <a:lstStyle/>
        <a:p>
          <a:endParaRPr lang="en-US"/>
        </a:p>
      </dgm:t>
    </dgm:pt>
    <dgm:pt modelId="{79D6DC0C-AB8B-4F1E-B770-998DC1C2D005}" type="sibTrans" cxnId="{97ED3B5D-ABC0-4F1A-B477-4BC0B7573A0B}">
      <dgm:prSet/>
      <dgm:spPr/>
      <dgm:t>
        <a:bodyPr/>
        <a:lstStyle/>
        <a:p>
          <a:endParaRPr lang="en-US"/>
        </a:p>
      </dgm:t>
    </dgm:pt>
    <dgm:pt modelId="{653CA3CF-11E4-4180-A386-9F87187FEE7F}">
      <dgm:prSet phldrT="[Text]" custT="1"/>
      <dgm:spPr/>
      <dgm:t>
        <a:bodyPr/>
        <a:lstStyle/>
        <a:p>
          <a:r>
            <a:rPr lang="en-US" sz="1550" b="0" i="0" u="none" dirty="0" smtClean="0"/>
            <a:t>Aviation Maintenance Technology</a:t>
          </a:r>
          <a:endParaRPr lang="en-US" sz="1550" dirty="0"/>
        </a:p>
      </dgm:t>
    </dgm:pt>
    <dgm:pt modelId="{C752D428-3CFE-4AA1-AC4D-2451BDCD8510}" type="parTrans" cxnId="{C80878DA-C9E0-4EAB-A556-2F0A0EF97C5E}">
      <dgm:prSet/>
      <dgm:spPr/>
      <dgm:t>
        <a:bodyPr/>
        <a:lstStyle/>
        <a:p>
          <a:endParaRPr lang="en-US"/>
        </a:p>
      </dgm:t>
    </dgm:pt>
    <dgm:pt modelId="{BF726FCF-4AB9-45A4-B9DB-6B23309B3B82}" type="sibTrans" cxnId="{C80878DA-C9E0-4EAB-A556-2F0A0EF97C5E}">
      <dgm:prSet/>
      <dgm:spPr/>
      <dgm:t>
        <a:bodyPr/>
        <a:lstStyle/>
        <a:p>
          <a:endParaRPr lang="en-US"/>
        </a:p>
      </dgm:t>
    </dgm:pt>
    <dgm:pt modelId="{6B9EBB89-7D88-4B59-9785-2A9C2637C38D}">
      <dgm:prSet phldrT="[Text]" custT="1"/>
      <dgm:spPr/>
      <dgm:t>
        <a:bodyPr/>
        <a:lstStyle/>
        <a:p>
          <a:r>
            <a:rPr lang="en-US" sz="1700" b="1" u="sng" dirty="0" smtClean="0"/>
            <a:t>Healthcare Programs </a:t>
          </a:r>
          <a:endParaRPr lang="en-US" sz="1700" b="1" u="sng" dirty="0"/>
        </a:p>
      </dgm:t>
    </dgm:pt>
    <dgm:pt modelId="{B84982FB-8AC3-42EB-9057-32DD4330B976}" type="parTrans" cxnId="{AA44A507-A860-438C-8435-D4C0F03E1F58}">
      <dgm:prSet/>
      <dgm:spPr/>
      <dgm:t>
        <a:bodyPr/>
        <a:lstStyle/>
        <a:p>
          <a:endParaRPr lang="en-US"/>
        </a:p>
      </dgm:t>
    </dgm:pt>
    <dgm:pt modelId="{0101613C-9D07-4D3F-B408-36A83C747364}" type="sibTrans" cxnId="{AA44A507-A860-438C-8435-D4C0F03E1F58}">
      <dgm:prSet/>
      <dgm:spPr/>
      <dgm:t>
        <a:bodyPr/>
        <a:lstStyle/>
        <a:p>
          <a:endParaRPr lang="en-US"/>
        </a:p>
      </dgm:t>
    </dgm:pt>
    <dgm:pt modelId="{64C3A418-1B2E-474F-8CE7-63FC6D64B67F}">
      <dgm:prSet phldrT="[Text]" custT="1"/>
      <dgm:spPr/>
      <dgm:t>
        <a:bodyPr/>
        <a:lstStyle/>
        <a:p>
          <a:r>
            <a:rPr lang="en-US" sz="1550" b="0" i="0" u="none" dirty="0" smtClean="0"/>
            <a:t>Health and Medical Administrative Services</a:t>
          </a:r>
          <a:endParaRPr lang="en-US" sz="1550" dirty="0"/>
        </a:p>
      </dgm:t>
    </dgm:pt>
    <dgm:pt modelId="{25D3F9EA-454A-4EB9-B63F-414B5EE83819}" type="parTrans" cxnId="{E0C45899-13E4-475B-8586-FDB2A759F820}">
      <dgm:prSet/>
      <dgm:spPr/>
      <dgm:t>
        <a:bodyPr/>
        <a:lstStyle/>
        <a:p>
          <a:endParaRPr lang="en-US"/>
        </a:p>
      </dgm:t>
    </dgm:pt>
    <dgm:pt modelId="{D2BB68E0-DD64-4C9F-83B5-8584003C2AA2}" type="sibTrans" cxnId="{E0C45899-13E4-475B-8586-FDB2A759F820}">
      <dgm:prSet/>
      <dgm:spPr/>
      <dgm:t>
        <a:bodyPr/>
        <a:lstStyle/>
        <a:p>
          <a:endParaRPr lang="en-US"/>
        </a:p>
      </dgm:t>
    </dgm:pt>
    <dgm:pt modelId="{FDC1A73C-6A03-4F11-B626-6A312EB27777}">
      <dgm:prSet phldrT="[Text]" custT="1"/>
      <dgm:spPr/>
      <dgm:t>
        <a:bodyPr/>
        <a:lstStyle/>
        <a:p>
          <a:r>
            <a:rPr lang="en-US" sz="1700" b="1" u="sng" dirty="0" smtClean="0">
              <a:solidFill>
                <a:schemeClr val="bg1"/>
              </a:solidFill>
            </a:rPr>
            <a:t>Business Programs </a:t>
          </a:r>
          <a:endParaRPr lang="en-US" sz="1700" b="1" u="sng" dirty="0">
            <a:solidFill>
              <a:schemeClr val="bg1"/>
            </a:solidFill>
          </a:endParaRPr>
        </a:p>
      </dgm:t>
    </dgm:pt>
    <dgm:pt modelId="{216834A2-D93A-4254-B85A-58ECAAC42EF6}" type="parTrans" cxnId="{72795602-09A7-41DB-84AB-66E2A966F08E}">
      <dgm:prSet/>
      <dgm:spPr/>
      <dgm:t>
        <a:bodyPr/>
        <a:lstStyle/>
        <a:p>
          <a:endParaRPr lang="en-US"/>
        </a:p>
      </dgm:t>
    </dgm:pt>
    <dgm:pt modelId="{1C8ED8FA-12C9-4272-9658-6DB2A777F98A}" type="sibTrans" cxnId="{72795602-09A7-41DB-84AB-66E2A966F08E}">
      <dgm:prSet/>
      <dgm:spPr/>
      <dgm:t>
        <a:bodyPr/>
        <a:lstStyle/>
        <a:p>
          <a:endParaRPr lang="en-US"/>
        </a:p>
      </dgm:t>
    </dgm:pt>
    <dgm:pt modelId="{EEFCE785-3153-490A-A92A-CE6DA7621EA1}">
      <dgm:prSet phldrT="[Text]" custT="1"/>
      <dgm:spPr/>
      <dgm:t>
        <a:bodyPr/>
        <a:lstStyle/>
        <a:p>
          <a:r>
            <a:rPr lang="en-US" sz="1550" b="0" i="0" u="none" dirty="0" smtClean="0"/>
            <a:t>Office Administration</a:t>
          </a:r>
          <a:endParaRPr lang="en-US" sz="1550" dirty="0"/>
        </a:p>
      </dgm:t>
    </dgm:pt>
    <dgm:pt modelId="{465D65F1-BDC8-4556-8ACC-3B6403EF726E}" type="parTrans" cxnId="{36D63C53-A075-4E6A-8E06-71C6816C7CB0}">
      <dgm:prSet/>
      <dgm:spPr/>
      <dgm:t>
        <a:bodyPr/>
        <a:lstStyle/>
        <a:p>
          <a:endParaRPr lang="en-US"/>
        </a:p>
      </dgm:t>
    </dgm:pt>
    <dgm:pt modelId="{B2CEFB30-BAB4-4D36-B6AF-D4C9FCB3FE83}" type="sibTrans" cxnId="{36D63C53-A075-4E6A-8E06-71C6816C7CB0}">
      <dgm:prSet/>
      <dgm:spPr/>
      <dgm:t>
        <a:bodyPr/>
        <a:lstStyle/>
        <a:p>
          <a:endParaRPr lang="en-US"/>
        </a:p>
      </dgm:t>
    </dgm:pt>
    <dgm:pt modelId="{CBE7D301-C48D-4CA2-BBB4-67F34D8C67BB}">
      <dgm:prSet phldrT="[Text]"/>
      <dgm:spPr/>
      <dgm:t>
        <a:bodyPr/>
        <a:lstStyle/>
        <a:p>
          <a:endParaRPr lang="en-US" sz="1300" dirty="0"/>
        </a:p>
      </dgm:t>
    </dgm:pt>
    <dgm:pt modelId="{4C0E927C-8BC4-457C-81D9-6A0DFF81B0DB}" type="parTrans" cxnId="{CB5C4E05-B869-482F-AA3C-9400249C585E}">
      <dgm:prSet/>
      <dgm:spPr/>
      <dgm:t>
        <a:bodyPr/>
        <a:lstStyle/>
        <a:p>
          <a:endParaRPr lang="en-US"/>
        </a:p>
      </dgm:t>
    </dgm:pt>
    <dgm:pt modelId="{1DBD190C-FBBC-4103-8322-09D106C74D50}" type="sibTrans" cxnId="{CB5C4E05-B869-482F-AA3C-9400249C585E}">
      <dgm:prSet/>
      <dgm:spPr/>
      <dgm:t>
        <a:bodyPr/>
        <a:lstStyle/>
        <a:p>
          <a:endParaRPr lang="en-US"/>
        </a:p>
      </dgm:t>
    </dgm:pt>
    <dgm:pt modelId="{AA552871-909E-4547-8D3D-4F17488CF9F5}">
      <dgm:prSet phldrT="[Text]"/>
      <dgm:spPr/>
      <dgm:t>
        <a:bodyPr/>
        <a:lstStyle/>
        <a:p>
          <a:endParaRPr lang="en-US" sz="1300" dirty="0"/>
        </a:p>
      </dgm:t>
    </dgm:pt>
    <dgm:pt modelId="{351254AD-CBBA-4070-98D0-04B2F0FB93B0}" type="parTrans" cxnId="{E12E69CA-8A29-4FAC-B8BD-E76470A867D3}">
      <dgm:prSet/>
      <dgm:spPr/>
      <dgm:t>
        <a:bodyPr/>
        <a:lstStyle/>
        <a:p>
          <a:endParaRPr lang="en-US"/>
        </a:p>
      </dgm:t>
    </dgm:pt>
    <dgm:pt modelId="{57A3FEA3-3ABA-475D-8302-97862CAE49B0}" type="sibTrans" cxnId="{E12E69CA-8A29-4FAC-B8BD-E76470A867D3}">
      <dgm:prSet/>
      <dgm:spPr/>
      <dgm:t>
        <a:bodyPr/>
        <a:lstStyle/>
        <a:p>
          <a:endParaRPr lang="en-US"/>
        </a:p>
      </dgm:t>
    </dgm:pt>
    <dgm:pt modelId="{DDB8701E-D72A-47E7-9EB0-0EC32DBE1E9B}">
      <dgm:prSet phldrT="[Text]" custT="1"/>
      <dgm:spPr/>
      <dgm:t>
        <a:bodyPr/>
        <a:lstStyle/>
        <a:p>
          <a:r>
            <a:rPr lang="en-US" sz="1550" b="0" i="0" u="none" dirty="0" smtClean="0"/>
            <a:t>Diesel Technology</a:t>
          </a:r>
          <a:endParaRPr lang="en-US" sz="1550" dirty="0"/>
        </a:p>
      </dgm:t>
    </dgm:pt>
    <dgm:pt modelId="{F51FA917-F29A-4F58-BC36-D3937A31B361}" type="parTrans" cxnId="{F5D63653-C48B-4AE4-BCA9-C76F121A3D59}">
      <dgm:prSet/>
      <dgm:spPr/>
      <dgm:t>
        <a:bodyPr/>
        <a:lstStyle/>
        <a:p>
          <a:endParaRPr lang="en-US"/>
        </a:p>
      </dgm:t>
    </dgm:pt>
    <dgm:pt modelId="{FE653746-4312-4761-AB5D-22D9E1D9ED8E}" type="sibTrans" cxnId="{F5D63653-C48B-4AE4-BCA9-C76F121A3D59}">
      <dgm:prSet/>
      <dgm:spPr/>
      <dgm:t>
        <a:bodyPr/>
        <a:lstStyle/>
        <a:p>
          <a:endParaRPr lang="en-US"/>
        </a:p>
      </dgm:t>
    </dgm:pt>
    <dgm:pt modelId="{594AA85A-8610-4826-944A-06C8C0F1012E}">
      <dgm:prSet phldrT="[Text]" custT="1"/>
      <dgm:spPr/>
      <dgm:t>
        <a:bodyPr/>
        <a:lstStyle/>
        <a:p>
          <a:r>
            <a:rPr lang="en-US" sz="1550" b="0" i="0" u="none" dirty="0" smtClean="0"/>
            <a:t>Industrial Technology</a:t>
          </a:r>
          <a:endParaRPr lang="en-US" sz="1550" dirty="0"/>
        </a:p>
      </dgm:t>
    </dgm:pt>
    <dgm:pt modelId="{50820538-6F67-419A-A953-76EF6FBCD217}" type="parTrans" cxnId="{9EBE7309-1387-413C-A41F-DEB27E2EF45D}">
      <dgm:prSet/>
      <dgm:spPr/>
      <dgm:t>
        <a:bodyPr/>
        <a:lstStyle/>
        <a:p>
          <a:endParaRPr lang="en-US"/>
        </a:p>
      </dgm:t>
    </dgm:pt>
    <dgm:pt modelId="{34D9CE27-4975-4018-92A7-9292A22A6CEF}" type="sibTrans" cxnId="{9EBE7309-1387-413C-A41F-DEB27E2EF45D}">
      <dgm:prSet/>
      <dgm:spPr/>
      <dgm:t>
        <a:bodyPr/>
        <a:lstStyle/>
        <a:p>
          <a:endParaRPr lang="en-US"/>
        </a:p>
      </dgm:t>
    </dgm:pt>
    <dgm:pt modelId="{4072E1DE-F2EB-4CBA-9841-BEB07A24AF5A}">
      <dgm:prSet phldrT="[Text]" custT="1"/>
      <dgm:spPr/>
      <dgm:t>
        <a:bodyPr/>
        <a:lstStyle/>
        <a:p>
          <a:r>
            <a:rPr lang="en-US" sz="1550" dirty="0" smtClean="0"/>
            <a:t>Hospitality &amp; Food Management</a:t>
          </a:r>
          <a:endParaRPr lang="en-US" sz="1550" dirty="0"/>
        </a:p>
      </dgm:t>
    </dgm:pt>
    <dgm:pt modelId="{E0B6E32B-EA52-4AA5-A6FD-FBEC80FDC888}" type="parTrans" cxnId="{935F9A44-E5CA-48ED-8BBA-1F72B850927D}">
      <dgm:prSet/>
      <dgm:spPr/>
      <dgm:t>
        <a:bodyPr/>
        <a:lstStyle/>
        <a:p>
          <a:endParaRPr lang="en-US"/>
        </a:p>
      </dgm:t>
    </dgm:pt>
    <dgm:pt modelId="{C7429B9F-C875-4B6D-AD6D-EF6D0C3CCD7C}" type="sibTrans" cxnId="{935F9A44-E5CA-48ED-8BBA-1F72B850927D}">
      <dgm:prSet/>
      <dgm:spPr/>
      <dgm:t>
        <a:bodyPr/>
        <a:lstStyle/>
        <a:p>
          <a:endParaRPr lang="en-US"/>
        </a:p>
      </dgm:t>
    </dgm:pt>
    <dgm:pt modelId="{CC59B996-396E-4099-BCAE-1C18B24E9792}">
      <dgm:prSet phldrT="[Text]" custT="1"/>
      <dgm:spPr/>
      <dgm:t>
        <a:bodyPr/>
        <a:lstStyle/>
        <a:p>
          <a:r>
            <a:rPr lang="en-US" sz="1550" dirty="0" smtClean="0"/>
            <a:t> </a:t>
          </a:r>
          <a:r>
            <a:rPr lang="en-US" sz="1550" b="0" i="0" u="none" dirty="0" smtClean="0"/>
            <a:t>Administrative Assistant and Secretarial Science</a:t>
          </a:r>
          <a:endParaRPr lang="en-US" sz="1550" dirty="0"/>
        </a:p>
      </dgm:t>
    </dgm:pt>
    <dgm:pt modelId="{BC537D14-D9F4-43FB-B53C-85DC96332D53}" type="parTrans" cxnId="{25F1A416-C858-45D8-B07A-B8CF62DC07DA}">
      <dgm:prSet/>
      <dgm:spPr/>
      <dgm:t>
        <a:bodyPr/>
        <a:lstStyle/>
        <a:p>
          <a:endParaRPr lang="en-US"/>
        </a:p>
      </dgm:t>
    </dgm:pt>
    <dgm:pt modelId="{90AA0F0D-FF57-418D-AFC9-F52B938A4738}" type="sibTrans" cxnId="{25F1A416-C858-45D8-B07A-B8CF62DC07DA}">
      <dgm:prSet/>
      <dgm:spPr/>
      <dgm:t>
        <a:bodyPr/>
        <a:lstStyle/>
        <a:p>
          <a:endParaRPr lang="en-US"/>
        </a:p>
      </dgm:t>
    </dgm:pt>
    <dgm:pt modelId="{AB61D19C-DFD0-4066-AFC9-1D09EE4105F7}">
      <dgm:prSet phldrT="[Text]" custT="1"/>
      <dgm:spPr/>
      <dgm:t>
        <a:bodyPr/>
        <a:lstStyle/>
        <a:p>
          <a:r>
            <a:rPr lang="en-US" sz="1550" b="0" i="0" u="none" dirty="0" smtClean="0"/>
            <a:t>Dental Assisting / Assistant</a:t>
          </a:r>
          <a:endParaRPr lang="en-US" sz="1550" dirty="0"/>
        </a:p>
      </dgm:t>
    </dgm:pt>
    <dgm:pt modelId="{E9384DA3-42C1-4E7C-8D4D-DF7EE531FB1A}" type="parTrans" cxnId="{E970A7D3-CED3-4162-9F0C-1DACA8B40FA4}">
      <dgm:prSet/>
      <dgm:spPr/>
      <dgm:t>
        <a:bodyPr/>
        <a:lstStyle/>
        <a:p>
          <a:endParaRPr lang="en-US"/>
        </a:p>
      </dgm:t>
    </dgm:pt>
    <dgm:pt modelId="{05773B0E-97F9-4F62-A3BC-7B70C321672F}" type="sibTrans" cxnId="{E970A7D3-CED3-4162-9F0C-1DACA8B40FA4}">
      <dgm:prSet/>
      <dgm:spPr/>
      <dgm:t>
        <a:bodyPr/>
        <a:lstStyle/>
        <a:p>
          <a:endParaRPr lang="en-US"/>
        </a:p>
      </dgm:t>
    </dgm:pt>
    <dgm:pt modelId="{84CC890A-02BA-47B0-8DE6-28C1F16B545B}">
      <dgm:prSet phldrT="[Text]"/>
      <dgm:spPr/>
      <dgm:t>
        <a:bodyPr/>
        <a:lstStyle/>
        <a:p>
          <a:endParaRPr lang="en-US" sz="1200" dirty="0"/>
        </a:p>
      </dgm:t>
    </dgm:pt>
    <dgm:pt modelId="{25807EF0-73ED-467A-BFDE-EDF3022B32CB}" type="parTrans" cxnId="{12DDA7D6-A722-4496-9B51-DADD90757795}">
      <dgm:prSet/>
      <dgm:spPr/>
      <dgm:t>
        <a:bodyPr/>
        <a:lstStyle/>
        <a:p>
          <a:endParaRPr lang="en-US"/>
        </a:p>
      </dgm:t>
    </dgm:pt>
    <dgm:pt modelId="{3DE8DC07-495C-4C50-BB8C-C93816C5FF39}" type="sibTrans" cxnId="{12DDA7D6-A722-4496-9B51-DADD90757795}">
      <dgm:prSet/>
      <dgm:spPr/>
      <dgm:t>
        <a:bodyPr/>
        <a:lstStyle/>
        <a:p>
          <a:endParaRPr lang="en-US"/>
        </a:p>
      </dgm:t>
    </dgm:pt>
    <dgm:pt modelId="{2A020FCB-F906-4256-A48C-467B395EE693}">
      <dgm:prSet phldrT="[Text]"/>
      <dgm:spPr/>
      <dgm:t>
        <a:bodyPr/>
        <a:lstStyle/>
        <a:p>
          <a:endParaRPr lang="en-US" sz="1200" dirty="0"/>
        </a:p>
      </dgm:t>
    </dgm:pt>
    <dgm:pt modelId="{19B9FDBA-CD53-4701-86FB-F7234A36451B}" type="parTrans" cxnId="{B660F04D-684E-4E4B-94A0-B088EE3851D0}">
      <dgm:prSet/>
      <dgm:spPr/>
      <dgm:t>
        <a:bodyPr/>
        <a:lstStyle/>
        <a:p>
          <a:endParaRPr lang="en-US"/>
        </a:p>
      </dgm:t>
    </dgm:pt>
    <dgm:pt modelId="{2EDF65FF-9EA7-41D7-AE42-C49E784F9F00}" type="sibTrans" cxnId="{B660F04D-684E-4E4B-94A0-B088EE3851D0}">
      <dgm:prSet/>
      <dgm:spPr/>
      <dgm:t>
        <a:bodyPr/>
        <a:lstStyle/>
        <a:p>
          <a:endParaRPr lang="en-US"/>
        </a:p>
      </dgm:t>
    </dgm:pt>
    <dgm:pt modelId="{E0A09385-5B88-4CDD-AFF8-5A07F12AC865}">
      <dgm:prSet phldrT="[Text]" custT="1"/>
      <dgm:spPr/>
      <dgm:t>
        <a:bodyPr/>
        <a:lstStyle/>
        <a:p>
          <a:r>
            <a:rPr lang="en-US" sz="1550" dirty="0" smtClean="0"/>
            <a:t>Medical Assistant </a:t>
          </a:r>
          <a:endParaRPr lang="en-US" sz="1550" dirty="0"/>
        </a:p>
      </dgm:t>
    </dgm:pt>
    <dgm:pt modelId="{B4F2CC2D-4BC7-4579-92ED-0DDE7E56A622}" type="parTrans" cxnId="{06C5DDBB-E505-4860-A454-435BD3AC5BA7}">
      <dgm:prSet/>
      <dgm:spPr/>
      <dgm:t>
        <a:bodyPr/>
        <a:lstStyle/>
        <a:p>
          <a:endParaRPr lang="en-US"/>
        </a:p>
      </dgm:t>
    </dgm:pt>
    <dgm:pt modelId="{786625CF-08E6-495D-BD9C-F474C6A7862B}" type="sibTrans" cxnId="{06C5DDBB-E505-4860-A454-435BD3AC5BA7}">
      <dgm:prSet/>
      <dgm:spPr/>
      <dgm:t>
        <a:bodyPr/>
        <a:lstStyle/>
        <a:p>
          <a:endParaRPr lang="en-US"/>
        </a:p>
      </dgm:t>
    </dgm:pt>
    <dgm:pt modelId="{906C7CF7-C6DA-4E12-A687-50C0BE427C8C}">
      <dgm:prSet phldrT="[Text]"/>
      <dgm:spPr/>
      <dgm:t>
        <a:bodyPr/>
        <a:lstStyle/>
        <a:p>
          <a:endParaRPr lang="en-US" sz="1200" dirty="0"/>
        </a:p>
      </dgm:t>
    </dgm:pt>
    <dgm:pt modelId="{1333B78C-772D-4A14-AFD6-D503676A068E}" type="parTrans" cxnId="{035AA011-9AC8-4D95-AFC6-3AC24DA1B7DA}">
      <dgm:prSet/>
      <dgm:spPr/>
      <dgm:t>
        <a:bodyPr/>
        <a:lstStyle/>
        <a:p>
          <a:endParaRPr lang="en-US"/>
        </a:p>
      </dgm:t>
    </dgm:pt>
    <dgm:pt modelId="{07F2E1BE-A7E3-4905-BC33-1ADFC6EE9226}" type="sibTrans" cxnId="{035AA011-9AC8-4D95-AFC6-3AC24DA1B7DA}">
      <dgm:prSet/>
      <dgm:spPr/>
      <dgm:t>
        <a:bodyPr/>
        <a:lstStyle/>
        <a:p>
          <a:endParaRPr lang="en-US"/>
        </a:p>
      </dgm:t>
    </dgm:pt>
    <dgm:pt modelId="{EDC6C25A-3C56-4E5F-A4FA-F99EA2BD520A}">
      <dgm:prSet phldrT="[Text]"/>
      <dgm:spPr/>
      <dgm:t>
        <a:bodyPr/>
        <a:lstStyle/>
        <a:p>
          <a:endParaRPr lang="en-US" sz="1200" dirty="0"/>
        </a:p>
      </dgm:t>
    </dgm:pt>
    <dgm:pt modelId="{410E7DCD-2131-46FC-908C-6622C7AB37C8}" type="parTrans" cxnId="{200A4A58-F55E-4C01-B726-04039B8E6D8B}">
      <dgm:prSet/>
      <dgm:spPr/>
      <dgm:t>
        <a:bodyPr/>
        <a:lstStyle/>
        <a:p>
          <a:endParaRPr lang="en-US"/>
        </a:p>
      </dgm:t>
    </dgm:pt>
    <dgm:pt modelId="{DBC976FF-2746-41EC-8667-438A1C41A259}" type="sibTrans" cxnId="{200A4A58-F55E-4C01-B726-04039B8E6D8B}">
      <dgm:prSet/>
      <dgm:spPr/>
      <dgm:t>
        <a:bodyPr/>
        <a:lstStyle/>
        <a:p>
          <a:endParaRPr lang="en-US"/>
        </a:p>
      </dgm:t>
    </dgm:pt>
    <dgm:pt modelId="{E0EDE78D-848C-4EDD-B022-3C0E1574F5B5}" type="pres">
      <dgm:prSet presAssocID="{D1DF4855-AA26-43B2-87DE-4046C9A7FD9A}" presName="Name0" presStyleCnt="0">
        <dgm:presLayoutVars>
          <dgm:dir/>
          <dgm:resizeHandles val="exact"/>
        </dgm:presLayoutVars>
      </dgm:prSet>
      <dgm:spPr/>
      <dgm:t>
        <a:bodyPr/>
        <a:lstStyle/>
        <a:p>
          <a:endParaRPr lang="en-US"/>
        </a:p>
      </dgm:t>
    </dgm:pt>
    <dgm:pt modelId="{8FA7E756-4DF9-44E1-A06C-B83D74014FFB}" type="pres">
      <dgm:prSet presAssocID="{BAC8F2BA-B0E2-4639-A247-86D507D1DA5B}" presName="composite" presStyleCnt="0"/>
      <dgm:spPr/>
      <dgm:t>
        <a:bodyPr/>
        <a:lstStyle/>
        <a:p>
          <a:endParaRPr lang="en-US"/>
        </a:p>
      </dgm:t>
    </dgm:pt>
    <dgm:pt modelId="{A1954FD5-A51B-454A-B0F3-AC24A3F04F6C}" type="pres">
      <dgm:prSet presAssocID="{BAC8F2BA-B0E2-4639-A247-86D507D1DA5B}" presName="imagSh" presStyleLbl="bgImgPlace1" presStyleIdx="0" presStyleCnt="3"/>
      <dgm:spPr/>
      <dgm:t>
        <a:bodyPr/>
        <a:lstStyle/>
        <a:p>
          <a:endParaRPr lang="en-US"/>
        </a:p>
      </dgm:t>
    </dgm:pt>
    <dgm:pt modelId="{8963AE7A-A45C-447C-80AC-06EA8FC7DC9D}" type="pres">
      <dgm:prSet presAssocID="{BAC8F2BA-B0E2-4639-A247-86D507D1DA5B}" presName="txNode" presStyleLbl="node1" presStyleIdx="0" presStyleCnt="3" custScaleY="159396">
        <dgm:presLayoutVars>
          <dgm:bulletEnabled val="1"/>
        </dgm:presLayoutVars>
      </dgm:prSet>
      <dgm:spPr/>
      <dgm:t>
        <a:bodyPr/>
        <a:lstStyle/>
        <a:p>
          <a:endParaRPr lang="en-US"/>
        </a:p>
      </dgm:t>
    </dgm:pt>
    <dgm:pt modelId="{0E9908DD-9B93-4A12-8563-906FC4A4D9CC}" type="pres">
      <dgm:prSet presAssocID="{C3D9648C-476C-4C15-9D19-AC641BB12A51}" presName="sibTrans" presStyleLbl="sibTrans2D1" presStyleIdx="0" presStyleCnt="2"/>
      <dgm:spPr/>
      <dgm:t>
        <a:bodyPr/>
        <a:lstStyle/>
        <a:p>
          <a:endParaRPr lang="en-US"/>
        </a:p>
      </dgm:t>
    </dgm:pt>
    <dgm:pt modelId="{466CA6B1-05DD-44B0-8748-B1E49496EAF3}" type="pres">
      <dgm:prSet presAssocID="{C3D9648C-476C-4C15-9D19-AC641BB12A51}" presName="connTx" presStyleLbl="sibTrans2D1" presStyleIdx="0" presStyleCnt="2"/>
      <dgm:spPr/>
      <dgm:t>
        <a:bodyPr/>
        <a:lstStyle/>
        <a:p>
          <a:endParaRPr lang="en-US"/>
        </a:p>
      </dgm:t>
    </dgm:pt>
    <dgm:pt modelId="{3751E4D6-723A-4425-B110-2C03362C7137}" type="pres">
      <dgm:prSet presAssocID="{6B9EBB89-7D88-4B59-9785-2A9C2637C38D}" presName="composite" presStyleCnt="0"/>
      <dgm:spPr/>
      <dgm:t>
        <a:bodyPr/>
        <a:lstStyle/>
        <a:p>
          <a:endParaRPr lang="en-US"/>
        </a:p>
      </dgm:t>
    </dgm:pt>
    <dgm:pt modelId="{3ED9689C-32DB-437F-904F-796D4FCACAEB}" type="pres">
      <dgm:prSet presAssocID="{6B9EBB89-7D88-4B59-9785-2A9C2637C38D}" presName="imagSh" presStyleLbl="bgImgPlace1" presStyleIdx="1" presStyleCnt="3"/>
      <dgm:spPr/>
      <dgm:t>
        <a:bodyPr/>
        <a:lstStyle/>
        <a:p>
          <a:endParaRPr lang="en-US"/>
        </a:p>
      </dgm:t>
    </dgm:pt>
    <dgm:pt modelId="{13E68AC7-2FFA-441B-A562-B07ED2EC5A3E}" type="pres">
      <dgm:prSet presAssocID="{6B9EBB89-7D88-4B59-9785-2A9C2637C38D}" presName="txNode" presStyleLbl="node1" presStyleIdx="1" presStyleCnt="3" custScaleY="161283">
        <dgm:presLayoutVars>
          <dgm:bulletEnabled val="1"/>
        </dgm:presLayoutVars>
      </dgm:prSet>
      <dgm:spPr/>
      <dgm:t>
        <a:bodyPr/>
        <a:lstStyle/>
        <a:p>
          <a:endParaRPr lang="en-US"/>
        </a:p>
      </dgm:t>
    </dgm:pt>
    <dgm:pt modelId="{EA23CC46-DA67-4E71-A38A-6EC7015357E1}" type="pres">
      <dgm:prSet presAssocID="{0101613C-9D07-4D3F-B408-36A83C747364}" presName="sibTrans" presStyleLbl="sibTrans2D1" presStyleIdx="1" presStyleCnt="2"/>
      <dgm:spPr/>
      <dgm:t>
        <a:bodyPr/>
        <a:lstStyle/>
        <a:p>
          <a:endParaRPr lang="en-US"/>
        </a:p>
      </dgm:t>
    </dgm:pt>
    <dgm:pt modelId="{F8B92BDF-80BC-4362-86D9-6135F05758A6}" type="pres">
      <dgm:prSet presAssocID="{0101613C-9D07-4D3F-B408-36A83C747364}" presName="connTx" presStyleLbl="sibTrans2D1" presStyleIdx="1" presStyleCnt="2"/>
      <dgm:spPr/>
      <dgm:t>
        <a:bodyPr/>
        <a:lstStyle/>
        <a:p>
          <a:endParaRPr lang="en-US"/>
        </a:p>
      </dgm:t>
    </dgm:pt>
    <dgm:pt modelId="{F77B36A3-670C-4566-B8DF-F1806D363B9E}" type="pres">
      <dgm:prSet presAssocID="{FDC1A73C-6A03-4F11-B626-6A312EB27777}" presName="composite" presStyleCnt="0"/>
      <dgm:spPr/>
      <dgm:t>
        <a:bodyPr/>
        <a:lstStyle/>
        <a:p>
          <a:endParaRPr lang="en-US"/>
        </a:p>
      </dgm:t>
    </dgm:pt>
    <dgm:pt modelId="{A6A52621-CE9F-4E41-B47E-90D4DAC77F36}" type="pres">
      <dgm:prSet presAssocID="{FDC1A73C-6A03-4F11-B626-6A312EB27777}" presName="imagSh" presStyleLbl="bgImgPlace1" presStyleIdx="2" presStyleCnt="3"/>
      <dgm:spPr/>
      <dgm:t>
        <a:bodyPr/>
        <a:lstStyle/>
        <a:p>
          <a:endParaRPr lang="en-US"/>
        </a:p>
      </dgm:t>
    </dgm:pt>
    <dgm:pt modelId="{7DCD2553-A267-4852-921D-9A40168B9381}" type="pres">
      <dgm:prSet presAssocID="{FDC1A73C-6A03-4F11-B626-6A312EB27777}" presName="txNode" presStyleLbl="node1" presStyleIdx="2" presStyleCnt="3" custScaleY="151126">
        <dgm:presLayoutVars>
          <dgm:bulletEnabled val="1"/>
        </dgm:presLayoutVars>
      </dgm:prSet>
      <dgm:spPr/>
      <dgm:t>
        <a:bodyPr/>
        <a:lstStyle/>
        <a:p>
          <a:endParaRPr lang="en-US"/>
        </a:p>
      </dgm:t>
    </dgm:pt>
  </dgm:ptLst>
  <dgm:cxnLst>
    <dgm:cxn modelId="{CB5C4E05-B869-482F-AA3C-9400249C585E}" srcId="{BAC8F2BA-B0E2-4639-A247-86D507D1DA5B}" destId="{CBE7D301-C48D-4CA2-BBB4-67F34D8C67BB}" srcOrd="5" destOrd="0" parTransId="{4C0E927C-8BC4-457C-81D9-6A0DFF81B0DB}" sibTransId="{1DBD190C-FBBC-4103-8322-09D106C74D50}"/>
    <dgm:cxn modelId="{BAAFE8E3-DA5B-4936-882E-F333B6BD7A05}" type="presOf" srcId="{2A020FCB-F906-4256-A48C-467B395EE693}" destId="{13E68AC7-2FFA-441B-A562-B07ED2EC5A3E}" srcOrd="0" destOrd="6" presId="urn:microsoft.com/office/officeart/2005/8/layout/hProcess10"/>
    <dgm:cxn modelId="{25F1A416-C858-45D8-B07A-B8CF62DC07DA}" srcId="{FDC1A73C-6A03-4F11-B626-6A312EB27777}" destId="{CC59B996-396E-4099-BCAE-1C18B24E9792}" srcOrd="2" destOrd="0" parTransId="{BC537D14-D9F4-43FB-B53C-85DC96332D53}" sibTransId="{90AA0F0D-FF57-418D-AFC9-F52B938A4738}"/>
    <dgm:cxn modelId="{F5D63653-C48B-4AE4-BCA9-C76F121A3D59}" srcId="{BAC8F2BA-B0E2-4639-A247-86D507D1DA5B}" destId="{DDB8701E-D72A-47E7-9EB0-0EC32DBE1E9B}" srcOrd="2" destOrd="0" parTransId="{F51FA917-F29A-4F58-BC36-D3937A31B361}" sibTransId="{FE653746-4312-4761-AB5D-22D9E1D9ED8E}"/>
    <dgm:cxn modelId="{B89E02D1-395A-458C-B08A-B9C72CC30891}" type="presOf" srcId="{0101613C-9D07-4D3F-B408-36A83C747364}" destId="{F8B92BDF-80BC-4362-86D9-6135F05758A6}" srcOrd="1" destOrd="0" presId="urn:microsoft.com/office/officeart/2005/8/layout/hProcess10"/>
    <dgm:cxn modelId="{76005486-56B4-4001-89BE-C96C9C670B44}" type="presOf" srcId="{4072E1DE-F2EB-4CBA-9841-BEB07A24AF5A}" destId="{7DCD2553-A267-4852-921D-9A40168B9381}" srcOrd="0" destOrd="2" presId="urn:microsoft.com/office/officeart/2005/8/layout/hProcess10"/>
    <dgm:cxn modelId="{B660F04D-684E-4E4B-94A0-B088EE3851D0}" srcId="{6B9EBB89-7D88-4B59-9785-2A9C2637C38D}" destId="{2A020FCB-F906-4256-A48C-467B395EE693}" srcOrd="5" destOrd="0" parTransId="{19B9FDBA-CD53-4701-86FB-F7234A36451B}" sibTransId="{2EDF65FF-9EA7-41D7-AE42-C49E784F9F00}"/>
    <dgm:cxn modelId="{E970A7D3-CED3-4162-9F0C-1DACA8B40FA4}" srcId="{6B9EBB89-7D88-4B59-9785-2A9C2637C38D}" destId="{AB61D19C-DFD0-4066-AFC9-1D09EE4105F7}" srcOrd="1" destOrd="0" parTransId="{E9384DA3-42C1-4E7C-8D4D-DF7EE531FB1A}" sibTransId="{05773B0E-97F9-4F62-A3BC-7B70C321672F}"/>
    <dgm:cxn modelId="{E12E69CA-8A29-4FAC-B8BD-E76470A867D3}" srcId="{BAC8F2BA-B0E2-4639-A247-86D507D1DA5B}" destId="{AA552871-909E-4547-8D3D-4F17488CF9F5}" srcOrd="4" destOrd="0" parTransId="{351254AD-CBBA-4070-98D0-04B2F0FB93B0}" sibTransId="{57A3FEA3-3ABA-475D-8302-97862CAE49B0}"/>
    <dgm:cxn modelId="{12DDA7D6-A722-4496-9B51-DADD90757795}" srcId="{6B9EBB89-7D88-4B59-9785-2A9C2637C38D}" destId="{84CC890A-02BA-47B0-8DE6-28C1F16B545B}" srcOrd="6" destOrd="0" parTransId="{25807EF0-73ED-467A-BFDE-EDF3022B32CB}" sibTransId="{3DE8DC07-495C-4C50-BB8C-C93816C5FF39}"/>
    <dgm:cxn modelId="{42DDCCF3-0711-457C-AD8F-6B4E77A5996F}" type="presOf" srcId="{EEFCE785-3153-490A-A92A-CE6DA7621EA1}" destId="{7DCD2553-A267-4852-921D-9A40168B9381}" srcOrd="0" destOrd="1" presId="urn:microsoft.com/office/officeart/2005/8/layout/hProcess10"/>
    <dgm:cxn modelId="{046DD9D2-0853-4531-9BDF-50042158D861}" type="presOf" srcId="{E0A09385-5B88-4CDD-AFF8-5A07F12AC865}" destId="{13E68AC7-2FFA-441B-A562-B07ED2EC5A3E}" srcOrd="0" destOrd="3" presId="urn:microsoft.com/office/officeart/2005/8/layout/hProcess10"/>
    <dgm:cxn modelId="{5B5CB182-0A39-4223-A4A7-97C97E825999}" type="presOf" srcId="{FDC1A73C-6A03-4F11-B626-6A312EB27777}" destId="{7DCD2553-A267-4852-921D-9A40168B9381}" srcOrd="0" destOrd="0" presId="urn:microsoft.com/office/officeart/2005/8/layout/hProcess10"/>
    <dgm:cxn modelId="{AB6B41C2-204E-43A5-AA3E-36CCE2EF4F13}" type="presOf" srcId="{AA552871-909E-4547-8D3D-4F17488CF9F5}" destId="{8963AE7A-A45C-447C-80AC-06EA8FC7DC9D}" srcOrd="0" destOrd="5" presId="urn:microsoft.com/office/officeart/2005/8/layout/hProcess10"/>
    <dgm:cxn modelId="{935F9A44-E5CA-48ED-8BBA-1F72B850927D}" srcId="{FDC1A73C-6A03-4F11-B626-6A312EB27777}" destId="{4072E1DE-F2EB-4CBA-9841-BEB07A24AF5A}" srcOrd="1" destOrd="0" parTransId="{E0B6E32B-EA52-4AA5-A6FD-FBEC80FDC888}" sibTransId="{C7429B9F-C875-4B6D-AD6D-EF6D0C3CCD7C}"/>
    <dgm:cxn modelId="{72795602-09A7-41DB-84AB-66E2A966F08E}" srcId="{D1DF4855-AA26-43B2-87DE-4046C9A7FD9A}" destId="{FDC1A73C-6A03-4F11-B626-6A312EB27777}" srcOrd="2" destOrd="0" parTransId="{216834A2-D93A-4254-B85A-58ECAAC42EF6}" sibTransId="{1C8ED8FA-12C9-4272-9658-6DB2A777F98A}"/>
    <dgm:cxn modelId="{3110D26A-298A-4721-AB0B-8971899BE021}" type="presOf" srcId="{64C3A418-1B2E-474F-8CE7-63FC6D64B67F}" destId="{13E68AC7-2FFA-441B-A562-B07ED2EC5A3E}" srcOrd="0" destOrd="1" presId="urn:microsoft.com/office/officeart/2005/8/layout/hProcess10"/>
    <dgm:cxn modelId="{8DD1B037-30E7-4D44-B587-B32D033EDB55}" type="presOf" srcId="{C3D9648C-476C-4C15-9D19-AC641BB12A51}" destId="{0E9908DD-9B93-4A12-8563-906FC4A4D9CC}" srcOrd="0" destOrd="0" presId="urn:microsoft.com/office/officeart/2005/8/layout/hProcess10"/>
    <dgm:cxn modelId="{035AA011-9AC8-4D95-AFC6-3AC24DA1B7DA}" srcId="{6B9EBB89-7D88-4B59-9785-2A9C2637C38D}" destId="{906C7CF7-C6DA-4E12-A687-50C0BE427C8C}" srcOrd="4" destOrd="0" parTransId="{1333B78C-772D-4A14-AFD6-D503676A068E}" sibTransId="{07F2E1BE-A7E3-4905-BC33-1ADFC6EE9226}"/>
    <dgm:cxn modelId="{AEFC259C-BF88-4DF1-9975-88A487165C8A}" type="presOf" srcId="{DDB8701E-D72A-47E7-9EB0-0EC32DBE1E9B}" destId="{8963AE7A-A45C-447C-80AC-06EA8FC7DC9D}" srcOrd="0" destOrd="3" presId="urn:microsoft.com/office/officeart/2005/8/layout/hProcess10"/>
    <dgm:cxn modelId="{97ED3B5D-ABC0-4F1A-B477-4BC0B7573A0B}" srcId="{BAC8F2BA-B0E2-4639-A247-86D507D1DA5B}" destId="{3FE25198-2C37-45D7-8ED2-841B5AA0290C}" srcOrd="0" destOrd="0" parTransId="{56B4024E-B0F0-48CC-BC28-F8073AC26B62}" sibTransId="{79D6DC0C-AB8B-4F1E-B770-998DC1C2D005}"/>
    <dgm:cxn modelId="{347B2825-AAAF-4403-AA22-1FBECD913B12}" type="presOf" srcId="{6B9EBB89-7D88-4B59-9785-2A9C2637C38D}" destId="{13E68AC7-2FFA-441B-A562-B07ED2EC5A3E}" srcOrd="0" destOrd="0" presId="urn:microsoft.com/office/officeart/2005/8/layout/hProcess10"/>
    <dgm:cxn modelId="{C80878DA-C9E0-4EAB-A556-2F0A0EF97C5E}" srcId="{BAC8F2BA-B0E2-4639-A247-86D507D1DA5B}" destId="{653CA3CF-11E4-4180-A386-9F87187FEE7F}" srcOrd="1" destOrd="0" parTransId="{C752D428-3CFE-4AA1-AC4D-2451BDCD8510}" sibTransId="{BF726FCF-4AB9-45A4-B9DB-6B23309B3B82}"/>
    <dgm:cxn modelId="{AB8074DD-61AA-4CCE-AB18-EA80FDD18EC2}" type="presOf" srcId="{594AA85A-8610-4826-944A-06C8C0F1012E}" destId="{8963AE7A-A45C-447C-80AC-06EA8FC7DC9D}" srcOrd="0" destOrd="4" presId="urn:microsoft.com/office/officeart/2005/8/layout/hProcess10"/>
    <dgm:cxn modelId="{39E6EA22-9F21-4A5F-B0A8-5D518E934AD4}" type="presOf" srcId="{D1DF4855-AA26-43B2-87DE-4046C9A7FD9A}" destId="{E0EDE78D-848C-4EDD-B022-3C0E1574F5B5}" srcOrd="0" destOrd="0" presId="urn:microsoft.com/office/officeart/2005/8/layout/hProcess10"/>
    <dgm:cxn modelId="{B1704063-F3F2-4569-83E2-02DEEF2F0838}" type="presOf" srcId="{AB61D19C-DFD0-4066-AFC9-1D09EE4105F7}" destId="{13E68AC7-2FFA-441B-A562-B07ED2EC5A3E}" srcOrd="0" destOrd="2" presId="urn:microsoft.com/office/officeart/2005/8/layout/hProcess10"/>
    <dgm:cxn modelId="{F23931C1-D336-486A-B13B-7E4A0BDCEF0A}" type="presOf" srcId="{84CC890A-02BA-47B0-8DE6-28C1F16B545B}" destId="{13E68AC7-2FFA-441B-A562-B07ED2EC5A3E}" srcOrd="0" destOrd="7" presId="urn:microsoft.com/office/officeart/2005/8/layout/hProcess10"/>
    <dgm:cxn modelId="{B5A17047-1165-4D0C-A60C-800A45245CE6}" type="presOf" srcId="{3FE25198-2C37-45D7-8ED2-841B5AA0290C}" destId="{8963AE7A-A45C-447C-80AC-06EA8FC7DC9D}" srcOrd="0" destOrd="1" presId="urn:microsoft.com/office/officeart/2005/8/layout/hProcess10"/>
    <dgm:cxn modelId="{5C4CC804-3EDD-423A-B3F5-DABB9DE44F82}" type="presOf" srcId="{653CA3CF-11E4-4180-A386-9F87187FEE7F}" destId="{8963AE7A-A45C-447C-80AC-06EA8FC7DC9D}" srcOrd="0" destOrd="2" presId="urn:microsoft.com/office/officeart/2005/8/layout/hProcess10"/>
    <dgm:cxn modelId="{94F46B2B-B162-48FE-A3E7-5847024219BB}" type="presOf" srcId="{C3D9648C-476C-4C15-9D19-AC641BB12A51}" destId="{466CA6B1-05DD-44B0-8748-B1E49496EAF3}" srcOrd="1" destOrd="0" presId="urn:microsoft.com/office/officeart/2005/8/layout/hProcess10"/>
    <dgm:cxn modelId="{6F5AD551-1E71-4017-8EF2-232A2DECB896}" type="presOf" srcId="{906C7CF7-C6DA-4E12-A687-50C0BE427C8C}" destId="{13E68AC7-2FFA-441B-A562-B07ED2EC5A3E}" srcOrd="0" destOrd="5" presId="urn:microsoft.com/office/officeart/2005/8/layout/hProcess10"/>
    <dgm:cxn modelId="{200A4A58-F55E-4C01-B726-04039B8E6D8B}" srcId="{6B9EBB89-7D88-4B59-9785-2A9C2637C38D}" destId="{EDC6C25A-3C56-4E5F-A4FA-F99EA2BD520A}" srcOrd="3" destOrd="0" parTransId="{410E7DCD-2131-46FC-908C-6622C7AB37C8}" sibTransId="{DBC976FF-2746-41EC-8667-438A1C41A259}"/>
    <dgm:cxn modelId="{36D63C53-A075-4E6A-8E06-71C6816C7CB0}" srcId="{FDC1A73C-6A03-4F11-B626-6A312EB27777}" destId="{EEFCE785-3153-490A-A92A-CE6DA7621EA1}" srcOrd="0" destOrd="0" parTransId="{465D65F1-BDC8-4556-8ACC-3B6403EF726E}" sibTransId="{B2CEFB30-BAB4-4D36-B6AF-D4C9FCB3FE83}"/>
    <dgm:cxn modelId="{7DD68429-6305-4840-B5FD-8E15037092AA}" type="presOf" srcId="{BAC8F2BA-B0E2-4639-A247-86D507D1DA5B}" destId="{8963AE7A-A45C-447C-80AC-06EA8FC7DC9D}" srcOrd="0" destOrd="0" presId="urn:microsoft.com/office/officeart/2005/8/layout/hProcess10"/>
    <dgm:cxn modelId="{06C5DDBB-E505-4860-A454-435BD3AC5BA7}" srcId="{6B9EBB89-7D88-4B59-9785-2A9C2637C38D}" destId="{E0A09385-5B88-4CDD-AFF8-5A07F12AC865}" srcOrd="2" destOrd="0" parTransId="{B4F2CC2D-4BC7-4579-92ED-0DDE7E56A622}" sibTransId="{786625CF-08E6-495D-BD9C-F474C6A7862B}"/>
    <dgm:cxn modelId="{E0C45899-13E4-475B-8586-FDB2A759F820}" srcId="{6B9EBB89-7D88-4B59-9785-2A9C2637C38D}" destId="{64C3A418-1B2E-474F-8CE7-63FC6D64B67F}" srcOrd="0" destOrd="0" parTransId="{25D3F9EA-454A-4EB9-B63F-414B5EE83819}" sibTransId="{D2BB68E0-DD64-4C9F-83B5-8584003C2AA2}"/>
    <dgm:cxn modelId="{19DBF388-DA1E-433D-9E54-E6B933530B0B}" type="presOf" srcId="{CBE7D301-C48D-4CA2-BBB4-67F34D8C67BB}" destId="{8963AE7A-A45C-447C-80AC-06EA8FC7DC9D}" srcOrd="0" destOrd="6" presId="urn:microsoft.com/office/officeart/2005/8/layout/hProcess10"/>
    <dgm:cxn modelId="{CF9A6B61-A677-4BF0-A301-948E007A5A9F}" type="presOf" srcId="{0101613C-9D07-4D3F-B408-36A83C747364}" destId="{EA23CC46-DA67-4E71-A38A-6EC7015357E1}" srcOrd="0" destOrd="0" presId="urn:microsoft.com/office/officeart/2005/8/layout/hProcess10"/>
    <dgm:cxn modelId="{AA44A507-A860-438C-8435-D4C0F03E1F58}" srcId="{D1DF4855-AA26-43B2-87DE-4046C9A7FD9A}" destId="{6B9EBB89-7D88-4B59-9785-2A9C2637C38D}" srcOrd="1" destOrd="0" parTransId="{B84982FB-8AC3-42EB-9057-32DD4330B976}" sibTransId="{0101613C-9D07-4D3F-B408-36A83C747364}"/>
    <dgm:cxn modelId="{21D8809C-34B1-444A-A32C-75B0335B880F}" srcId="{D1DF4855-AA26-43B2-87DE-4046C9A7FD9A}" destId="{BAC8F2BA-B0E2-4639-A247-86D507D1DA5B}" srcOrd="0" destOrd="0" parTransId="{F5350334-902F-4A11-9D20-4E97A8E46054}" sibTransId="{C3D9648C-476C-4C15-9D19-AC641BB12A51}"/>
    <dgm:cxn modelId="{9EBE7309-1387-413C-A41F-DEB27E2EF45D}" srcId="{BAC8F2BA-B0E2-4639-A247-86D507D1DA5B}" destId="{594AA85A-8610-4826-944A-06C8C0F1012E}" srcOrd="3" destOrd="0" parTransId="{50820538-6F67-419A-A953-76EF6FBCD217}" sibTransId="{34D9CE27-4975-4018-92A7-9292A22A6CEF}"/>
    <dgm:cxn modelId="{65F410AC-3197-4B27-B6F1-7B950FB90170}" type="presOf" srcId="{CC59B996-396E-4099-BCAE-1C18B24E9792}" destId="{7DCD2553-A267-4852-921D-9A40168B9381}" srcOrd="0" destOrd="3" presId="urn:microsoft.com/office/officeart/2005/8/layout/hProcess10"/>
    <dgm:cxn modelId="{C5D3BAF5-00D2-4DFA-953E-EC7BD356C837}" type="presOf" srcId="{EDC6C25A-3C56-4E5F-A4FA-F99EA2BD520A}" destId="{13E68AC7-2FFA-441B-A562-B07ED2EC5A3E}" srcOrd="0" destOrd="4" presId="urn:microsoft.com/office/officeart/2005/8/layout/hProcess10"/>
    <dgm:cxn modelId="{E836B97D-CEB7-4A2C-80CF-64218DF67493}" type="presParOf" srcId="{E0EDE78D-848C-4EDD-B022-3C0E1574F5B5}" destId="{8FA7E756-4DF9-44E1-A06C-B83D74014FFB}" srcOrd="0" destOrd="0" presId="urn:microsoft.com/office/officeart/2005/8/layout/hProcess10"/>
    <dgm:cxn modelId="{B6FBB429-4482-446E-A08B-4F215CDAEAD9}" type="presParOf" srcId="{8FA7E756-4DF9-44E1-A06C-B83D74014FFB}" destId="{A1954FD5-A51B-454A-B0F3-AC24A3F04F6C}" srcOrd="0" destOrd="0" presId="urn:microsoft.com/office/officeart/2005/8/layout/hProcess10"/>
    <dgm:cxn modelId="{37FB160C-C7E5-49A2-B4A8-47838C1FF526}" type="presParOf" srcId="{8FA7E756-4DF9-44E1-A06C-B83D74014FFB}" destId="{8963AE7A-A45C-447C-80AC-06EA8FC7DC9D}" srcOrd="1" destOrd="0" presId="urn:microsoft.com/office/officeart/2005/8/layout/hProcess10"/>
    <dgm:cxn modelId="{4DA2E0A4-2DEB-4544-9631-1A083C6BC30A}" type="presParOf" srcId="{E0EDE78D-848C-4EDD-B022-3C0E1574F5B5}" destId="{0E9908DD-9B93-4A12-8563-906FC4A4D9CC}" srcOrd="1" destOrd="0" presId="urn:microsoft.com/office/officeart/2005/8/layout/hProcess10"/>
    <dgm:cxn modelId="{AECB7389-AA0F-4C6F-91B6-7850A6EEC57F}" type="presParOf" srcId="{0E9908DD-9B93-4A12-8563-906FC4A4D9CC}" destId="{466CA6B1-05DD-44B0-8748-B1E49496EAF3}" srcOrd="0" destOrd="0" presId="urn:microsoft.com/office/officeart/2005/8/layout/hProcess10"/>
    <dgm:cxn modelId="{6F9F821B-9DE3-4B3E-948F-77CF3FF9B6C4}" type="presParOf" srcId="{E0EDE78D-848C-4EDD-B022-3C0E1574F5B5}" destId="{3751E4D6-723A-4425-B110-2C03362C7137}" srcOrd="2" destOrd="0" presId="urn:microsoft.com/office/officeart/2005/8/layout/hProcess10"/>
    <dgm:cxn modelId="{2ADEA98A-3D8D-4702-BD66-4BFB6A4DCE9C}" type="presParOf" srcId="{3751E4D6-723A-4425-B110-2C03362C7137}" destId="{3ED9689C-32DB-437F-904F-796D4FCACAEB}" srcOrd="0" destOrd="0" presId="urn:microsoft.com/office/officeart/2005/8/layout/hProcess10"/>
    <dgm:cxn modelId="{3E0E95F6-AF9A-4A9B-89DA-7695259F0C72}" type="presParOf" srcId="{3751E4D6-723A-4425-B110-2C03362C7137}" destId="{13E68AC7-2FFA-441B-A562-B07ED2EC5A3E}" srcOrd="1" destOrd="0" presId="urn:microsoft.com/office/officeart/2005/8/layout/hProcess10"/>
    <dgm:cxn modelId="{0ADD8992-0EAC-42C8-ADE1-E5F9C3A9DC9E}" type="presParOf" srcId="{E0EDE78D-848C-4EDD-B022-3C0E1574F5B5}" destId="{EA23CC46-DA67-4E71-A38A-6EC7015357E1}" srcOrd="3" destOrd="0" presId="urn:microsoft.com/office/officeart/2005/8/layout/hProcess10"/>
    <dgm:cxn modelId="{54331377-9DF3-40B8-B54D-010B06345FDB}" type="presParOf" srcId="{EA23CC46-DA67-4E71-A38A-6EC7015357E1}" destId="{F8B92BDF-80BC-4362-86D9-6135F05758A6}" srcOrd="0" destOrd="0" presId="urn:microsoft.com/office/officeart/2005/8/layout/hProcess10"/>
    <dgm:cxn modelId="{1545DF16-8D9E-4BCC-A7E1-650817FDC298}" type="presParOf" srcId="{E0EDE78D-848C-4EDD-B022-3C0E1574F5B5}" destId="{F77B36A3-670C-4566-B8DF-F1806D363B9E}" srcOrd="4" destOrd="0" presId="urn:microsoft.com/office/officeart/2005/8/layout/hProcess10"/>
    <dgm:cxn modelId="{DA208500-F09A-410F-9701-D2CDEFC4FBA5}" type="presParOf" srcId="{F77B36A3-670C-4566-B8DF-F1806D363B9E}" destId="{A6A52621-CE9F-4E41-B47E-90D4DAC77F36}" srcOrd="0" destOrd="0" presId="urn:microsoft.com/office/officeart/2005/8/layout/hProcess10"/>
    <dgm:cxn modelId="{7D53808B-B701-4D10-B8CD-43362AA39FA9}" type="presParOf" srcId="{F77B36A3-670C-4566-B8DF-F1806D363B9E}" destId="{7DCD2553-A267-4852-921D-9A40168B9381}"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821F2EF-6585-44A2-95CF-5CF246F57406}" type="doc">
      <dgm:prSet loTypeId="urn:microsoft.com/office/officeart/2005/8/layout/pyramid2" loCatId="pyramid" qsTypeId="urn:microsoft.com/office/officeart/2005/8/quickstyle/3d3" qsCatId="3D" csTypeId="urn:microsoft.com/office/officeart/2005/8/colors/accent1_2" csCatId="accent1" phldr="1"/>
      <dgm:spPr/>
    </dgm:pt>
    <dgm:pt modelId="{E6DE4EB4-D642-4629-A09D-7E6A2B1E61BC}">
      <dgm:prSet phldrT="[Text]"/>
      <dgm:spPr/>
      <dgm:t>
        <a:bodyPr/>
        <a:lstStyle/>
        <a:p>
          <a:r>
            <a:rPr lang="en-US" b="1" dirty="0" smtClean="0">
              <a:solidFill>
                <a:srgbClr val="C00000"/>
              </a:solidFill>
            </a:rPr>
            <a:t>79 % </a:t>
          </a:r>
          <a:r>
            <a:rPr lang="en-US" b="1" dirty="0" smtClean="0">
              <a:solidFill>
                <a:srgbClr val="C00000"/>
              </a:solidFill>
              <a:sym typeface="Symbol" panose="05050102010706020507" pitchFamily="18" charset="2"/>
            </a:rPr>
            <a:t></a:t>
          </a:r>
          <a:endParaRPr lang="en-US" b="1" dirty="0">
            <a:solidFill>
              <a:srgbClr val="C00000"/>
            </a:solidFill>
          </a:endParaRPr>
        </a:p>
      </dgm:t>
    </dgm:pt>
    <dgm:pt modelId="{78D7D78C-737B-40F0-A0EB-B4C4A345D348}" type="parTrans" cxnId="{9F714F08-B063-468B-A90E-2AB165529338}">
      <dgm:prSet/>
      <dgm:spPr/>
      <dgm:t>
        <a:bodyPr/>
        <a:lstStyle/>
        <a:p>
          <a:endParaRPr lang="en-US"/>
        </a:p>
      </dgm:t>
    </dgm:pt>
    <dgm:pt modelId="{0338D049-E23B-49BD-8ED8-F42FF600E440}" type="sibTrans" cxnId="{9F714F08-B063-468B-A90E-2AB165529338}">
      <dgm:prSet/>
      <dgm:spPr/>
      <dgm:t>
        <a:bodyPr/>
        <a:lstStyle/>
        <a:p>
          <a:endParaRPr lang="en-US"/>
        </a:p>
      </dgm:t>
    </dgm:pt>
    <dgm:pt modelId="{3BA158E6-F77F-41F7-AFEF-D2D053463B69}">
      <dgm:prSet phldrT="[Text]"/>
      <dgm:spPr/>
      <dgm:t>
        <a:bodyPr/>
        <a:lstStyle/>
        <a:p>
          <a:r>
            <a:rPr lang="en-US" dirty="0" smtClean="0"/>
            <a:t>IET/Trans </a:t>
          </a:r>
          <a:r>
            <a:rPr lang="en-US" b="1" dirty="0" smtClean="0">
              <a:solidFill>
                <a:srgbClr val="C00000"/>
              </a:solidFill>
            </a:rPr>
            <a:t>109</a:t>
          </a:r>
          <a:r>
            <a:rPr lang="en-US" dirty="0" smtClean="0"/>
            <a:t> Students 2015/2016 </a:t>
          </a:r>
          <a:endParaRPr lang="en-US" dirty="0"/>
        </a:p>
      </dgm:t>
    </dgm:pt>
    <dgm:pt modelId="{F1CE43E8-523D-4F05-B213-27F5E1A2C091}" type="parTrans" cxnId="{98C2AF00-3354-4087-AE9D-0BEDCDD65FFB}">
      <dgm:prSet/>
      <dgm:spPr/>
      <dgm:t>
        <a:bodyPr/>
        <a:lstStyle/>
        <a:p>
          <a:endParaRPr lang="en-US"/>
        </a:p>
      </dgm:t>
    </dgm:pt>
    <dgm:pt modelId="{C066884A-4408-48FA-9E0D-40EDF2CB728B}" type="sibTrans" cxnId="{98C2AF00-3354-4087-AE9D-0BEDCDD65FFB}">
      <dgm:prSet/>
      <dgm:spPr/>
      <dgm:t>
        <a:bodyPr/>
        <a:lstStyle/>
        <a:p>
          <a:endParaRPr lang="en-US"/>
        </a:p>
      </dgm:t>
    </dgm:pt>
    <dgm:pt modelId="{CE512C7D-71D4-434F-9D53-9241CBDB6FB3}">
      <dgm:prSet phldrT="[Text]"/>
      <dgm:spPr/>
      <dgm:t>
        <a:bodyPr/>
        <a:lstStyle/>
        <a:p>
          <a:r>
            <a:rPr lang="en-US" dirty="0" smtClean="0"/>
            <a:t>IET/Tans </a:t>
          </a:r>
          <a:r>
            <a:rPr lang="en-US" b="1" dirty="0" smtClean="0">
              <a:solidFill>
                <a:srgbClr val="C00000"/>
              </a:solidFill>
            </a:rPr>
            <a:t>61 </a:t>
          </a:r>
          <a:r>
            <a:rPr lang="en-US" dirty="0" smtClean="0"/>
            <a:t>Students 2014/2015 </a:t>
          </a:r>
          <a:endParaRPr lang="en-US" dirty="0"/>
        </a:p>
      </dgm:t>
    </dgm:pt>
    <dgm:pt modelId="{A3D3403F-D604-4C63-AAE5-BC2025C8C056}" type="parTrans" cxnId="{2CFEF8AA-CB5A-4936-B507-20502DC61153}">
      <dgm:prSet/>
      <dgm:spPr/>
      <dgm:t>
        <a:bodyPr/>
        <a:lstStyle/>
        <a:p>
          <a:endParaRPr lang="en-US"/>
        </a:p>
      </dgm:t>
    </dgm:pt>
    <dgm:pt modelId="{8BDABD6F-8C14-4292-B992-CEEFD0BAC676}" type="sibTrans" cxnId="{2CFEF8AA-CB5A-4936-B507-20502DC61153}">
      <dgm:prSet/>
      <dgm:spPr/>
      <dgm:t>
        <a:bodyPr/>
        <a:lstStyle/>
        <a:p>
          <a:endParaRPr lang="en-US"/>
        </a:p>
      </dgm:t>
    </dgm:pt>
    <dgm:pt modelId="{3584D9D0-A255-430F-A682-AD865B46F68C}" type="pres">
      <dgm:prSet presAssocID="{7821F2EF-6585-44A2-95CF-5CF246F57406}" presName="compositeShape" presStyleCnt="0">
        <dgm:presLayoutVars>
          <dgm:dir/>
          <dgm:resizeHandles/>
        </dgm:presLayoutVars>
      </dgm:prSet>
      <dgm:spPr/>
    </dgm:pt>
    <dgm:pt modelId="{E416D702-4FF8-4A55-ACB4-FE4956310119}" type="pres">
      <dgm:prSet presAssocID="{7821F2EF-6585-44A2-95CF-5CF246F57406}" presName="pyramid" presStyleLbl="node1" presStyleIdx="0" presStyleCnt="1"/>
      <dgm:spPr/>
    </dgm:pt>
    <dgm:pt modelId="{2118E8DC-75AC-4172-BAFB-D80304054950}" type="pres">
      <dgm:prSet presAssocID="{7821F2EF-6585-44A2-95CF-5CF246F57406}" presName="theList" presStyleCnt="0"/>
      <dgm:spPr/>
    </dgm:pt>
    <dgm:pt modelId="{D6B11827-B2DA-45FB-814E-C2A637688F66}" type="pres">
      <dgm:prSet presAssocID="{E6DE4EB4-D642-4629-A09D-7E6A2B1E61BC}" presName="aNode" presStyleLbl="fgAcc1" presStyleIdx="0" presStyleCnt="3">
        <dgm:presLayoutVars>
          <dgm:bulletEnabled val="1"/>
        </dgm:presLayoutVars>
      </dgm:prSet>
      <dgm:spPr/>
      <dgm:t>
        <a:bodyPr/>
        <a:lstStyle/>
        <a:p>
          <a:endParaRPr lang="en-US"/>
        </a:p>
      </dgm:t>
    </dgm:pt>
    <dgm:pt modelId="{A34A6F7C-DA5B-4435-991E-8CE7E65C5CB8}" type="pres">
      <dgm:prSet presAssocID="{E6DE4EB4-D642-4629-A09D-7E6A2B1E61BC}" presName="aSpace" presStyleCnt="0"/>
      <dgm:spPr/>
    </dgm:pt>
    <dgm:pt modelId="{030E5642-CC8F-47F2-9008-5B3C0A0FF990}" type="pres">
      <dgm:prSet presAssocID="{3BA158E6-F77F-41F7-AFEF-D2D053463B69}" presName="aNode" presStyleLbl="fgAcc1" presStyleIdx="1" presStyleCnt="3">
        <dgm:presLayoutVars>
          <dgm:bulletEnabled val="1"/>
        </dgm:presLayoutVars>
      </dgm:prSet>
      <dgm:spPr/>
      <dgm:t>
        <a:bodyPr/>
        <a:lstStyle/>
        <a:p>
          <a:endParaRPr lang="en-US"/>
        </a:p>
      </dgm:t>
    </dgm:pt>
    <dgm:pt modelId="{33B8E12C-9B5E-4CC3-B42C-77EF06520AC5}" type="pres">
      <dgm:prSet presAssocID="{3BA158E6-F77F-41F7-AFEF-D2D053463B69}" presName="aSpace" presStyleCnt="0"/>
      <dgm:spPr/>
    </dgm:pt>
    <dgm:pt modelId="{8F0AE21B-BF83-4AF6-9DC3-657AC387DD99}" type="pres">
      <dgm:prSet presAssocID="{CE512C7D-71D4-434F-9D53-9241CBDB6FB3}" presName="aNode" presStyleLbl="fgAcc1" presStyleIdx="2" presStyleCnt="3">
        <dgm:presLayoutVars>
          <dgm:bulletEnabled val="1"/>
        </dgm:presLayoutVars>
      </dgm:prSet>
      <dgm:spPr/>
      <dgm:t>
        <a:bodyPr/>
        <a:lstStyle/>
        <a:p>
          <a:endParaRPr lang="en-US"/>
        </a:p>
      </dgm:t>
    </dgm:pt>
    <dgm:pt modelId="{0C43F869-E614-4A27-804C-2E132569DCF5}" type="pres">
      <dgm:prSet presAssocID="{CE512C7D-71D4-434F-9D53-9241CBDB6FB3}" presName="aSpace" presStyleCnt="0"/>
      <dgm:spPr/>
    </dgm:pt>
  </dgm:ptLst>
  <dgm:cxnLst>
    <dgm:cxn modelId="{C66EB24C-DE35-42F7-9A25-6222CC5B964C}" type="presOf" srcId="{E6DE4EB4-D642-4629-A09D-7E6A2B1E61BC}" destId="{D6B11827-B2DA-45FB-814E-C2A637688F66}" srcOrd="0" destOrd="0" presId="urn:microsoft.com/office/officeart/2005/8/layout/pyramid2"/>
    <dgm:cxn modelId="{78C32880-9638-48F6-8C4B-0047F1AFE45F}" type="presOf" srcId="{CE512C7D-71D4-434F-9D53-9241CBDB6FB3}" destId="{8F0AE21B-BF83-4AF6-9DC3-657AC387DD99}" srcOrd="0" destOrd="0" presId="urn:microsoft.com/office/officeart/2005/8/layout/pyramid2"/>
    <dgm:cxn modelId="{2CFEF8AA-CB5A-4936-B507-20502DC61153}" srcId="{7821F2EF-6585-44A2-95CF-5CF246F57406}" destId="{CE512C7D-71D4-434F-9D53-9241CBDB6FB3}" srcOrd="2" destOrd="0" parTransId="{A3D3403F-D604-4C63-AAE5-BC2025C8C056}" sibTransId="{8BDABD6F-8C14-4292-B992-CEEFD0BAC676}"/>
    <dgm:cxn modelId="{9F714F08-B063-468B-A90E-2AB165529338}" srcId="{7821F2EF-6585-44A2-95CF-5CF246F57406}" destId="{E6DE4EB4-D642-4629-A09D-7E6A2B1E61BC}" srcOrd="0" destOrd="0" parTransId="{78D7D78C-737B-40F0-A0EB-B4C4A345D348}" sibTransId="{0338D049-E23B-49BD-8ED8-F42FF600E440}"/>
    <dgm:cxn modelId="{B969ECB7-9884-45B1-94FC-7258F7A68A8B}" type="presOf" srcId="{3BA158E6-F77F-41F7-AFEF-D2D053463B69}" destId="{030E5642-CC8F-47F2-9008-5B3C0A0FF990}" srcOrd="0" destOrd="0" presId="urn:microsoft.com/office/officeart/2005/8/layout/pyramid2"/>
    <dgm:cxn modelId="{98C2AF00-3354-4087-AE9D-0BEDCDD65FFB}" srcId="{7821F2EF-6585-44A2-95CF-5CF246F57406}" destId="{3BA158E6-F77F-41F7-AFEF-D2D053463B69}" srcOrd="1" destOrd="0" parTransId="{F1CE43E8-523D-4F05-B213-27F5E1A2C091}" sibTransId="{C066884A-4408-48FA-9E0D-40EDF2CB728B}"/>
    <dgm:cxn modelId="{AECD1EF4-5FE6-400A-AE19-F694C21BBF59}" type="presOf" srcId="{7821F2EF-6585-44A2-95CF-5CF246F57406}" destId="{3584D9D0-A255-430F-A682-AD865B46F68C}" srcOrd="0" destOrd="0" presId="urn:microsoft.com/office/officeart/2005/8/layout/pyramid2"/>
    <dgm:cxn modelId="{12E9B6F1-4E30-43B6-8350-2A2F54D6F8E4}" type="presParOf" srcId="{3584D9D0-A255-430F-A682-AD865B46F68C}" destId="{E416D702-4FF8-4A55-ACB4-FE4956310119}" srcOrd="0" destOrd="0" presId="urn:microsoft.com/office/officeart/2005/8/layout/pyramid2"/>
    <dgm:cxn modelId="{61481B14-48B2-4E9B-9E64-BFBDCFD5E0C4}" type="presParOf" srcId="{3584D9D0-A255-430F-A682-AD865B46F68C}" destId="{2118E8DC-75AC-4172-BAFB-D80304054950}" srcOrd="1" destOrd="0" presId="urn:microsoft.com/office/officeart/2005/8/layout/pyramid2"/>
    <dgm:cxn modelId="{22AF8682-C2E7-43BC-8B18-23FA61A4015B}" type="presParOf" srcId="{2118E8DC-75AC-4172-BAFB-D80304054950}" destId="{D6B11827-B2DA-45FB-814E-C2A637688F66}" srcOrd="0" destOrd="0" presId="urn:microsoft.com/office/officeart/2005/8/layout/pyramid2"/>
    <dgm:cxn modelId="{7F3329FD-DB2F-44BF-9376-4D06B172BA95}" type="presParOf" srcId="{2118E8DC-75AC-4172-BAFB-D80304054950}" destId="{A34A6F7C-DA5B-4435-991E-8CE7E65C5CB8}" srcOrd="1" destOrd="0" presId="urn:microsoft.com/office/officeart/2005/8/layout/pyramid2"/>
    <dgm:cxn modelId="{55BB7680-311C-4D49-BDB3-F21C42B582B4}" type="presParOf" srcId="{2118E8DC-75AC-4172-BAFB-D80304054950}" destId="{030E5642-CC8F-47F2-9008-5B3C0A0FF990}" srcOrd="2" destOrd="0" presId="urn:microsoft.com/office/officeart/2005/8/layout/pyramid2"/>
    <dgm:cxn modelId="{BD638EA7-E24F-4CBB-B3A7-B03737023371}" type="presParOf" srcId="{2118E8DC-75AC-4172-BAFB-D80304054950}" destId="{33B8E12C-9B5E-4CC3-B42C-77EF06520AC5}" srcOrd="3" destOrd="0" presId="urn:microsoft.com/office/officeart/2005/8/layout/pyramid2"/>
    <dgm:cxn modelId="{28ED3E6D-CCBF-4F3B-8B19-B8EFC31491CC}" type="presParOf" srcId="{2118E8DC-75AC-4172-BAFB-D80304054950}" destId="{8F0AE21B-BF83-4AF6-9DC3-657AC387DD99}" srcOrd="4" destOrd="0" presId="urn:microsoft.com/office/officeart/2005/8/layout/pyramid2"/>
    <dgm:cxn modelId="{76B9BB43-BDDF-4F85-8B5F-402205E72E7A}" type="presParOf" srcId="{2118E8DC-75AC-4172-BAFB-D80304054950}" destId="{0C43F869-E614-4A27-804C-2E132569DCF5}"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E478EE8-64FA-4E90-9B93-DDEAC0586AFB}" type="doc">
      <dgm:prSet loTypeId="urn:microsoft.com/office/officeart/2005/8/layout/hierarchy3" loCatId="list" qsTypeId="urn:microsoft.com/office/officeart/2005/8/quickstyle/3d3" qsCatId="3D" csTypeId="urn:microsoft.com/office/officeart/2005/8/colors/accent1_2" csCatId="accent1" phldr="1"/>
      <dgm:spPr/>
      <dgm:t>
        <a:bodyPr/>
        <a:lstStyle/>
        <a:p>
          <a:endParaRPr lang="en-US"/>
        </a:p>
      </dgm:t>
    </dgm:pt>
    <dgm:pt modelId="{341607E5-0B74-46F3-BFC9-3AE78AA5110D}">
      <dgm:prSet phldrT="[Text]"/>
      <dgm:spPr/>
      <dgm:t>
        <a:bodyPr/>
        <a:lstStyle/>
        <a:p>
          <a:r>
            <a:rPr lang="en-US" dirty="0" smtClean="0"/>
            <a:t>CNA  total </a:t>
          </a:r>
          <a:r>
            <a:rPr lang="en-US" b="1" dirty="0" smtClean="0">
              <a:solidFill>
                <a:srgbClr val="FFFF00"/>
              </a:solidFill>
              <a:effectLst>
                <a:outerShdw blurRad="38100" dist="38100" dir="2700000" algn="tl">
                  <a:srgbClr val="000000">
                    <a:alpha val="43137"/>
                  </a:srgbClr>
                </a:outerShdw>
              </a:effectLst>
            </a:rPr>
            <a:t>23</a:t>
          </a:r>
          <a:r>
            <a:rPr lang="en-US" dirty="0" smtClean="0"/>
            <a:t> </a:t>
          </a:r>
          <a:endParaRPr lang="en-US" dirty="0"/>
        </a:p>
      </dgm:t>
    </dgm:pt>
    <dgm:pt modelId="{2397838C-DFE6-4DEA-97C5-5F72A704C84D}" type="parTrans" cxnId="{A56C2E83-9915-440D-A022-716DB29CE4EE}">
      <dgm:prSet/>
      <dgm:spPr/>
      <dgm:t>
        <a:bodyPr/>
        <a:lstStyle/>
        <a:p>
          <a:endParaRPr lang="en-US"/>
        </a:p>
      </dgm:t>
    </dgm:pt>
    <dgm:pt modelId="{1E077512-FC4A-4388-A098-DE5446A8DCA0}" type="sibTrans" cxnId="{A56C2E83-9915-440D-A022-716DB29CE4EE}">
      <dgm:prSet/>
      <dgm:spPr/>
      <dgm:t>
        <a:bodyPr/>
        <a:lstStyle/>
        <a:p>
          <a:endParaRPr lang="en-US"/>
        </a:p>
      </dgm:t>
    </dgm:pt>
    <dgm:pt modelId="{B0C8C81D-C811-4065-9088-02DD29E385C2}">
      <dgm:prSet phldrT="[Text]"/>
      <dgm:spPr/>
      <dgm:t>
        <a:bodyPr/>
        <a:lstStyle/>
        <a:p>
          <a:r>
            <a:rPr lang="en-US" dirty="0" smtClean="0"/>
            <a:t>Hospitality &amp; Food</a:t>
          </a:r>
        </a:p>
        <a:p>
          <a:r>
            <a:rPr lang="en-US" b="1" dirty="0" smtClean="0">
              <a:solidFill>
                <a:srgbClr val="FFFF00"/>
              </a:solidFill>
              <a:effectLst>
                <a:outerShdw blurRad="38100" dist="38100" dir="2700000" algn="tl">
                  <a:srgbClr val="000000">
                    <a:alpha val="43137"/>
                  </a:srgbClr>
                </a:outerShdw>
              </a:effectLst>
            </a:rPr>
            <a:t>12</a:t>
          </a:r>
          <a:endParaRPr lang="en-US" b="1" dirty="0">
            <a:solidFill>
              <a:srgbClr val="FFFF00"/>
            </a:solidFill>
            <a:effectLst>
              <a:outerShdw blurRad="38100" dist="38100" dir="2700000" algn="tl">
                <a:srgbClr val="000000">
                  <a:alpha val="43137"/>
                </a:srgbClr>
              </a:outerShdw>
            </a:effectLst>
          </a:endParaRPr>
        </a:p>
      </dgm:t>
    </dgm:pt>
    <dgm:pt modelId="{F93CD4F8-598A-4645-BF05-C623ED8D4CF4}" type="parTrans" cxnId="{B0C31334-B038-4476-B589-C44647A8AAE8}">
      <dgm:prSet/>
      <dgm:spPr/>
      <dgm:t>
        <a:bodyPr/>
        <a:lstStyle/>
        <a:p>
          <a:endParaRPr lang="en-US"/>
        </a:p>
      </dgm:t>
    </dgm:pt>
    <dgm:pt modelId="{660A34C6-5B12-4E13-A223-CE8953BC0445}" type="sibTrans" cxnId="{B0C31334-B038-4476-B589-C44647A8AAE8}">
      <dgm:prSet/>
      <dgm:spPr/>
      <dgm:t>
        <a:bodyPr/>
        <a:lstStyle/>
        <a:p>
          <a:endParaRPr lang="en-US"/>
        </a:p>
      </dgm:t>
    </dgm:pt>
    <dgm:pt modelId="{A5D7E715-4760-4C9E-99DD-C9BA37338BC6}">
      <dgm:prSet phldrT="[Text]" custT="1"/>
      <dgm:spPr/>
      <dgm:t>
        <a:bodyPr/>
        <a:lstStyle/>
        <a:p>
          <a:r>
            <a:rPr lang="en-US" sz="2200" b="1" dirty="0" smtClean="0">
              <a:solidFill>
                <a:srgbClr val="C00000"/>
              </a:solidFill>
            </a:rPr>
            <a:t>10 </a:t>
          </a:r>
          <a:r>
            <a:rPr lang="en-US" sz="2200" dirty="0" smtClean="0"/>
            <a:t>Passed </a:t>
          </a:r>
          <a:r>
            <a:rPr lang="en-US" sz="22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r>
            <a:rPr lang="en-US" sz="2200" dirty="0" smtClean="0"/>
            <a:t>to next course</a:t>
          </a:r>
          <a:endParaRPr lang="en-US" sz="2200" dirty="0"/>
        </a:p>
      </dgm:t>
    </dgm:pt>
    <dgm:pt modelId="{C3A4807B-675B-4F74-80E1-7018F941B598}" type="parTrans" cxnId="{9270DDE4-F798-43B6-9F0E-ACD700C76400}">
      <dgm:prSet/>
      <dgm:spPr/>
      <dgm:t>
        <a:bodyPr/>
        <a:lstStyle/>
        <a:p>
          <a:endParaRPr lang="en-US"/>
        </a:p>
      </dgm:t>
    </dgm:pt>
    <dgm:pt modelId="{CF4204DB-D12C-41C2-AEF1-07D90DE0529C}" type="sibTrans" cxnId="{9270DDE4-F798-43B6-9F0E-ACD700C76400}">
      <dgm:prSet/>
      <dgm:spPr/>
      <dgm:t>
        <a:bodyPr/>
        <a:lstStyle/>
        <a:p>
          <a:endParaRPr lang="en-US"/>
        </a:p>
      </dgm:t>
    </dgm:pt>
    <dgm:pt modelId="{0F2C1292-F273-40E5-A9E8-5D2038C487BE}">
      <dgm:prSet phldrT="[Text]" custT="1"/>
      <dgm:spPr/>
      <dgm:t>
        <a:bodyPr/>
        <a:lstStyle/>
        <a:p>
          <a:r>
            <a:rPr lang="en-US" sz="2200" b="1" dirty="0" smtClean="0">
              <a:solidFill>
                <a:srgbClr val="C00000"/>
              </a:solidFill>
            </a:rPr>
            <a:t>2</a:t>
          </a:r>
          <a:r>
            <a:rPr lang="en-US" sz="2200" dirty="0" smtClean="0"/>
            <a:t> Dropped Course </a:t>
          </a:r>
          <a:endParaRPr lang="en-US" sz="2200" dirty="0"/>
        </a:p>
      </dgm:t>
    </dgm:pt>
    <dgm:pt modelId="{B1B61D37-3B4A-4AAB-9CDA-BC541873A7E5}" type="parTrans" cxnId="{23E9972B-0AC7-4EDF-B584-289728F62C0F}">
      <dgm:prSet/>
      <dgm:spPr/>
      <dgm:t>
        <a:bodyPr/>
        <a:lstStyle/>
        <a:p>
          <a:endParaRPr lang="en-US"/>
        </a:p>
      </dgm:t>
    </dgm:pt>
    <dgm:pt modelId="{6848C4A0-6419-42D1-BE94-99535B75555B}" type="sibTrans" cxnId="{23E9972B-0AC7-4EDF-B584-289728F62C0F}">
      <dgm:prSet/>
      <dgm:spPr/>
      <dgm:t>
        <a:bodyPr/>
        <a:lstStyle/>
        <a:p>
          <a:endParaRPr lang="en-US"/>
        </a:p>
      </dgm:t>
    </dgm:pt>
    <dgm:pt modelId="{6728CF97-F819-4E9A-BDF9-A64692AD7E1B}">
      <dgm:prSet phldrT="[Text]" custT="1"/>
      <dgm:spPr/>
      <dgm:t>
        <a:bodyPr/>
        <a:lstStyle/>
        <a:p>
          <a:r>
            <a:rPr lang="en-US" sz="2200" b="1" dirty="0" smtClean="0">
              <a:solidFill>
                <a:srgbClr val="C00000"/>
              </a:solidFill>
            </a:rPr>
            <a:t>1o</a:t>
          </a:r>
          <a:r>
            <a:rPr lang="en-US" sz="2200" dirty="0" smtClean="0"/>
            <a:t> Intensive 8 week remediation</a:t>
          </a:r>
          <a:endParaRPr lang="en-US" sz="2200" dirty="0"/>
        </a:p>
      </dgm:t>
    </dgm:pt>
    <dgm:pt modelId="{1CE000FB-81CA-4FD1-BFD6-9C712BFAD603}" type="parTrans" cxnId="{279E3ABC-F4E1-4140-A9F7-8AAF25B311E0}">
      <dgm:prSet/>
      <dgm:spPr/>
      <dgm:t>
        <a:bodyPr/>
        <a:lstStyle/>
        <a:p>
          <a:endParaRPr lang="en-US"/>
        </a:p>
      </dgm:t>
    </dgm:pt>
    <dgm:pt modelId="{4604CF68-AB1D-46E0-A678-E28AF969F132}" type="sibTrans" cxnId="{279E3ABC-F4E1-4140-A9F7-8AAF25B311E0}">
      <dgm:prSet/>
      <dgm:spPr/>
      <dgm:t>
        <a:bodyPr/>
        <a:lstStyle/>
        <a:p>
          <a:endParaRPr lang="en-US"/>
        </a:p>
      </dgm:t>
    </dgm:pt>
    <dgm:pt modelId="{028B1C16-1354-4C5A-A4B5-CB5425921F96}">
      <dgm:prSet phldrT="[Text]" custT="1"/>
      <dgm:spPr/>
      <dgm:t>
        <a:bodyPr/>
        <a:lstStyle/>
        <a:p>
          <a:r>
            <a:rPr lang="en-US" sz="2200" b="1" dirty="0" smtClean="0">
              <a:solidFill>
                <a:srgbClr val="C00000"/>
              </a:solidFill>
            </a:rPr>
            <a:t>11</a:t>
          </a:r>
          <a:r>
            <a:rPr lang="en-US" sz="2200" dirty="0" smtClean="0"/>
            <a:t>  Moving into Clinical </a:t>
          </a:r>
          <a:endParaRPr lang="en-US" sz="2200" dirty="0"/>
        </a:p>
      </dgm:t>
    </dgm:pt>
    <dgm:pt modelId="{7E4B89B1-1E9B-4810-9DB6-135E8415AEE2}" type="sibTrans" cxnId="{BE9E4DF6-C472-4009-84BA-F50595796262}">
      <dgm:prSet/>
      <dgm:spPr/>
      <dgm:t>
        <a:bodyPr/>
        <a:lstStyle/>
        <a:p>
          <a:endParaRPr lang="en-US"/>
        </a:p>
      </dgm:t>
    </dgm:pt>
    <dgm:pt modelId="{11173D6A-1E4E-420A-96ED-1C7A83F10259}" type="parTrans" cxnId="{BE9E4DF6-C472-4009-84BA-F50595796262}">
      <dgm:prSet/>
      <dgm:spPr/>
      <dgm:t>
        <a:bodyPr/>
        <a:lstStyle/>
        <a:p>
          <a:endParaRPr lang="en-US"/>
        </a:p>
      </dgm:t>
    </dgm:pt>
    <dgm:pt modelId="{25D7C499-219A-4B04-8CA9-F70A42136A9B}">
      <dgm:prSet phldrT="[Text]" custT="1"/>
      <dgm:spPr/>
      <dgm:t>
        <a:bodyPr/>
        <a:lstStyle/>
        <a:p>
          <a:r>
            <a:rPr lang="en-US" sz="2200" b="1" dirty="0" smtClean="0">
              <a:solidFill>
                <a:srgbClr val="C00000"/>
              </a:solidFill>
            </a:rPr>
            <a:t>2</a:t>
          </a:r>
          <a:r>
            <a:rPr lang="en-US" sz="3000" dirty="0" smtClean="0"/>
            <a:t> </a:t>
          </a:r>
          <a:r>
            <a:rPr lang="en-US" sz="2200" dirty="0" smtClean="0"/>
            <a:t>referred back to ELL classes   </a:t>
          </a:r>
          <a:endParaRPr lang="en-US" sz="2200" dirty="0"/>
        </a:p>
      </dgm:t>
    </dgm:pt>
    <dgm:pt modelId="{EB51A7E2-0238-4ECD-BE54-2E4B6730B76B}" type="parTrans" cxnId="{B7EC5FFA-2570-414F-9A0C-85B4CEA065DB}">
      <dgm:prSet/>
      <dgm:spPr/>
      <dgm:t>
        <a:bodyPr/>
        <a:lstStyle/>
        <a:p>
          <a:endParaRPr lang="en-US"/>
        </a:p>
      </dgm:t>
    </dgm:pt>
    <dgm:pt modelId="{8BA94E2F-E37B-4E42-B4C9-BB59F9FFEB84}" type="sibTrans" cxnId="{B7EC5FFA-2570-414F-9A0C-85B4CEA065DB}">
      <dgm:prSet/>
      <dgm:spPr/>
      <dgm:t>
        <a:bodyPr/>
        <a:lstStyle/>
        <a:p>
          <a:endParaRPr lang="en-US"/>
        </a:p>
      </dgm:t>
    </dgm:pt>
    <dgm:pt modelId="{ECC1C3D5-FFB5-43D1-A090-22C7B67B786D}" type="pres">
      <dgm:prSet presAssocID="{1E478EE8-64FA-4E90-9B93-DDEAC0586AFB}" presName="diagram" presStyleCnt="0">
        <dgm:presLayoutVars>
          <dgm:chPref val="1"/>
          <dgm:dir/>
          <dgm:animOne val="branch"/>
          <dgm:animLvl val="lvl"/>
          <dgm:resizeHandles/>
        </dgm:presLayoutVars>
      </dgm:prSet>
      <dgm:spPr/>
      <dgm:t>
        <a:bodyPr/>
        <a:lstStyle/>
        <a:p>
          <a:endParaRPr lang="en-US"/>
        </a:p>
      </dgm:t>
    </dgm:pt>
    <dgm:pt modelId="{47CB103E-6527-4DAE-A630-F8F8D1379C5D}" type="pres">
      <dgm:prSet presAssocID="{341607E5-0B74-46F3-BFC9-3AE78AA5110D}" presName="root" presStyleCnt="0"/>
      <dgm:spPr/>
    </dgm:pt>
    <dgm:pt modelId="{F609B595-2411-471E-8BE3-8F1FEEF6D8B8}" type="pres">
      <dgm:prSet presAssocID="{341607E5-0B74-46F3-BFC9-3AE78AA5110D}" presName="rootComposite" presStyleCnt="0"/>
      <dgm:spPr/>
    </dgm:pt>
    <dgm:pt modelId="{0C438193-A28E-402C-A7A0-D4E63352EFF0}" type="pres">
      <dgm:prSet presAssocID="{341607E5-0B74-46F3-BFC9-3AE78AA5110D}" presName="rootText" presStyleLbl="node1" presStyleIdx="0" presStyleCnt="2"/>
      <dgm:spPr/>
      <dgm:t>
        <a:bodyPr/>
        <a:lstStyle/>
        <a:p>
          <a:endParaRPr lang="en-US"/>
        </a:p>
      </dgm:t>
    </dgm:pt>
    <dgm:pt modelId="{0CC60C9D-A388-47BA-B12C-F45183EED411}" type="pres">
      <dgm:prSet presAssocID="{341607E5-0B74-46F3-BFC9-3AE78AA5110D}" presName="rootConnector" presStyleLbl="node1" presStyleIdx="0" presStyleCnt="2"/>
      <dgm:spPr/>
      <dgm:t>
        <a:bodyPr/>
        <a:lstStyle/>
        <a:p>
          <a:endParaRPr lang="en-US"/>
        </a:p>
      </dgm:t>
    </dgm:pt>
    <dgm:pt modelId="{E25F9C12-901C-4D17-96A1-8F84996700E9}" type="pres">
      <dgm:prSet presAssocID="{341607E5-0B74-46F3-BFC9-3AE78AA5110D}" presName="childShape" presStyleCnt="0"/>
      <dgm:spPr/>
    </dgm:pt>
    <dgm:pt modelId="{8F061E39-709C-4775-A7B2-EC03A348DA35}" type="pres">
      <dgm:prSet presAssocID="{11173D6A-1E4E-420A-96ED-1C7A83F10259}" presName="Name13" presStyleLbl="parChTrans1D2" presStyleIdx="0" presStyleCnt="5"/>
      <dgm:spPr/>
      <dgm:t>
        <a:bodyPr/>
        <a:lstStyle/>
        <a:p>
          <a:endParaRPr lang="en-US"/>
        </a:p>
      </dgm:t>
    </dgm:pt>
    <dgm:pt modelId="{116007EB-FF1E-4FD9-BE73-2ED618859856}" type="pres">
      <dgm:prSet presAssocID="{028B1C16-1354-4C5A-A4B5-CB5425921F96}" presName="childText" presStyleLbl="bgAcc1" presStyleIdx="0" presStyleCnt="5">
        <dgm:presLayoutVars>
          <dgm:bulletEnabled val="1"/>
        </dgm:presLayoutVars>
      </dgm:prSet>
      <dgm:spPr/>
      <dgm:t>
        <a:bodyPr/>
        <a:lstStyle/>
        <a:p>
          <a:endParaRPr lang="en-US"/>
        </a:p>
      </dgm:t>
    </dgm:pt>
    <dgm:pt modelId="{DD58D7B4-2686-4090-AE60-8715336C2656}" type="pres">
      <dgm:prSet presAssocID="{1CE000FB-81CA-4FD1-BFD6-9C712BFAD603}" presName="Name13" presStyleLbl="parChTrans1D2" presStyleIdx="1" presStyleCnt="5"/>
      <dgm:spPr/>
      <dgm:t>
        <a:bodyPr/>
        <a:lstStyle/>
        <a:p>
          <a:endParaRPr lang="en-US"/>
        </a:p>
      </dgm:t>
    </dgm:pt>
    <dgm:pt modelId="{FC901C04-73F7-4100-A1C4-9E7C2D8293DE}" type="pres">
      <dgm:prSet presAssocID="{6728CF97-F819-4E9A-BDF9-A64692AD7E1B}" presName="childText" presStyleLbl="bgAcc1" presStyleIdx="1" presStyleCnt="5">
        <dgm:presLayoutVars>
          <dgm:bulletEnabled val="1"/>
        </dgm:presLayoutVars>
      </dgm:prSet>
      <dgm:spPr/>
      <dgm:t>
        <a:bodyPr/>
        <a:lstStyle/>
        <a:p>
          <a:endParaRPr lang="en-US"/>
        </a:p>
      </dgm:t>
    </dgm:pt>
    <dgm:pt modelId="{95E636A1-915F-40C2-A58D-D58826C0F00A}" type="pres">
      <dgm:prSet presAssocID="{EB51A7E2-0238-4ECD-BE54-2E4B6730B76B}" presName="Name13" presStyleLbl="parChTrans1D2" presStyleIdx="2" presStyleCnt="5"/>
      <dgm:spPr/>
      <dgm:t>
        <a:bodyPr/>
        <a:lstStyle/>
        <a:p>
          <a:endParaRPr lang="en-US"/>
        </a:p>
      </dgm:t>
    </dgm:pt>
    <dgm:pt modelId="{7AA3D874-2E31-4E88-8816-DC23FA1E87FB}" type="pres">
      <dgm:prSet presAssocID="{25D7C499-219A-4B04-8CA9-F70A42136A9B}" presName="childText" presStyleLbl="bgAcc1" presStyleIdx="2" presStyleCnt="5">
        <dgm:presLayoutVars>
          <dgm:bulletEnabled val="1"/>
        </dgm:presLayoutVars>
      </dgm:prSet>
      <dgm:spPr/>
      <dgm:t>
        <a:bodyPr/>
        <a:lstStyle/>
        <a:p>
          <a:endParaRPr lang="en-US"/>
        </a:p>
      </dgm:t>
    </dgm:pt>
    <dgm:pt modelId="{2942E7B4-4328-4094-9E80-AA85A0A224D1}" type="pres">
      <dgm:prSet presAssocID="{B0C8C81D-C811-4065-9088-02DD29E385C2}" presName="root" presStyleCnt="0"/>
      <dgm:spPr/>
    </dgm:pt>
    <dgm:pt modelId="{CCEAAD1F-48EB-4457-805E-D3E4CDFB47D1}" type="pres">
      <dgm:prSet presAssocID="{B0C8C81D-C811-4065-9088-02DD29E385C2}" presName="rootComposite" presStyleCnt="0"/>
      <dgm:spPr/>
    </dgm:pt>
    <dgm:pt modelId="{EE9966F4-447E-4504-B7F7-D05E3B14CF10}" type="pres">
      <dgm:prSet presAssocID="{B0C8C81D-C811-4065-9088-02DD29E385C2}" presName="rootText" presStyleLbl="node1" presStyleIdx="1" presStyleCnt="2"/>
      <dgm:spPr/>
      <dgm:t>
        <a:bodyPr/>
        <a:lstStyle/>
        <a:p>
          <a:endParaRPr lang="en-US"/>
        </a:p>
      </dgm:t>
    </dgm:pt>
    <dgm:pt modelId="{B01297DE-1F10-4AE2-B509-C71F9BF9DCFC}" type="pres">
      <dgm:prSet presAssocID="{B0C8C81D-C811-4065-9088-02DD29E385C2}" presName="rootConnector" presStyleLbl="node1" presStyleIdx="1" presStyleCnt="2"/>
      <dgm:spPr/>
      <dgm:t>
        <a:bodyPr/>
        <a:lstStyle/>
        <a:p>
          <a:endParaRPr lang="en-US"/>
        </a:p>
      </dgm:t>
    </dgm:pt>
    <dgm:pt modelId="{F163A528-6EE7-479E-B386-EFEA0F4906AB}" type="pres">
      <dgm:prSet presAssocID="{B0C8C81D-C811-4065-9088-02DD29E385C2}" presName="childShape" presStyleCnt="0"/>
      <dgm:spPr/>
    </dgm:pt>
    <dgm:pt modelId="{DD21BBD0-015F-4C72-89F5-B8D635764EF7}" type="pres">
      <dgm:prSet presAssocID="{C3A4807B-675B-4F74-80E1-7018F941B598}" presName="Name13" presStyleLbl="parChTrans1D2" presStyleIdx="3" presStyleCnt="5"/>
      <dgm:spPr/>
      <dgm:t>
        <a:bodyPr/>
        <a:lstStyle/>
        <a:p>
          <a:endParaRPr lang="en-US"/>
        </a:p>
      </dgm:t>
    </dgm:pt>
    <dgm:pt modelId="{58AD58B0-35FD-4297-BF75-43F2E8F1820F}" type="pres">
      <dgm:prSet presAssocID="{A5D7E715-4760-4C9E-99DD-C9BA37338BC6}" presName="childText" presStyleLbl="bgAcc1" presStyleIdx="3" presStyleCnt="5">
        <dgm:presLayoutVars>
          <dgm:bulletEnabled val="1"/>
        </dgm:presLayoutVars>
      </dgm:prSet>
      <dgm:spPr/>
      <dgm:t>
        <a:bodyPr/>
        <a:lstStyle/>
        <a:p>
          <a:endParaRPr lang="en-US"/>
        </a:p>
      </dgm:t>
    </dgm:pt>
    <dgm:pt modelId="{4DA874A1-F790-4D6D-A437-01ADD2B7398E}" type="pres">
      <dgm:prSet presAssocID="{B1B61D37-3B4A-4AAB-9CDA-BC541873A7E5}" presName="Name13" presStyleLbl="parChTrans1D2" presStyleIdx="4" presStyleCnt="5"/>
      <dgm:spPr/>
      <dgm:t>
        <a:bodyPr/>
        <a:lstStyle/>
        <a:p>
          <a:endParaRPr lang="en-US"/>
        </a:p>
      </dgm:t>
    </dgm:pt>
    <dgm:pt modelId="{27F8EDEC-0E68-41C1-99B5-589045222632}" type="pres">
      <dgm:prSet presAssocID="{0F2C1292-F273-40E5-A9E8-5D2038C487BE}" presName="childText" presStyleLbl="bgAcc1" presStyleIdx="4" presStyleCnt="5">
        <dgm:presLayoutVars>
          <dgm:bulletEnabled val="1"/>
        </dgm:presLayoutVars>
      </dgm:prSet>
      <dgm:spPr/>
      <dgm:t>
        <a:bodyPr/>
        <a:lstStyle/>
        <a:p>
          <a:endParaRPr lang="en-US"/>
        </a:p>
      </dgm:t>
    </dgm:pt>
  </dgm:ptLst>
  <dgm:cxnLst>
    <dgm:cxn modelId="{A56C2E83-9915-440D-A022-716DB29CE4EE}" srcId="{1E478EE8-64FA-4E90-9B93-DDEAC0586AFB}" destId="{341607E5-0B74-46F3-BFC9-3AE78AA5110D}" srcOrd="0" destOrd="0" parTransId="{2397838C-DFE6-4DEA-97C5-5F72A704C84D}" sibTransId="{1E077512-FC4A-4388-A098-DE5446A8DCA0}"/>
    <dgm:cxn modelId="{B7EC5FFA-2570-414F-9A0C-85B4CEA065DB}" srcId="{341607E5-0B74-46F3-BFC9-3AE78AA5110D}" destId="{25D7C499-219A-4B04-8CA9-F70A42136A9B}" srcOrd="2" destOrd="0" parTransId="{EB51A7E2-0238-4ECD-BE54-2E4B6730B76B}" sibTransId="{8BA94E2F-E37B-4E42-B4C9-BB59F9FFEB84}"/>
    <dgm:cxn modelId="{FDB53502-945E-4FDF-AB31-0AF778F96A85}" type="presOf" srcId="{C3A4807B-675B-4F74-80E1-7018F941B598}" destId="{DD21BBD0-015F-4C72-89F5-B8D635764EF7}" srcOrd="0" destOrd="0" presId="urn:microsoft.com/office/officeart/2005/8/layout/hierarchy3"/>
    <dgm:cxn modelId="{436A541E-4477-4C0A-B8A9-D8E32E6478DB}" type="presOf" srcId="{EB51A7E2-0238-4ECD-BE54-2E4B6730B76B}" destId="{95E636A1-915F-40C2-A58D-D58826C0F00A}" srcOrd="0" destOrd="0" presId="urn:microsoft.com/office/officeart/2005/8/layout/hierarchy3"/>
    <dgm:cxn modelId="{71A8CBCD-E110-4F55-AAA7-EB6C5891EC67}" type="presOf" srcId="{25D7C499-219A-4B04-8CA9-F70A42136A9B}" destId="{7AA3D874-2E31-4E88-8816-DC23FA1E87FB}" srcOrd="0" destOrd="0" presId="urn:microsoft.com/office/officeart/2005/8/layout/hierarchy3"/>
    <dgm:cxn modelId="{B0C31334-B038-4476-B589-C44647A8AAE8}" srcId="{1E478EE8-64FA-4E90-9B93-DDEAC0586AFB}" destId="{B0C8C81D-C811-4065-9088-02DD29E385C2}" srcOrd="1" destOrd="0" parTransId="{F93CD4F8-598A-4645-BF05-C623ED8D4CF4}" sibTransId="{660A34C6-5B12-4E13-A223-CE8953BC0445}"/>
    <dgm:cxn modelId="{34BF8265-687A-4B24-A402-6B3D1605B7AC}" type="presOf" srcId="{B1B61D37-3B4A-4AAB-9CDA-BC541873A7E5}" destId="{4DA874A1-F790-4D6D-A437-01ADD2B7398E}" srcOrd="0" destOrd="0" presId="urn:microsoft.com/office/officeart/2005/8/layout/hierarchy3"/>
    <dgm:cxn modelId="{D04B33F0-48D6-41A7-AF48-9D88DA491A90}" type="presOf" srcId="{0F2C1292-F273-40E5-A9E8-5D2038C487BE}" destId="{27F8EDEC-0E68-41C1-99B5-589045222632}" srcOrd="0" destOrd="0" presId="urn:microsoft.com/office/officeart/2005/8/layout/hierarchy3"/>
    <dgm:cxn modelId="{4BDC9484-23C7-413E-A265-835664AD148B}" type="presOf" srcId="{028B1C16-1354-4C5A-A4B5-CB5425921F96}" destId="{116007EB-FF1E-4FD9-BE73-2ED618859856}" srcOrd="0" destOrd="0" presId="urn:microsoft.com/office/officeart/2005/8/layout/hierarchy3"/>
    <dgm:cxn modelId="{23E9972B-0AC7-4EDF-B584-289728F62C0F}" srcId="{B0C8C81D-C811-4065-9088-02DD29E385C2}" destId="{0F2C1292-F273-40E5-A9E8-5D2038C487BE}" srcOrd="1" destOrd="0" parTransId="{B1B61D37-3B4A-4AAB-9CDA-BC541873A7E5}" sibTransId="{6848C4A0-6419-42D1-BE94-99535B75555B}"/>
    <dgm:cxn modelId="{279E3ABC-F4E1-4140-A9F7-8AAF25B311E0}" srcId="{341607E5-0B74-46F3-BFC9-3AE78AA5110D}" destId="{6728CF97-F819-4E9A-BDF9-A64692AD7E1B}" srcOrd="1" destOrd="0" parTransId="{1CE000FB-81CA-4FD1-BFD6-9C712BFAD603}" sibTransId="{4604CF68-AB1D-46E0-A678-E28AF969F132}"/>
    <dgm:cxn modelId="{C1EC0416-2B8E-4144-A3AD-95078538F493}" type="presOf" srcId="{11173D6A-1E4E-420A-96ED-1C7A83F10259}" destId="{8F061E39-709C-4775-A7B2-EC03A348DA35}" srcOrd="0" destOrd="0" presId="urn:microsoft.com/office/officeart/2005/8/layout/hierarchy3"/>
    <dgm:cxn modelId="{0EB26967-5AB5-47DF-9386-4DAB5CD2FC47}" type="presOf" srcId="{341607E5-0B74-46F3-BFC9-3AE78AA5110D}" destId="{0C438193-A28E-402C-A7A0-D4E63352EFF0}" srcOrd="0" destOrd="0" presId="urn:microsoft.com/office/officeart/2005/8/layout/hierarchy3"/>
    <dgm:cxn modelId="{50173ACF-939B-4981-8643-5425E828F808}" type="presOf" srcId="{1E478EE8-64FA-4E90-9B93-DDEAC0586AFB}" destId="{ECC1C3D5-FFB5-43D1-A090-22C7B67B786D}" srcOrd="0" destOrd="0" presId="urn:microsoft.com/office/officeart/2005/8/layout/hierarchy3"/>
    <dgm:cxn modelId="{E88FF743-C9DF-4088-9231-CABF85D0400B}" type="presOf" srcId="{B0C8C81D-C811-4065-9088-02DD29E385C2}" destId="{EE9966F4-447E-4504-B7F7-D05E3B14CF10}" srcOrd="0" destOrd="0" presId="urn:microsoft.com/office/officeart/2005/8/layout/hierarchy3"/>
    <dgm:cxn modelId="{5E590038-6834-4896-A325-28A7E2D8F096}" type="presOf" srcId="{1CE000FB-81CA-4FD1-BFD6-9C712BFAD603}" destId="{DD58D7B4-2686-4090-AE60-8715336C2656}" srcOrd="0" destOrd="0" presId="urn:microsoft.com/office/officeart/2005/8/layout/hierarchy3"/>
    <dgm:cxn modelId="{768FBC52-C8BC-4F0E-9799-2639F84EF7D3}" type="presOf" srcId="{341607E5-0B74-46F3-BFC9-3AE78AA5110D}" destId="{0CC60C9D-A388-47BA-B12C-F45183EED411}" srcOrd="1" destOrd="0" presId="urn:microsoft.com/office/officeart/2005/8/layout/hierarchy3"/>
    <dgm:cxn modelId="{F2454CAD-9655-4E9D-AAEB-E72EEBA49046}" type="presOf" srcId="{6728CF97-F819-4E9A-BDF9-A64692AD7E1B}" destId="{FC901C04-73F7-4100-A1C4-9E7C2D8293DE}" srcOrd="0" destOrd="0" presId="urn:microsoft.com/office/officeart/2005/8/layout/hierarchy3"/>
    <dgm:cxn modelId="{DE48F47E-46FC-4349-A6CC-1F2EE23C46F8}" type="presOf" srcId="{B0C8C81D-C811-4065-9088-02DD29E385C2}" destId="{B01297DE-1F10-4AE2-B509-C71F9BF9DCFC}" srcOrd="1" destOrd="0" presId="urn:microsoft.com/office/officeart/2005/8/layout/hierarchy3"/>
    <dgm:cxn modelId="{F0BFE17D-40DA-478A-961F-AFC1714AA93F}" type="presOf" srcId="{A5D7E715-4760-4C9E-99DD-C9BA37338BC6}" destId="{58AD58B0-35FD-4297-BF75-43F2E8F1820F}" srcOrd="0" destOrd="0" presId="urn:microsoft.com/office/officeart/2005/8/layout/hierarchy3"/>
    <dgm:cxn modelId="{9270DDE4-F798-43B6-9F0E-ACD700C76400}" srcId="{B0C8C81D-C811-4065-9088-02DD29E385C2}" destId="{A5D7E715-4760-4C9E-99DD-C9BA37338BC6}" srcOrd="0" destOrd="0" parTransId="{C3A4807B-675B-4F74-80E1-7018F941B598}" sibTransId="{CF4204DB-D12C-41C2-AEF1-07D90DE0529C}"/>
    <dgm:cxn modelId="{BE9E4DF6-C472-4009-84BA-F50595796262}" srcId="{341607E5-0B74-46F3-BFC9-3AE78AA5110D}" destId="{028B1C16-1354-4C5A-A4B5-CB5425921F96}" srcOrd="0" destOrd="0" parTransId="{11173D6A-1E4E-420A-96ED-1C7A83F10259}" sibTransId="{7E4B89B1-1E9B-4810-9DB6-135E8415AEE2}"/>
    <dgm:cxn modelId="{71609AB4-45F7-4EF7-B2BD-82F0D00583DE}" type="presParOf" srcId="{ECC1C3D5-FFB5-43D1-A090-22C7B67B786D}" destId="{47CB103E-6527-4DAE-A630-F8F8D1379C5D}" srcOrd="0" destOrd="0" presId="urn:microsoft.com/office/officeart/2005/8/layout/hierarchy3"/>
    <dgm:cxn modelId="{31313AEB-39BC-410A-A316-7C50BE4C8FEE}" type="presParOf" srcId="{47CB103E-6527-4DAE-A630-F8F8D1379C5D}" destId="{F609B595-2411-471E-8BE3-8F1FEEF6D8B8}" srcOrd="0" destOrd="0" presId="urn:microsoft.com/office/officeart/2005/8/layout/hierarchy3"/>
    <dgm:cxn modelId="{F3FC64C0-32C6-4AFC-88BD-EA03D9CEB569}" type="presParOf" srcId="{F609B595-2411-471E-8BE3-8F1FEEF6D8B8}" destId="{0C438193-A28E-402C-A7A0-D4E63352EFF0}" srcOrd="0" destOrd="0" presId="urn:microsoft.com/office/officeart/2005/8/layout/hierarchy3"/>
    <dgm:cxn modelId="{3F1EC269-43D3-4C0F-9A63-C0AB4B2A65BD}" type="presParOf" srcId="{F609B595-2411-471E-8BE3-8F1FEEF6D8B8}" destId="{0CC60C9D-A388-47BA-B12C-F45183EED411}" srcOrd="1" destOrd="0" presId="urn:microsoft.com/office/officeart/2005/8/layout/hierarchy3"/>
    <dgm:cxn modelId="{12F88D26-91F5-4672-A811-465DF1F136F3}" type="presParOf" srcId="{47CB103E-6527-4DAE-A630-F8F8D1379C5D}" destId="{E25F9C12-901C-4D17-96A1-8F84996700E9}" srcOrd="1" destOrd="0" presId="urn:microsoft.com/office/officeart/2005/8/layout/hierarchy3"/>
    <dgm:cxn modelId="{197F9418-ACE0-42B6-8182-F24C6C32D6AD}" type="presParOf" srcId="{E25F9C12-901C-4D17-96A1-8F84996700E9}" destId="{8F061E39-709C-4775-A7B2-EC03A348DA35}" srcOrd="0" destOrd="0" presId="urn:microsoft.com/office/officeart/2005/8/layout/hierarchy3"/>
    <dgm:cxn modelId="{4D6E99DF-38A6-4843-AD4F-290937DD9519}" type="presParOf" srcId="{E25F9C12-901C-4D17-96A1-8F84996700E9}" destId="{116007EB-FF1E-4FD9-BE73-2ED618859856}" srcOrd="1" destOrd="0" presId="urn:microsoft.com/office/officeart/2005/8/layout/hierarchy3"/>
    <dgm:cxn modelId="{028359B1-98EE-4A1B-864A-BEAF8F4F4101}" type="presParOf" srcId="{E25F9C12-901C-4D17-96A1-8F84996700E9}" destId="{DD58D7B4-2686-4090-AE60-8715336C2656}" srcOrd="2" destOrd="0" presId="urn:microsoft.com/office/officeart/2005/8/layout/hierarchy3"/>
    <dgm:cxn modelId="{0EE55598-A6AA-4275-9B62-49110B108C40}" type="presParOf" srcId="{E25F9C12-901C-4D17-96A1-8F84996700E9}" destId="{FC901C04-73F7-4100-A1C4-9E7C2D8293DE}" srcOrd="3" destOrd="0" presId="urn:microsoft.com/office/officeart/2005/8/layout/hierarchy3"/>
    <dgm:cxn modelId="{735E1CAF-8CCC-49EC-93E7-51CA812DF5A9}" type="presParOf" srcId="{E25F9C12-901C-4D17-96A1-8F84996700E9}" destId="{95E636A1-915F-40C2-A58D-D58826C0F00A}" srcOrd="4" destOrd="0" presId="urn:microsoft.com/office/officeart/2005/8/layout/hierarchy3"/>
    <dgm:cxn modelId="{52E81415-A80C-49FC-B0F8-BB79C50B2ED4}" type="presParOf" srcId="{E25F9C12-901C-4D17-96A1-8F84996700E9}" destId="{7AA3D874-2E31-4E88-8816-DC23FA1E87FB}" srcOrd="5" destOrd="0" presId="urn:microsoft.com/office/officeart/2005/8/layout/hierarchy3"/>
    <dgm:cxn modelId="{571C2542-FC6C-45FA-AFFB-69EA688E7E49}" type="presParOf" srcId="{ECC1C3D5-FFB5-43D1-A090-22C7B67B786D}" destId="{2942E7B4-4328-4094-9E80-AA85A0A224D1}" srcOrd="1" destOrd="0" presId="urn:microsoft.com/office/officeart/2005/8/layout/hierarchy3"/>
    <dgm:cxn modelId="{297A7621-B994-4211-BE34-82D7453AD3CE}" type="presParOf" srcId="{2942E7B4-4328-4094-9E80-AA85A0A224D1}" destId="{CCEAAD1F-48EB-4457-805E-D3E4CDFB47D1}" srcOrd="0" destOrd="0" presId="urn:microsoft.com/office/officeart/2005/8/layout/hierarchy3"/>
    <dgm:cxn modelId="{3A887EA2-DF22-4145-AC9B-25D04F3D64D3}" type="presParOf" srcId="{CCEAAD1F-48EB-4457-805E-D3E4CDFB47D1}" destId="{EE9966F4-447E-4504-B7F7-D05E3B14CF10}" srcOrd="0" destOrd="0" presId="urn:microsoft.com/office/officeart/2005/8/layout/hierarchy3"/>
    <dgm:cxn modelId="{538FED86-0928-4B76-9905-3C86CAE6AEDB}" type="presParOf" srcId="{CCEAAD1F-48EB-4457-805E-D3E4CDFB47D1}" destId="{B01297DE-1F10-4AE2-B509-C71F9BF9DCFC}" srcOrd="1" destOrd="0" presId="urn:microsoft.com/office/officeart/2005/8/layout/hierarchy3"/>
    <dgm:cxn modelId="{B88E5D8F-9523-492B-A4AA-B9F0E42882F8}" type="presParOf" srcId="{2942E7B4-4328-4094-9E80-AA85A0A224D1}" destId="{F163A528-6EE7-479E-B386-EFEA0F4906AB}" srcOrd="1" destOrd="0" presId="urn:microsoft.com/office/officeart/2005/8/layout/hierarchy3"/>
    <dgm:cxn modelId="{DC89F905-6AB3-402A-8A54-C4CD118D7DAB}" type="presParOf" srcId="{F163A528-6EE7-479E-B386-EFEA0F4906AB}" destId="{DD21BBD0-015F-4C72-89F5-B8D635764EF7}" srcOrd="0" destOrd="0" presId="urn:microsoft.com/office/officeart/2005/8/layout/hierarchy3"/>
    <dgm:cxn modelId="{5577767C-4EB0-4353-82E3-A07100A6B51F}" type="presParOf" srcId="{F163A528-6EE7-479E-B386-EFEA0F4906AB}" destId="{58AD58B0-35FD-4297-BF75-43F2E8F1820F}" srcOrd="1" destOrd="0" presId="urn:microsoft.com/office/officeart/2005/8/layout/hierarchy3"/>
    <dgm:cxn modelId="{FECBDCDC-0D0F-4985-8987-36031A6C6CBE}" type="presParOf" srcId="{F163A528-6EE7-479E-B386-EFEA0F4906AB}" destId="{4DA874A1-F790-4D6D-A437-01ADD2B7398E}" srcOrd="2" destOrd="0" presId="urn:microsoft.com/office/officeart/2005/8/layout/hierarchy3"/>
    <dgm:cxn modelId="{C9A4C26D-1733-4AE3-AB25-7CC4770B6206}" type="presParOf" srcId="{F163A528-6EE7-479E-B386-EFEA0F4906AB}" destId="{27F8EDEC-0E68-41C1-99B5-589045222632}"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E478EE8-64FA-4E90-9B93-DDEAC0586AFB}" type="doc">
      <dgm:prSet loTypeId="urn:microsoft.com/office/officeart/2005/8/layout/lProcess3" loCatId="process" qsTypeId="urn:microsoft.com/office/officeart/2005/8/quickstyle/3d3" qsCatId="3D" csTypeId="urn:microsoft.com/office/officeart/2005/8/colors/accent1_2" csCatId="accent1" phldr="1"/>
      <dgm:spPr/>
      <dgm:t>
        <a:bodyPr/>
        <a:lstStyle/>
        <a:p>
          <a:endParaRPr lang="en-US"/>
        </a:p>
      </dgm:t>
    </dgm:pt>
    <dgm:pt modelId="{B0C8C81D-C811-4065-9088-02DD29E385C2}">
      <dgm:prSet phldrT="[Text]" custT="1"/>
      <dgm:spPr/>
      <dgm:t>
        <a:bodyPr/>
        <a:lstStyle/>
        <a:p>
          <a:r>
            <a:rPr lang="en-US" sz="2200" b="1" dirty="0" smtClean="0">
              <a:solidFill>
                <a:schemeClr val="bg1"/>
              </a:solidFill>
            </a:rPr>
            <a:t>Spring - </a:t>
          </a:r>
          <a:r>
            <a:rPr lang="en-US" sz="3200" b="1" dirty="0" smtClean="0">
              <a:solidFill>
                <a:srgbClr val="FFFF00"/>
              </a:solidFill>
              <a:effectLst>
                <a:outerShdw blurRad="38100" dist="38100" dir="2700000" algn="tl">
                  <a:srgbClr val="000000">
                    <a:alpha val="43137"/>
                  </a:srgbClr>
                </a:outerShdw>
              </a:effectLst>
            </a:rPr>
            <a:t>12</a:t>
          </a:r>
          <a:endParaRPr lang="en-US" sz="3200" b="1" dirty="0">
            <a:solidFill>
              <a:srgbClr val="FFFF00"/>
            </a:solidFill>
            <a:effectLst>
              <a:outerShdw blurRad="38100" dist="38100" dir="2700000" algn="tl">
                <a:srgbClr val="000000">
                  <a:alpha val="43137"/>
                </a:srgbClr>
              </a:outerShdw>
            </a:effectLst>
          </a:endParaRPr>
        </a:p>
      </dgm:t>
    </dgm:pt>
    <dgm:pt modelId="{F93CD4F8-598A-4645-BF05-C623ED8D4CF4}" type="parTrans" cxnId="{B0C31334-B038-4476-B589-C44647A8AAE8}">
      <dgm:prSet/>
      <dgm:spPr/>
      <dgm:t>
        <a:bodyPr/>
        <a:lstStyle/>
        <a:p>
          <a:endParaRPr lang="en-US"/>
        </a:p>
      </dgm:t>
    </dgm:pt>
    <dgm:pt modelId="{660A34C6-5B12-4E13-A223-CE8953BC0445}" type="sibTrans" cxnId="{B0C31334-B038-4476-B589-C44647A8AAE8}">
      <dgm:prSet/>
      <dgm:spPr/>
      <dgm:t>
        <a:bodyPr/>
        <a:lstStyle/>
        <a:p>
          <a:endParaRPr lang="en-US"/>
        </a:p>
      </dgm:t>
    </dgm:pt>
    <dgm:pt modelId="{A5D7E715-4760-4C9E-99DD-C9BA37338BC6}">
      <dgm:prSet phldrT="[Text]" custT="1"/>
      <dgm:spPr/>
      <dgm:t>
        <a:bodyPr/>
        <a:lstStyle/>
        <a:p>
          <a:r>
            <a:rPr lang="en-US" sz="2200" b="1" dirty="0" smtClean="0">
              <a:solidFill>
                <a:srgbClr val="C00000"/>
              </a:solidFill>
            </a:rPr>
            <a:t>10 </a:t>
          </a:r>
          <a:r>
            <a:rPr lang="en-US" sz="2200" dirty="0" smtClean="0"/>
            <a:t>Passed first Course</a:t>
          </a:r>
          <a:endParaRPr lang="en-US" sz="2200" dirty="0"/>
        </a:p>
      </dgm:t>
    </dgm:pt>
    <dgm:pt modelId="{C3A4807B-675B-4F74-80E1-7018F941B598}" type="parTrans" cxnId="{9270DDE4-F798-43B6-9F0E-ACD700C76400}">
      <dgm:prSet/>
      <dgm:spPr/>
      <dgm:t>
        <a:bodyPr/>
        <a:lstStyle/>
        <a:p>
          <a:endParaRPr lang="en-US"/>
        </a:p>
      </dgm:t>
    </dgm:pt>
    <dgm:pt modelId="{CF4204DB-D12C-41C2-AEF1-07D90DE0529C}" type="sibTrans" cxnId="{9270DDE4-F798-43B6-9F0E-ACD700C76400}">
      <dgm:prSet/>
      <dgm:spPr/>
      <dgm:t>
        <a:bodyPr/>
        <a:lstStyle/>
        <a:p>
          <a:endParaRPr lang="en-US"/>
        </a:p>
      </dgm:t>
    </dgm:pt>
    <dgm:pt modelId="{225D956A-8D7C-4A27-BBFA-3671D3A14667}">
      <dgm:prSet phldrT="[Text]" custT="1"/>
      <dgm:spPr/>
      <dgm:t>
        <a:bodyPr/>
        <a:lstStyle/>
        <a:p>
          <a:r>
            <a:rPr lang="en-US" sz="2000" b="1" dirty="0" smtClean="0">
              <a:solidFill>
                <a:srgbClr val="C00000"/>
              </a:solidFill>
              <a:effectLst>
                <a:outerShdw blurRad="38100" dist="38100" dir="2700000" algn="tl">
                  <a:srgbClr val="000000">
                    <a:alpha val="43137"/>
                  </a:srgbClr>
                </a:outerShdw>
              </a:effectLst>
            </a:rPr>
            <a:t>5</a:t>
          </a:r>
          <a:r>
            <a:rPr lang="en-US" sz="2000" dirty="0" smtClean="0"/>
            <a:t> Passed two Courses</a:t>
          </a:r>
          <a:endParaRPr lang="en-US" sz="2000" dirty="0"/>
        </a:p>
      </dgm:t>
    </dgm:pt>
    <dgm:pt modelId="{4E880346-833E-434F-9CE1-7ACB591972DD}" type="parTrans" cxnId="{80E1F77B-8F45-4667-9A37-BE2A9DD07AB0}">
      <dgm:prSet/>
      <dgm:spPr/>
      <dgm:t>
        <a:bodyPr/>
        <a:lstStyle/>
        <a:p>
          <a:endParaRPr lang="en-US"/>
        </a:p>
      </dgm:t>
    </dgm:pt>
    <dgm:pt modelId="{FB4CF88B-12A4-47C2-9CA9-264EE55304B9}" type="sibTrans" cxnId="{80E1F77B-8F45-4667-9A37-BE2A9DD07AB0}">
      <dgm:prSet/>
      <dgm:spPr/>
      <dgm:t>
        <a:bodyPr/>
        <a:lstStyle/>
        <a:p>
          <a:endParaRPr lang="en-US"/>
        </a:p>
      </dgm:t>
    </dgm:pt>
    <dgm:pt modelId="{99DE3C47-2DFB-4F01-B2D6-5FB3A6958FA0}">
      <dgm:prSet phldrT="[Text]" custT="1"/>
      <dgm:spPr/>
      <dgm:t>
        <a:bodyPr/>
        <a:lstStyle/>
        <a:p>
          <a:r>
            <a:rPr lang="en-US" sz="2200" b="1" dirty="0" smtClean="0">
              <a:solidFill>
                <a:srgbClr val="C00000"/>
              </a:solidFill>
              <a:effectLst>
                <a:outerShdw blurRad="38100" dist="38100" dir="2700000" algn="tl">
                  <a:srgbClr val="000000">
                    <a:alpha val="43137"/>
                  </a:srgbClr>
                </a:outerShdw>
              </a:effectLst>
            </a:rPr>
            <a:t>2</a:t>
          </a:r>
          <a:r>
            <a:rPr lang="en-US" sz="2200" dirty="0" smtClean="0"/>
            <a:t> Dropped Course </a:t>
          </a:r>
          <a:endParaRPr lang="en-US" sz="2200" dirty="0"/>
        </a:p>
      </dgm:t>
    </dgm:pt>
    <dgm:pt modelId="{415250CD-8804-4AB3-A783-7FEA0DDAF969}" type="parTrans" cxnId="{EF75D4C2-94C5-4B99-BAAE-C7C034AD906A}">
      <dgm:prSet/>
      <dgm:spPr/>
      <dgm:t>
        <a:bodyPr/>
        <a:lstStyle/>
        <a:p>
          <a:endParaRPr lang="en-US"/>
        </a:p>
      </dgm:t>
    </dgm:pt>
    <dgm:pt modelId="{F0BDC483-5111-4BE6-B951-DBC4F1B94ACB}" type="sibTrans" cxnId="{EF75D4C2-94C5-4B99-BAAE-C7C034AD906A}">
      <dgm:prSet/>
      <dgm:spPr/>
      <dgm:t>
        <a:bodyPr/>
        <a:lstStyle/>
        <a:p>
          <a:endParaRPr lang="en-US"/>
        </a:p>
      </dgm:t>
    </dgm:pt>
    <dgm:pt modelId="{94A41C33-1A77-4A26-AD35-835930359175}">
      <dgm:prSet phldrT="[Text]" custT="1"/>
      <dgm:spPr/>
      <dgm:t>
        <a:bodyPr/>
        <a:lstStyle/>
        <a:p>
          <a:r>
            <a:rPr lang="en-US" sz="2200" dirty="0" smtClean="0"/>
            <a:t>Summer I- </a:t>
          </a:r>
          <a:r>
            <a:rPr lang="en-US" sz="2800" b="1" dirty="0" smtClean="0">
              <a:solidFill>
                <a:srgbClr val="FFFF00"/>
              </a:solidFill>
              <a:effectLst>
                <a:outerShdw blurRad="38100" dist="38100" dir="2700000" algn="tl">
                  <a:srgbClr val="000000">
                    <a:alpha val="43137"/>
                  </a:srgbClr>
                </a:outerShdw>
              </a:effectLst>
            </a:rPr>
            <a:t>10</a:t>
          </a:r>
          <a:endParaRPr lang="en-US" sz="2800" b="1" dirty="0">
            <a:solidFill>
              <a:srgbClr val="FFFF00"/>
            </a:solidFill>
            <a:effectLst>
              <a:outerShdw blurRad="38100" dist="38100" dir="2700000" algn="tl">
                <a:srgbClr val="000000">
                  <a:alpha val="43137"/>
                </a:srgbClr>
              </a:outerShdw>
            </a:effectLst>
          </a:endParaRPr>
        </a:p>
      </dgm:t>
    </dgm:pt>
    <dgm:pt modelId="{6A9F4B67-8B36-4A6B-A345-DA6A9218FE06}" type="parTrans" cxnId="{A2BD0D84-619C-450E-ABBB-6E97961C58A9}">
      <dgm:prSet/>
      <dgm:spPr/>
      <dgm:t>
        <a:bodyPr/>
        <a:lstStyle/>
        <a:p>
          <a:endParaRPr lang="en-US"/>
        </a:p>
      </dgm:t>
    </dgm:pt>
    <dgm:pt modelId="{5C0CE5F1-D585-4A74-BA54-4F8962C9D659}" type="sibTrans" cxnId="{A2BD0D84-619C-450E-ABBB-6E97961C58A9}">
      <dgm:prSet/>
      <dgm:spPr/>
      <dgm:t>
        <a:bodyPr/>
        <a:lstStyle/>
        <a:p>
          <a:endParaRPr lang="en-US"/>
        </a:p>
      </dgm:t>
    </dgm:pt>
    <dgm:pt modelId="{60F8F919-34AC-4FAE-9FFA-9BABF29EFD91}">
      <dgm:prSet phldrT="[Text]" custT="1"/>
      <dgm:spPr/>
      <dgm:t>
        <a:bodyPr/>
        <a:lstStyle/>
        <a:p>
          <a:r>
            <a:rPr lang="en-US" sz="2000" b="1" dirty="0" smtClean="0">
              <a:solidFill>
                <a:srgbClr val="C00000"/>
              </a:solidFill>
              <a:effectLst>
                <a:outerShdw blurRad="38100" dist="38100" dir="2700000" algn="tl">
                  <a:srgbClr val="000000">
                    <a:alpha val="43137"/>
                  </a:srgbClr>
                </a:outerShdw>
              </a:effectLst>
            </a:rPr>
            <a:t>3</a:t>
          </a:r>
          <a:r>
            <a:rPr lang="en-US" sz="2000" b="1" dirty="0" smtClean="0">
              <a:effectLst>
                <a:outerShdw blurRad="38100" dist="38100" dir="2700000" algn="tl">
                  <a:srgbClr val="000000">
                    <a:alpha val="43137"/>
                  </a:srgbClr>
                </a:outerShdw>
              </a:effectLst>
            </a:rPr>
            <a:t> </a:t>
          </a:r>
          <a:r>
            <a:rPr lang="en-US" sz="2000" dirty="0" smtClean="0"/>
            <a:t>currently retaking Fall I, 2 lost SB</a:t>
          </a:r>
          <a:endParaRPr lang="en-US" sz="2000" dirty="0"/>
        </a:p>
      </dgm:t>
    </dgm:pt>
    <dgm:pt modelId="{3C828EB4-5C39-41EF-B8BF-992E659C7AAD}" type="parTrans" cxnId="{656BD18F-56F8-428B-93E4-84B40158EBBB}">
      <dgm:prSet/>
      <dgm:spPr/>
      <dgm:t>
        <a:bodyPr/>
        <a:lstStyle/>
        <a:p>
          <a:endParaRPr lang="en-US"/>
        </a:p>
      </dgm:t>
    </dgm:pt>
    <dgm:pt modelId="{4BFBE5C3-DF08-4E36-907D-509C12A0ACF9}" type="sibTrans" cxnId="{656BD18F-56F8-428B-93E4-84B40158EBBB}">
      <dgm:prSet/>
      <dgm:spPr/>
      <dgm:t>
        <a:bodyPr/>
        <a:lstStyle/>
        <a:p>
          <a:endParaRPr lang="en-US"/>
        </a:p>
      </dgm:t>
    </dgm:pt>
    <dgm:pt modelId="{53CF18CD-182C-4F19-89A9-6BAA81CBC025}">
      <dgm:prSet phldrT="[Text]" custT="1"/>
      <dgm:spPr/>
      <dgm:t>
        <a:bodyPr/>
        <a:lstStyle/>
        <a:p>
          <a:r>
            <a:rPr lang="en-US" sz="2200" dirty="0" smtClean="0"/>
            <a:t>Fall I - </a:t>
          </a:r>
          <a:r>
            <a:rPr lang="en-US" sz="2800" b="1" dirty="0" smtClean="0">
              <a:solidFill>
                <a:srgbClr val="FFFF00"/>
              </a:solidFill>
              <a:effectLst>
                <a:outerShdw blurRad="38100" dist="38100" dir="2700000" algn="tl">
                  <a:srgbClr val="000000">
                    <a:alpha val="43137"/>
                  </a:srgbClr>
                </a:outerShdw>
              </a:effectLst>
            </a:rPr>
            <a:t>8</a:t>
          </a:r>
          <a:r>
            <a:rPr lang="en-US" sz="2800" b="1" dirty="0" smtClean="0">
              <a:solidFill>
                <a:srgbClr val="C00000"/>
              </a:solidFill>
            </a:rPr>
            <a:t> </a:t>
          </a:r>
          <a:endParaRPr lang="en-US" sz="2800" b="1" dirty="0">
            <a:solidFill>
              <a:srgbClr val="C00000"/>
            </a:solidFill>
          </a:endParaRPr>
        </a:p>
      </dgm:t>
    </dgm:pt>
    <dgm:pt modelId="{34DDCE87-0662-4555-9746-354C21EF7EAD}" type="parTrans" cxnId="{710D0E12-12CB-4F30-8B02-A151D5B1724F}">
      <dgm:prSet/>
      <dgm:spPr/>
      <dgm:t>
        <a:bodyPr/>
        <a:lstStyle/>
        <a:p>
          <a:endParaRPr lang="en-US"/>
        </a:p>
      </dgm:t>
    </dgm:pt>
    <dgm:pt modelId="{9C4478D9-66DA-484B-BFE2-2A4FD84316B5}" type="sibTrans" cxnId="{710D0E12-12CB-4F30-8B02-A151D5B1724F}">
      <dgm:prSet/>
      <dgm:spPr/>
      <dgm:t>
        <a:bodyPr/>
        <a:lstStyle/>
        <a:p>
          <a:endParaRPr lang="en-US"/>
        </a:p>
      </dgm:t>
    </dgm:pt>
    <dgm:pt modelId="{E67741F1-9EEB-41C8-8FEA-77B2921F442E}">
      <dgm:prSet phldrT="[Text]" custT="1"/>
      <dgm:spPr/>
      <dgm:t>
        <a:bodyPr/>
        <a:lstStyle/>
        <a:p>
          <a:r>
            <a:rPr lang="en-US" sz="2200" b="1" dirty="0" smtClean="0">
              <a:solidFill>
                <a:srgbClr val="C00000"/>
              </a:solidFill>
              <a:effectLst>
                <a:outerShdw blurRad="38100" dist="38100" dir="2700000" algn="tl">
                  <a:srgbClr val="000000">
                    <a:alpha val="43137"/>
                  </a:srgbClr>
                </a:outerShdw>
              </a:effectLst>
            </a:rPr>
            <a:t>5</a:t>
          </a:r>
          <a:r>
            <a:rPr lang="en-US" sz="2200" dirty="0" smtClean="0"/>
            <a:t> Enrolled using ATB Funding</a:t>
          </a:r>
          <a:endParaRPr lang="en-US" sz="2200" dirty="0"/>
        </a:p>
      </dgm:t>
    </dgm:pt>
    <dgm:pt modelId="{F17065F0-83E4-4760-8040-F859B25AD636}" type="parTrans" cxnId="{25F58A45-FDD4-4BBA-A4FD-3C6A5563BCFC}">
      <dgm:prSet/>
      <dgm:spPr/>
      <dgm:t>
        <a:bodyPr/>
        <a:lstStyle/>
        <a:p>
          <a:endParaRPr lang="en-US"/>
        </a:p>
      </dgm:t>
    </dgm:pt>
    <dgm:pt modelId="{E52A4D9C-FAC5-4686-A05F-A98C3F074A74}" type="sibTrans" cxnId="{25F58A45-FDD4-4BBA-A4FD-3C6A5563BCFC}">
      <dgm:prSet/>
      <dgm:spPr/>
      <dgm:t>
        <a:bodyPr/>
        <a:lstStyle/>
        <a:p>
          <a:endParaRPr lang="en-US"/>
        </a:p>
      </dgm:t>
    </dgm:pt>
    <dgm:pt modelId="{5FBBC886-4677-47E3-9189-9E7BE9FB7569}">
      <dgm:prSet phldrT="[Text]" custT="1"/>
      <dgm:spPr/>
      <dgm:t>
        <a:bodyPr/>
        <a:lstStyle/>
        <a:p>
          <a:r>
            <a:rPr lang="en-US" sz="2000" dirty="0" smtClean="0"/>
            <a:t>TBC- Should  complete Level I certificate  Spring I</a:t>
          </a:r>
          <a:endParaRPr lang="en-US" sz="2000" dirty="0"/>
        </a:p>
      </dgm:t>
    </dgm:pt>
    <dgm:pt modelId="{0BF51F2A-08CF-4A94-B2A7-D154D87964B0}" type="parTrans" cxnId="{E8FAEC2C-F6EC-436A-A853-A7EB07749217}">
      <dgm:prSet/>
      <dgm:spPr/>
      <dgm:t>
        <a:bodyPr/>
        <a:lstStyle/>
        <a:p>
          <a:endParaRPr lang="en-US"/>
        </a:p>
      </dgm:t>
    </dgm:pt>
    <dgm:pt modelId="{246A3D63-A4D6-4055-931D-1C607BA572D1}" type="sibTrans" cxnId="{E8FAEC2C-F6EC-436A-A853-A7EB07749217}">
      <dgm:prSet/>
      <dgm:spPr/>
      <dgm:t>
        <a:bodyPr/>
        <a:lstStyle/>
        <a:p>
          <a:endParaRPr lang="en-US"/>
        </a:p>
      </dgm:t>
    </dgm:pt>
    <dgm:pt modelId="{2AE7CEF4-5093-42FC-AC13-481FF40A8480}" type="pres">
      <dgm:prSet presAssocID="{1E478EE8-64FA-4E90-9B93-DDEAC0586AFB}" presName="Name0" presStyleCnt="0">
        <dgm:presLayoutVars>
          <dgm:chPref val="3"/>
          <dgm:dir/>
          <dgm:animLvl val="lvl"/>
          <dgm:resizeHandles/>
        </dgm:presLayoutVars>
      </dgm:prSet>
      <dgm:spPr/>
      <dgm:t>
        <a:bodyPr/>
        <a:lstStyle/>
        <a:p>
          <a:endParaRPr lang="en-US"/>
        </a:p>
      </dgm:t>
    </dgm:pt>
    <dgm:pt modelId="{81FBB538-5F1A-47A2-B356-986A85AC0B30}" type="pres">
      <dgm:prSet presAssocID="{B0C8C81D-C811-4065-9088-02DD29E385C2}" presName="horFlow" presStyleCnt="0"/>
      <dgm:spPr/>
    </dgm:pt>
    <dgm:pt modelId="{7BD85EAB-195C-4609-945E-D6F7C5DA1434}" type="pres">
      <dgm:prSet presAssocID="{B0C8C81D-C811-4065-9088-02DD29E385C2}" presName="bigChev" presStyleLbl="node1" presStyleIdx="0" presStyleCnt="3"/>
      <dgm:spPr/>
      <dgm:t>
        <a:bodyPr/>
        <a:lstStyle/>
        <a:p>
          <a:endParaRPr lang="en-US"/>
        </a:p>
      </dgm:t>
    </dgm:pt>
    <dgm:pt modelId="{1487F1F7-9807-4ED0-A627-9A53C1587A69}" type="pres">
      <dgm:prSet presAssocID="{C3A4807B-675B-4F74-80E1-7018F941B598}" presName="parTrans" presStyleCnt="0"/>
      <dgm:spPr/>
    </dgm:pt>
    <dgm:pt modelId="{05CC0E87-9B10-433B-8848-EE943C50404B}" type="pres">
      <dgm:prSet presAssocID="{A5D7E715-4760-4C9E-99DD-C9BA37338BC6}" presName="node" presStyleLbl="alignAccFollowNode1" presStyleIdx="0" presStyleCnt="6">
        <dgm:presLayoutVars>
          <dgm:bulletEnabled val="1"/>
        </dgm:presLayoutVars>
      </dgm:prSet>
      <dgm:spPr/>
      <dgm:t>
        <a:bodyPr/>
        <a:lstStyle/>
        <a:p>
          <a:endParaRPr lang="en-US"/>
        </a:p>
      </dgm:t>
    </dgm:pt>
    <dgm:pt modelId="{C8D25657-DC47-4E62-80B9-811249BE3ADA}" type="pres">
      <dgm:prSet presAssocID="{CF4204DB-D12C-41C2-AEF1-07D90DE0529C}" presName="sibTrans" presStyleCnt="0"/>
      <dgm:spPr/>
    </dgm:pt>
    <dgm:pt modelId="{4CDB6E13-45E0-4CD4-8700-3ABACE7BA385}" type="pres">
      <dgm:prSet presAssocID="{99DE3C47-2DFB-4F01-B2D6-5FB3A6958FA0}" presName="node" presStyleLbl="alignAccFollowNode1" presStyleIdx="1" presStyleCnt="6">
        <dgm:presLayoutVars>
          <dgm:bulletEnabled val="1"/>
        </dgm:presLayoutVars>
      </dgm:prSet>
      <dgm:spPr/>
      <dgm:t>
        <a:bodyPr/>
        <a:lstStyle/>
        <a:p>
          <a:endParaRPr lang="en-US"/>
        </a:p>
      </dgm:t>
    </dgm:pt>
    <dgm:pt modelId="{5C3FB4C8-A265-4F32-891E-ACF400E63902}" type="pres">
      <dgm:prSet presAssocID="{B0C8C81D-C811-4065-9088-02DD29E385C2}" presName="vSp" presStyleCnt="0"/>
      <dgm:spPr/>
    </dgm:pt>
    <dgm:pt modelId="{F088427D-5728-41DA-95BF-DD3DF8F2050F}" type="pres">
      <dgm:prSet presAssocID="{94A41C33-1A77-4A26-AD35-835930359175}" presName="horFlow" presStyleCnt="0"/>
      <dgm:spPr/>
    </dgm:pt>
    <dgm:pt modelId="{B204BDA4-AD60-4D8D-8EDA-03DCC9A9C98F}" type="pres">
      <dgm:prSet presAssocID="{94A41C33-1A77-4A26-AD35-835930359175}" presName="bigChev" presStyleLbl="node1" presStyleIdx="1" presStyleCnt="3"/>
      <dgm:spPr/>
      <dgm:t>
        <a:bodyPr/>
        <a:lstStyle/>
        <a:p>
          <a:endParaRPr lang="en-US"/>
        </a:p>
      </dgm:t>
    </dgm:pt>
    <dgm:pt modelId="{97CB78B6-F039-49CD-8F40-DAFDC739D649}" type="pres">
      <dgm:prSet presAssocID="{4E880346-833E-434F-9CE1-7ACB591972DD}" presName="parTrans" presStyleCnt="0"/>
      <dgm:spPr/>
    </dgm:pt>
    <dgm:pt modelId="{7C9348F6-2C33-47EA-A233-8E8CCCEE3B77}" type="pres">
      <dgm:prSet presAssocID="{225D956A-8D7C-4A27-BBFA-3671D3A14667}" presName="node" presStyleLbl="alignAccFollowNode1" presStyleIdx="2" presStyleCnt="6">
        <dgm:presLayoutVars>
          <dgm:bulletEnabled val="1"/>
        </dgm:presLayoutVars>
      </dgm:prSet>
      <dgm:spPr/>
      <dgm:t>
        <a:bodyPr/>
        <a:lstStyle/>
        <a:p>
          <a:endParaRPr lang="en-US"/>
        </a:p>
      </dgm:t>
    </dgm:pt>
    <dgm:pt modelId="{1C176F7D-1823-4BD4-8A82-1DEAA183011C}" type="pres">
      <dgm:prSet presAssocID="{FB4CF88B-12A4-47C2-9CA9-264EE55304B9}" presName="sibTrans" presStyleCnt="0"/>
      <dgm:spPr/>
    </dgm:pt>
    <dgm:pt modelId="{4FE3A76E-C82A-454C-BC72-B9479C7073E1}" type="pres">
      <dgm:prSet presAssocID="{60F8F919-34AC-4FAE-9FFA-9BABF29EFD91}" presName="node" presStyleLbl="alignAccFollowNode1" presStyleIdx="3" presStyleCnt="6">
        <dgm:presLayoutVars>
          <dgm:bulletEnabled val="1"/>
        </dgm:presLayoutVars>
      </dgm:prSet>
      <dgm:spPr/>
      <dgm:t>
        <a:bodyPr/>
        <a:lstStyle/>
        <a:p>
          <a:endParaRPr lang="en-US"/>
        </a:p>
      </dgm:t>
    </dgm:pt>
    <dgm:pt modelId="{50A9F875-C1C2-49C7-B508-2D9AD82855FD}" type="pres">
      <dgm:prSet presAssocID="{94A41C33-1A77-4A26-AD35-835930359175}" presName="vSp" presStyleCnt="0"/>
      <dgm:spPr/>
    </dgm:pt>
    <dgm:pt modelId="{DE45BB9A-2559-4CA3-8166-CCDEC98FCCF5}" type="pres">
      <dgm:prSet presAssocID="{53CF18CD-182C-4F19-89A9-6BAA81CBC025}" presName="horFlow" presStyleCnt="0"/>
      <dgm:spPr/>
    </dgm:pt>
    <dgm:pt modelId="{72D2BBB0-705E-4DD0-8EDC-3DE73727282F}" type="pres">
      <dgm:prSet presAssocID="{53CF18CD-182C-4F19-89A9-6BAA81CBC025}" presName="bigChev" presStyleLbl="node1" presStyleIdx="2" presStyleCnt="3"/>
      <dgm:spPr/>
      <dgm:t>
        <a:bodyPr/>
        <a:lstStyle/>
        <a:p>
          <a:endParaRPr lang="en-US"/>
        </a:p>
      </dgm:t>
    </dgm:pt>
    <dgm:pt modelId="{FBFBF578-C869-44A3-8641-5F89A7303C8A}" type="pres">
      <dgm:prSet presAssocID="{F17065F0-83E4-4760-8040-F859B25AD636}" presName="parTrans" presStyleCnt="0"/>
      <dgm:spPr/>
    </dgm:pt>
    <dgm:pt modelId="{EA466D09-4578-4292-B998-1607E524C38E}" type="pres">
      <dgm:prSet presAssocID="{E67741F1-9EEB-41C8-8FEA-77B2921F442E}" presName="node" presStyleLbl="alignAccFollowNode1" presStyleIdx="4" presStyleCnt="6">
        <dgm:presLayoutVars>
          <dgm:bulletEnabled val="1"/>
        </dgm:presLayoutVars>
      </dgm:prSet>
      <dgm:spPr/>
      <dgm:t>
        <a:bodyPr/>
        <a:lstStyle/>
        <a:p>
          <a:endParaRPr lang="en-US"/>
        </a:p>
      </dgm:t>
    </dgm:pt>
    <dgm:pt modelId="{28230E36-5E02-46BF-A467-810320476263}" type="pres">
      <dgm:prSet presAssocID="{E52A4D9C-FAC5-4686-A05F-A98C3F074A74}" presName="sibTrans" presStyleCnt="0"/>
      <dgm:spPr/>
    </dgm:pt>
    <dgm:pt modelId="{D2FE0393-6781-4694-8EAE-7C8371E662C4}" type="pres">
      <dgm:prSet presAssocID="{5FBBC886-4677-47E3-9189-9E7BE9FB7569}" presName="node" presStyleLbl="alignAccFollowNode1" presStyleIdx="5" presStyleCnt="6">
        <dgm:presLayoutVars>
          <dgm:bulletEnabled val="1"/>
        </dgm:presLayoutVars>
      </dgm:prSet>
      <dgm:spPr/>
      <dgm:t>
        <a:bodyPr/>
        <a:lstStyle/>
        <a:p>
          <a:endParaRPr lang="en-US"/>
        </a:p>
      </dgm:t>
    </dgm:pt>
  </dgm:ptLst>
  <dgm:cxnLst>
    <dgm:cxn modelId="{EF75D4C2-94C5-4B99-BAAE-C7C034AD906A}" srcId="{B0C8C81D-C811-4065-9088-02DD29E385C2}" destId="{99DE3C47-2DFB-4F01-B2D6-5FB3A6958FA0}" srcOrd="1" destOrd="0" parTransId="{415250CD-8804-4AB3-A783-7FEA0DDAF969}" sibTransId="{F0BDC483-5111-4BE6-B951-DBC4F1B94ACB}"/>
    <dgm:cxn modelId="{25F58A45-FDD4-4BBA-A4FD-3C6A5563BCFC}" srcId="{53CF18CD-182C-4F19-89A9-6BAA81CBC025}" destId="{E67741F1-9EEB-41C8-8FEA-77B2921F442E}" srcOrd="0" destOrd="0" parTransId="{F17065F0-83E4-4760-8040-F859B25AD636}" sibTransId="{E52A4D9C-FAC5-4686-A05F-A98C3F074A74}"/>
    <dgm:cxn modelId="{CC146C60-1487-428B-ADEE-2E62B5E0AD25}" type="presOf" srcId="{53CF18CD-182C-4F19-89A9-6BAA81CBC025}" destId="{72D2BBB0-705E-4DD0-8EDC-3DE73727282F}" srcOrd="0" destOrd="0" presId="urn:microsoft.com/office/officeart/2005/8/layout/lProcess3"/>
    <dgm:cxn modelId="{E8FAEC2C-F6EC-436A-A853-A7EB07749217}" srcId="{53CF18CD-182C-4F19-89A9-6BAA81CBC025}" destId="{5FBBC886-4677-47E3-9189-9E7BE9FB7569}" srcOrd="1" destOrd="0" parTransId="{0BF51F2A-08CF-4A94-B2A7-D154D87964B0}" sibTransId="{246A3D63-A4D6-4055-931D-1C607BA572D1}"/>
    <dgm:cxn modelId="{37D06750-8E80-46DF-8885-80A69F5581C3}" type="presOf" srcId="{1E478EE8-64FA-4E90-9B93-DDEAC0586AFB}" destId="{2AE7CEF4-5093-42FC-AC13-481FF40A8480}" srcOrd="0" destOrd="0" presId="urn:microsoft.com/office/officeart/2005/8/layout/lProcess3"/>
    <dgm:cxn modelId="{9270DDE4-F798-43B6-9F0E-ACD700C76400}" srcId="{B0C8C81D-C811-4065-9088-02DD29E385C2}" destId="{A5D7E715-4760-4C9E-99DD-C9BA37338BC6}" srcOrd="0" destOrd="0" parTransId="{C3A4807B-675B-4F74-80E1-7018F941B598}" sibTransId="{CF4204DB-D12C-41C2-AEF1-07D90DE0529C}"/>
    <dgm:cxn modelId="{981881BA-368C-4459-85DB-028D188BE071}" type="presOf" srcId="{94A41C33-1A77-4A26-AD35-835930359175}" destId="{B204BDA4-AD60-4D8D-8EDA-03DCC9A9C98F}" srcOrd="0" destOrd="0" presId="urn:microsoft.com/office/officeart/2005/8/layout/lProcess3"/>
    <dgm:cxn modelId="{F9FB50DE-1EF8-4048-866E-3F8988A748A5}" type="presOf" srcId="{E67741F1-9EEB-41C8-8FEA-77B2921F442E}" destId="{EA466D09-4578-4292-B998-1607E524C38E}" srcOrd="0" destOrd="0" presId="urn:microsoft.com/office/officeart/2005/8/layout/lProcess3"/>
    <dgm:cxn modelId="{80E1F77B-8F45-4667-9A37-BE2A9DD07AB0}" srcId="{94A41C33-1A77-4A26-AD35-835930359175}" destId="{225D956A-8D7C-4A27-BBFA-3671D3A14667}" srcOrd="0" destOrd="0" parTransId="{4E880346-833E-434F-9CE1-7ACB591972DD}" sibTransId="{FB4CF88B-12A4-47C2-9CA9-264EE55304B9}"/>
    <dgm:cxn modelId="{2D5FEE87-39E5-4643-AA35-1FFDA8661DC3}" type="presOf" srcId="{60F8F919-34AC-4FAE-9FFA-9BABF29EFD91}" destId="{4FE3A76E-C82A-454C-BC72-B9479C7073E1}" srcOrd="0" destOrd="0" presId="urn:microsoft.com/office/officeart/2005/8/layout/lProcess3"/>
    <dgm:cxn modelId="{B0C31334-B038-4476-B589-C44647A8AAE8}" srcId="{1E478EE8-64FA-4E90-9B93-DDEAC0586AFB}" destId="{B0C8C81D-C811-4065-9088-02DD29E385C2}" srcOrd="0" destOrd="0" parTransId="{F93CD4F8-598A-4645-BF05-C623ED8D4CF4}" sibTransId="{660A34C6-5B12-4E13-A223-CE8953BC0445}"/>
    <dgm:cxn modelId="{63DBF0FF-DAE5-428E-AE16-2D8305C5F5E5}" type="presOf" srcId="{5FBBC886-4677-47E3-9189-9E7BE9FB7569}" destId="{D2FE0393-6781-4694-8EAE-7C8371E662C4}" srcOrd="0" destOrd="0" presId="urn:microsoft.com/office/officeart/2005/8/layout/lProcess3"/>
    <dgm:cxn modelId="{EACA1EA7-062C-4D89-8A0B-BD1016412279}" type="presOf" srcId="{225D956A-8D7C-4A27-BBFA-3671D3A14667}" destId="{7C9348F6-2C33-47EA-A233-8E8CCCEE3B77}" srcOrd="0" destOrd="0" presId="urn:microsoft.com/office/officeart/2005/8/layout/lProcess3"/>
    <dgm:cxn modelId="{049AAC5E-127E-4EA6-9D4E-4D392E37A9A5}" type="presOf" srcId="{99DE3C47-2DFB-4F01-B2D6-5FB3A6958FA0}" destId="{4CDB6E13-45E0-4CD4-8700-3ABACE7BA385}" srcOrd="0" destOrd="0" presId="urn:microsoft.com/office/officeart/2005/8/layout/lProcess3"/>
    <dgm:cxn modelId="{656BD18F-56F8-428B-93E4-84B40158EBBB}" srcId="{94A41C33-1A77-4A26-AD35-835930359175}" destId="{60F8F919-34AC-4FAE-9FFA-9BABF29EFD91}" srcOrd="1" destOrd="0" parTransId="{3C828EB4-5C39-41EF-B8BF-992E659C7AAD}" sibTransId="{4BFBE5C3-DF08-4E36-907D-509C12A0ACF9}"/>
    <dgm:cxn modelId="{83F1042A-AB86-48C3-BA5A-A9EF9FFE11F0}" type="presOf" srcId="{B0C8C81D-C811-4065-9088-02DD29E385C2}" destId="{7BD85EAB-195C-4609-945E-D6F7C5DA1434}" srcOrd="0" destOrd="0" presId="urn:microsoft.com/office/officeart/2005/8/layout/lProcess3"/>
    <dgm:cxn modelId="{092979E8-9047-41C0-9503-96782A669279}" type="presOf" srcId="{A5D7E715-4760-4C9E-99DD-C9BA37338BC6}" destId="{05CC0E87-9B10-433B-8848-EE943C50404B}" srcOrd="0" destOrd="0" presId="urn:microsoft.com/office/officeart/2005/8/layout/lProcess3"/>
    <dgm:cxn modelId="{A2BD0D84-619C-450E-ABBB-6E97961C58A9}" srcId="{1E478EE8-64FA-4E90-9B93-DDEAC0586AFB}" destId="{94A41C33-1A77-4A26-AD35-835930359175}" srcOrd="1" destOrd="0" parTransId="{6A9F4B67-8B36-4A6B-A345-DA6A9218FE06}" sibTransId="{5C0CE5F1-D585-4A74-BA54-4F8962C9D659}"/>
    <dgm:cxn modelId="{710D0E12-12CB-4F30-8B02-A151D5B1724F}" srcId="{1E478EE8-64FA-4E90-9B93-DDEAC0586AFB}" destId="{53CF18CD-182C-4F19-89A9-6BAA81CBC025}" srcOrd="2" destOrd="0" parTransId="{34DDCE87-0662-4555-9746-354C21EF7EAD}" sibTransId="{9C4478D9-66DA-484B-BFE2-2A4FD84316B5}"/>
    <dgm:cxn modelId="{C9864EEB-A6A4-4E48-BB43-B5B817C1C022}" type="presParOf" srcId="{2AE7CEF4-5093-42FC-AC13-481FF40A8480}" destId="{81FBB538-5F1A-47A2-B356-986A85AC0B30}" srcOrd="0" destOrd="0" presId="urn:microsoft.com/office/officeart/2005/8/layout/lProcess3"/>
    <dgm:cxn modelId="{E5192FC3-DA0B-4622-BE10-3A96F78FFF75}" type="presParOf" srcId="{81FBB538-5F1A-47A2-B356-986A85AC0B30}" destId="{7BD85EAB-195C-4609-945E-D6F7C5DA1434}" srcOrd="0" destOrd="0" presId="urn:microsoft.com/office/officeart/2005/8/layout/lProcess3"/>
    <dgm:cxn modelId="{5666BDC2-AAB2-4F20-9C70-46619D38E87E}" type="presParOf" srcId="{81FBB538-5F1A-47A2-B356-986A85AC0B30}" destId="{1487F1F7-9807-4ED0-A627-9A53C1587A69}" srcOrd="1" destOrd="0" presId="urn:microsoft.com/office/officeart/2005/8/layout/lProcess3"/>
    <dgm:cxn modelId="{44E3AB8A-FD56-44B9-9F22-4C5DEB51BDEC}" type="presParOf" srcId="{81FBB538-5F1A-47A2-B356-986A85AC0B30}" destId="{05CC0E87-9B10-433B-8848-EE943C50404B}" srcOrd="2" destOrd="0" presId="urn:microsoft.com/office/officeart/2005/8/layout/lProcess3"/>
    <dgm:cxn modelId="{3952F10C-A426-448A-8B29-318BCC87F7D4}" type="presParOf" srcId="{81FBB538-5F1A-47A2-B356-986A85AC0B30}" destId="{C8D25657-DC47-4E62-80B9-811249BE3ADA}" srcOrd="3" destOrd="0" presId="urn:microsoft.com/office/officeart/2005/8/layout/lProcess3"/>
    <dgm:cxn modelId="{EB231B41-F7CD-4D9C-AA35-85C87C36605F}" type="presParOf" srcId="{81FBB538-5F1A-47A2-B356-986A85AC0B30}" destId="{4CDB6E13-45E0-4CD4-8700-3ABACE7BA385}" srcOrd="4" destOrd="0" presId="urn:microsoft.com/office/officeart/2005/8/layout/lProcess3"/>
    <dgm:cxn modelId="{D2D6C950-397A-44D2-A8F5-D83CCB4B3913}" type="presParOf" srcId="{2AE7CEF4-5093-42FC-AC13-481FF40A8480}" destId="{5C3FB4C8-A265-4F32-891E-ACF400E63902}" srcOrd="1" destOrd="0" presId="urn:microsoft.com/office/officeart/2005/8/layout/lProcess3"/>
    <dgm:cxn modelId="{57186EC8-D8AA-4A42-AB98-BE4B834C44F3}" type="presParOf" srcId="{2AE7CEF4-5093-42FC-AC13-481FF40A8480}" destId="{F088427D-5728-41DA-95BF-DD3DF8F2050F}" srcOrd="2" destOrd="0" presId="urn:microsoft.com/office/officeart/2005/8/layout/lProcess3"/>
    <dgm:cxn modelId="{9BE5C9F1-F375-45BA-8D4D-FA884EA164EB}" type="presParOf" srcId="{F088427D-5728-41DA-95BF-DD3DF8F2050F}" destId="{B204BDA4-AD60-4D8D-8EDA-03DCC9A9C98F}" srcOrd="0" destOrd="0" presId="urn:microsoft.com/office/officeart/2005/8/layout/lProcess3"/>
    <dgm:cxn modelId="{348AA8DE-8415-425C-806B-3C638C7ACF23}" type="presParOf" srcId="{F088427D-5728-41DA-95BF-DD3DF8F2050F}" destId="{97CB78B6-F039-49CD-8F40-DAFDC739D649}" srcOrd="1" destOrd="0" presId="urn:microsoft.com/office/officeart/2005/8/layout/lProcess3"/>
    <dgm:cxn modelId="{528F4101-AC33-4072-B9E5-5CE637CE4080}" type="presParOf" srcId="{F088427D-5728-41DA-95BF-DD3DF8F2050F}" destId="{7C9348F6-2C33-47EA-A233-8E8CCCEE3B77}" srcOrd="2" destOrd="0" presId="urn:microsoft.com/office/officeart/2005/8/layout/lProcess3"/>
    <dgm:cxn modelId="{E5B79D9E-CE7C-4704-96AA-BAC0492FAC86}" type="presParOf" srcId="{F088427D-5728-41DA-95BF-DD3DF8F2050F}" destId="{1C176F7D-1823-4BD4-8A82-1DEAA183011C}" srcOrd="3" destOrd="0" presId="urn:microsoft.com/office/officeart/2005/8/layout/lProcess3"/>
    <dgm:cxn modelId="{C6FE6E66-EE2C-421E-B6B9-F7DAE3F7CBD1}" type="presParOf" srcId="{F088427D-5728-41DA-95BF-DD3DF8F2050F}" destId="{4FE3A76E-C82A-454C-BC72-B9479C7073E1}" srcOrd="4" destOrd="0" presId="urn:microsoft.com/office/officeart/2005/8/layout/lProcess3"/>
    <dgm:cxn modelId="{9890D745-F497-45A2-9EFD-40B7799CE132}" type="presParOf" srcId="{2AE7CEF4-5093-42FC-AC13-481FF40A8480}" destId="{50A9F875-C1C2-49C7-B508-2D9AD82855FD}" srcOrd="3" destOrd="0" presId="urn:microsoft.com/office/officeart/2005/8/layout/lProcess3"/>
    <dgm:cxn modelId="{02CA3F47-F5B0-4EF0-A090-7CFA8797981E}" type="presParOf" srcId="{2AE7CEF4-5093-42FC-AC13-481FF40A8480}" destId="{DE45BB9A-2559-4CA3-8166-CCDEC98FCCF5}" srcOrd="4" destOrd="0" presId="urn:microsoft.com/office/officeart/2005/8/layout/lProcess3"/>
    <dgm:cxn modelId="{84E11771-7175-4EF6-915E-47E0A00FB8D1}" type="presParOf" srcId="{DE45BB9A-2559-4CA3-8166-CCDEC98FCCF5}" destId="{72D2BBB0-705E-4DD0-8EDC-3DE73727282F}" srcOrd="0" destOrd="0" presId="urn:microsoft.com/office/officeart/2005/8/layout/lProcess3"/>
    <dgm:cxn modelId="{98DA0DB3-576C-490B-A871-70443A93D40C}" type="presParOf" srcId="{DE45BB9A-2559-4CA3-8166-CCDEC98FCCF5}" destId="{FBFBF578-C869-44A3-8641-5F89A7303C8A}" srcOrd="1" destOrd="0" presId="urn:microsoft.com/office/officeart/2005/8/layout/lProcess3"/>
    <dgm:cxn modelId="{B7D3B8EB-179E-45A2-B3C7-76371463348C}" type="presParOf" srcId="{DE45BB9A-2559-4CA3-8166-CCDEC98FCCF5}" destId="{EA466D09-4578-4292-B998-1607E524C38E}" srcOrd="2" destOrd="0" presId="urn:microsoft.com/office/officeart/2005/8/layout/lProcess3"/>
    <dgm:cxn modelId="{873CE616-6F83-4293-B9AB-9C810EAF0E69}" type="presParOf" srcId="{DE45BB9A-2559-4CA3-8166-CCDEC98FCCF5}" destId="{28230E36-5E02-46BF-A467-810320476263}" srcOrd="3" destOrd="0" presId="urn:microsoft.com/office/officeart/2005/8/layout/lProcess3"/>
    <dgm:cxn modelId="{F1AAE5FB-AD55-4514-91FD-F44EFDBC4DAE}" type="presParOf" srcId="{DE45BB9A-2559-4CA3-8166-CCDEC98FCCF5}" destId="{D2FE0393-6781-4694-8EAE-7C8371E662C4}"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30A6F5-DD3C-4034-A252-9B1E77041CF9}" type="doc">
      <dgm:prSet loTypeId="urn:microsoft.com/office/officeart/2005/8/layout/pList2" loCatId="list" qsTypeId="urn:microsoft.com/office/officeart/2005/8/quickstyle/3d2" qsCatId="3D" csTypeId="urn:microsoft.com/office/officeart/2005/8/colors/accent1_2" csCatId="accent1" phldr="1"/>
      <dgm:spPr/>
    </dgm:pt>
    <dgm:pt modelId="{D3C3DF30-F457-4659-B980-4DDD05D437F2}">
      <dgm:prSet phldrT="[Text]" custT="1"/>
      <dgm:spPr/>
      <dgm:t>
        <a:bodyPr/>
        <a:lstStyle/>
        <a:p>
          <a:pPr algn="l"/>
          <a:r>
            <a:rPr lang="en-US" sz="1600" dirty="0" smtClean="0"/>
            <a:t>Certified Nursing Assistant</a:t>
          </a:r>
        </a:p>
        <a:p>
          <a:pPr algn="l"/>
          <a:endParaRPr lang="en-US" sz="1600" dirty="0" smtClean="0"/>
        </a:p>
        <a:p>
          <a:pPr algn="l"/>
          <a:r>
            <a:rPr lang="en-US" sz="1600" dirty="0" smtClean="0"/>
            <a:t>Phlebotomy</a:t>
          </a:r>
        </a:p>
        <a:p>
          <a:pPr algn="l"/>
          <a:endParaRPr lang="en-US" sz="1600" dirty="0" smtClean="0"/>
        </a:p>
        <a:p>
          <a:pPr algn="l"/>
          <a:r>
            <a:rPr lang="en-US" sz="1600" dirty="0" smtClean="0"/>
            <a:t>EKG</a:t>
          </a:r>
        </a:p>
        <a:p>
          <a:pPr algn="l"/>
          <a:endParaRPr lang="en-US" sz="1600" dirty="0" smtClean="0"/>
        </a:p>
        <a:p>
          <a:pPr algn="l"/>
          <a:r>
            <a:rPr lang="en-US" sz="1600" dirty="0" smtClean="0"/>
            <a:t>Medical Assistant</a:t>
          </a:r>
        </a:p>
        <a:p>
          <a:pPr algn="l"/>
          <a:endParaRPr lang="en-US" sz="1600" dirty="0" smtClean="0"/>
        </a:p>
        <a:p>
          <a:pPr algn="l"/>
          <a:r>
            <a:rPr lang="en-US" sz="1600" dirty="0" smtClean="0"/>
            <a:t>Patient  Care Tech  </a:t>
          </a:r>
          <a:endParaRPr lang="en-US" sz="1600" dirty="0"/>
        </a:p>
      </dgm:t>
    </dgm:pt>
    <dgm:pt modelId="{549C0E4B-DA51-49D4-883D-52023AFE147D}" type="parTrans" cxnId="{F1862C01-DC0F-4E82-ADD6-D8E67587D4D7}">
      <dgm:prSet/>
      <dgm:spPr/>
      <dgm:t>
        <a:bodyPr/>
        <a:lstStyle/>
        <a:p>
          <a:endParaRPr lang="en-US"/>
        </a:p>
      </dgm:t>
    </dgm:pt>
    <dgm:pt modelId="{213EC340-D5EB-44E1-8604-C7D4E39910A0}" type="sibTrans" cxnId="{F1862C01-DC0F-4E82-ADD6-D8E67587D4D7}">
      <dgm:prSet/>
      <dgm:spPr/>
      <dgm:t>
        <a:bodyPr/>
        <a:lstStyle/>
        <a:p>
          <a:endParaRPr lang="en-US"/>
        </a:p>
      </dgm:t>
    </dgm:pt>
    <dgm:pt modelId="{C562A80F-8D49-421E-96F6-716522980B95}">
      <dgm:prSet phldrT="[Text]" custT="1"/>
      <dgm:spPr/>
      <dgm:t>
        <a:bodyPr/>
        <a:lstStyle/>
        <a:p>
          <a:pPr algn="l"/>
          <a:r>
            <a:rPr lang="en-US" sz="1700" dirty="0" smtClean="0"/>
            <a:t> Welding </a:t>
          </a:r>
        </a:p>
        <a:p>
          <a:pPr algn="l"/>
          <a:endParaRPr lang="en-US" sz="1700" dirty="0" smtClean="0"/>
        </a:p>
        <a:p>
          <a:pPr algn="l"/>
          <a:r>
            <a:rPr lang="en-US" sz="1700" dirty="0" smtClean="0"/>
            <a:t>Truck Driving</a:t>
          </a:r>
        </a:p>
        <a:p>
          <a:pPr algn="l"/>
          <a:endParaRPr lang="en-US" sz="1700" dirty="0" smtClean="0"/>
        </a:p>
        <a:p>
          <a:pPr algn="l"/>
          <a:r>
            <a:rPr lang="en-US" sz="1700" dirty="0" smtClean="0"/>
            <a:t>Technical Core Courses</a:t>
          </a:r>
          <a:endParaRPr lang="en-US" sz="1700" dirty="0"/>
        </a:p>
      </dgm:t>
    </dgm:pt>
    <dgm:pt modelId="{60C868F3-FFB8-46D4-A0D9-A863DC292ED7}" type="parTrans" cxnId="{5DA877DC-CB69-4829-8F65-056F14BFC894}">
      <dgm:prSet/>
      <dgm:spPr/>
      <dgm:t>
        <a:bodyPr/>
        <a:lstStyle/>
        <a:p>
          <a:endParaRPr lang="en-US"/>
        </a:p>
      </dgm:t>
    </dgm:pt>
    <dgm:pt modelId="{AA1B053D-DBDA-4065-8B92-320B7BBF028E}" type="sibTrans" cxnId="{5DA877DC-CB69-4829-8F65-056F14BFC894}">
      <dgm:prSet/>
      <dgm:spPr/>
      <dgm:t>
        <a:bodyPr/>
        <a:lstStyle/>
        <a:p>
          <a:endParaRPr lang="en-US"/>
        </a:p>
      </dgm:t>
    </dgm:pt>
    <dgm:pt modelId="{E72C1403-74B5-494A-90FE-7FA65C6A4F02}">
      <dgm:prSet phldrT="[Text]" custT="1"/>
      <dgm:spPr/>
      <dgm:t>
        <a:bodyPr/>
        <a:lstStyle/>
        <a:p>
          <a:pPr algn="ctr"/>
          <a:r>
            <a:rPr lang="en-US" sz="1700" dirty="0" smtClean="0"/>
            <a:t>Hospitality &amp; Food Management </a:t>
          </a:r>
        </a:p>
        <a:p>
          <a:pPr algn="ctr"/>
          <a:endParaRPr lang="en-US" sz="1700" dirty="0" smtClean="0"/>
        </a:p>
        <a:p>
          <a:pPr algn="ctr"/>
          <a:r>
            <a:rPr lang="en-US" sz="1700" dirty="0" smtClean="0"/>
            <a:t>Administrative Assistant </a:t>
          </a:r>
          <a:endParaRPr lang="en-US" sz="1700" dirty="0"/>
        </a:p>
      </dgm:t>
    </dgm:pt>
    <dgm:pt modelId="{08A21E3C-5868-43F4-A9A3-DC8B892FA9F9}" type="parTrans" cxnId="{E54DC8DC-8BD4-4B9F-A9F0-822312AC6DAA}">
      <dgm:prSet/>
      <dgm:spPr/>
      <dgm:t>
        <a:bodyPr/>
        <a:lstStyle/>
        <a:p>
          <a:endParaRPr lang="en-US"/>
        </a:p>
      </dgm:t>
    </dgm:pt>
    <dgm:pt modelId="{3F82EE0F-A0CC-4EC8-90C3-7175AD60D4CA}" type="sibTrans" cxnId="{E54DC8DC-8BD4-4B9F-A9F0-822312AC6DAA}">
      <dgm:prSet/>
      <dgm:spPr/>
      <dgm:t>
        <a:bodyPr/>
        <a:lstStyle/>
        <a:p>
          <a:endParaRPr lang="en-US"/>
        </a:p>
      </dgm:t>
    </dgm:pt>
    <dgm:pt modelId="{A6A2024B-DAF4-4008-B05A-3D5AE060E1C4}" type="pres">
      <dgm:prSet presAssocID="{6B30A6F5-DD3C-4034-A252-9B1E77041CF9}" presName="Name0" presStyleCnt="0">
        <dgm:presLayoutVars>
          <dgm:dir/>
          <dgm:resizeHandles val="exact"/>
        </dgm:presLayoutVars>
      </dgm:prSet>
      <dgm:spPr/>
    </dgm:pt>
    <dgm:pt modelId="{E22252FB-BD97-4664-B23A-C502C0264947}" type="pres">
      <dgm:prSet presAssocID="{6B30A6F5-DD3C-4034-A252-9B1E77041CF9}" presName="bkgdShp" presStyleLbl="alignAccFollowNode1" presStyleIdx="0" presStyleCnt="1" custLinFactNeighborX="-1421" custLinFactNeighborY="-6106"/>
      <dgm:spPr/>
      <dgm:extLst>
        <a:ext uri="{E40237B7-FDA0-4F09-8148-C483321AD2D9}">
          <dgm14:cNvPr xmlns:dgm14="http://schemas.microsoft.com/office/drawing/2010/diagram" id="0" name="" descr="Illustrations in graphic organizer of health, trades, and hotel management industry." title="Graphic Organizer"/>
        </a:ext>
      </dgm:extLst>
    </dgm:pt>
    <dgm:pt modelId="{3A7CABC2-B8F9-46FF-A7CA-C1A8E21753BB}" type="pres">
      <dgm:prSet presAssocID="{6B30A6F5-DD3C-4034-A252-9B1E77041CF9}" presName="linComp" presStyleCnt="0"/>
      <dgm:spPr/>
    </dgm:pt>
    <dgm:pt modelId="{73E37784-5AC6-418A-BCF3-79BEBCF21171}" type="pres">
      <dgm:prSet presAssocID="{D3C3DF30-F457-4659-B980-4DDD05D437F2}" presName="compNode" presStyleCnt="0"/>
      <dgm:spPr/>
    </dgm:pt>
    <dgm:pt modelId="{4556452C-47BF-4754-9798-89AEE0772985}" type="pres">
      <dgm:prSet presAssocID="{D3C3DF30-F457-4659-B980-4DDD05D437F2}" presName="node" presStyleLbl="node1" presStyleIdx="0" presStyleCnt="3">
        <dgm:presLayoutVars>
          <dgm:bulletEnabled val="1"/>
        </dgm:presLayoutVars>
      </dgm:prSet>
      <dgm:spPr/>
      <dgm:t>
        <a:bodyPr/>
        <a:lstStyle/>
        <a:p>
          <a:endParaRPr lang="en-US"/>
        </a:p>
      </dgm:t>
    </dgm:pt>
    <dgm:pt modelId="{1D528962-25DC-41CD-8490-22838F4D60A4}" type="pres">
      <dgm:prSet presAssocID="{D3C3DF30-F457-4659-B980-4DDD05D437F2}" presName="invisiNode" presStyleLbl="node1" presStyleIdx="0" presStyleCnt="3"/>
      <dgm:spPr/>
    </dgm:pt>
    <dgm:pt modelId="{54C81625-9707-4511-9BBA-BFE3719952B3}" type="pres">
      <dgm:prSet presAssocID="{D3C3DF30-F457-4659-B980-4DDD05D437F2}" presName="imagNode" presStyleLbl="fgImgPlace1" presStyleIdx="0" presStyleCnt="3"/>
      <dgm:spPr>
        <a:blipFill rotWithShape="1">
          <a:blip xmlns:r="http://schemas.openxmlformats.org/officeDocument/2006/relationships" r:embed="rId1"/>
          <a:stretch>
            <a:fillRect/>
          </a:stretch>
        </a:blipFill>
      </dgm:spPr>
      <dgm:extLst>
        <a:ext uri="{E40237B7-FDA0-4F09-8148-C483321AD2D9}">
          <dgm14:cNvPr xmlns:dgm14="http://schemas.microsoft.com/office/drawing/2010/diagram" id="0" name="" descr="Bo-medical image" title="Photo"/>
        </a:ext>
      </dgm:extLst>
    </dgm:pt>
    <dgm:pt modelId="{9B97E030-6214-45EB-9761-7D112849AF82}" type="pres">
      <dgm:prSet presAssocID="{213EC340-D5EB-44E1-8604-C7D4E39910A0}" presName="sibTrans" presStyleLbl="sibTrans2D1" presStyleIdx="0" presStyleCnt="0"/>
      <dgm:spPr/>
      <dgm:t>
        <a:bodyPr/>
        <a:lstStyle/>
        <a:p>
          <a:endParaRPr lang="en-US"/>
        </a:p>
      </dgm:t>
    </dgm:pt>
    <dgm:pt modelId="{EBDC209C-B165-4BA4-B547-D961433D8AA1}" type="pres">
      <dgm:prSet presAssocID="{C562A80F-8D49-421E-96F6-716522980B95}" presName="compNode" presStyleCnt="0"/>
      <dgm:spPr/>
    </dgm:pt>
    <dgm:pt modelId="{66CBCA35-9D3D-4073-98E2-5243A75D9B5B}" type="pres">
      <dgm:prSet presAssocID="{C562A80F-8D49-421E-96F6-716522980B95}" presName="node" presStyleLbl="node1" presStyleIdx="1" presStyleCnt="3">
        <dgm:presLayoutVars>
          <dgm:bulletEnabled val="1"/>
        </dgm:presLayoutVars>
      </dgm:prSet>
      <dgm:spPr/>
      <dgm:t>
        <a:bodyPr/>
        <a:lstStyle/>
        <a:p>
          <a:endParaRPr lang="en-US"/>
        </a:p>
      </dgm:t>
    </dgm:pt>
    <dgm:pt modelId="{3B6FD589-535E-4DD3-A5CE-68559B695D03}" type="pres">
      <dgm:prSet presAssocID="{C562A80F-8D49-421E-96F6-716522980B95}" presName="invisiNode" presStyleLbl="node1" presStyleIdx="1" presStyleCnt="3"/>
      <dgm:spPr/>
    </dgm:pt>
    <dgm:pt modelId="{266A3C2D-E672-47D7-B8C8-D43AD6783870}" type="pres">
      <dgm:prSet presAssocID="{C562A80F-8D49-421E-96F6-716522980B95}" presName="imagNode" presStyleLbl="fgImgPlace1" presStyleIdx="1" presStyleCnt="3"/>
      <dgm:spPr>
        <a:blipFill rotWithShape="1">
          <a:blip xmlns:r="http://schemas.openxmlformats.org/officeDocument/2006/relationships" r:embed="rId2"/>
          <a:stretch>
            <a:fillRect/>
          </a:stretch>
        </a:blipFill>
      </dgm:spPr>
      <dgm:extLst>
        <a:ext uri="{E40237B7-FDA0-4F09-8148-C483321AD2D9}">
          <dgm14:cNvPr xmlns:dgm14="http://schemas.microsoft.com/office/drawing/2010/diagram" id="0" name="" descr="Contruction people at work" title="Photo"/>
        </a:ext>
      </dgm:extLst>
    </dgm:pt>
    <dgm:pt modelId="{D5450553-B4C4-40A1-BA9C-29BA7E55395C}" type="pres">
      <dgm:prSet presAssocID="{AA1B053D-DBDA-4065-8B92-320B7BBF028E}" presName="sibTrans" presStyleLbl="sibTrans2D1" presStyleIdx="0" presStyleCnt="0"/>
      <dgm:spPr/>
      <dgm:t>
        <a:bodyPr/>
        <a:lstStyle/>
        <a:p>
          <a:endParaRPr lang="en-US"/>
        </a:p>
      </dgm:t>
    </dgm:pt>
    <dgm:pt modelId="{AFBD6CC2-537B-4FE0-87EB-0A398C384444}" type="pres">
      <dgm:prSet presAssocID="{E72C1403-74B5-494A-90FE-7FA65C6A4F02}" presName="compNode" presStyleCnt="0"/>
      <dgm:spPr/>
    </dgm:pt>
    <dgm:pt modelId="{5D6B9E70-EA21-4B39-A8BC-70EC4F772632}" type="pres">
      <dgm:prSet presAssocID="{E72C1403-74B5-494A-90FE-7FA65C6A4F02}" presName="node" presStyleLbl="node1" presStyleIdx="2" presStyleCnt="3">
        <dgm:presLayoutVars>
          <dgm:bulletEnabled val="1"/>
        </dgm:presLayoutVars>
      </dgm:prSet>
      <dgm:spPr/>
      <dgm:t>
        <a:bodyPr/>
        <a:lstStyle/>
        <a:p>
          <a:endParaRPr lang="en-US"/>
        </a:p>
      </dgm:t>
    </dgm:pt>
    <dgm:pt modelId="{53AA5552-0262-4C89-89E8-1EDF97FACDB0}" type="pres">
      <dgm:prSet presAssocID="{E72C1403-74B5-494A-90FE-7FA65C6A4F02}" presName="invisiNode" presStyleLbl="node1" presStyleIdx="2" presStyleCnt="3"/>
      <dgm:spPr/>
    </dgm:pt>
    <dgm:pt modelId="{8F262C01-176D-4547-9B92-6DF35AFDF21C}" type="pres">
      <dgm:prSet presAssocID="{E72C1403-74B5-494A-90FE-7FA65C6A4F02}" presName="imagNode" presStyleLbl="fgImgPlace1" presStyleIdx="2" presStyleCnt="3"/>
      <dgm:spPr>
        <a:blipFill rotWithShape="1">
          <a:blip xmlns:r="http://schemas.openxmlformats.org/officeDocument/2006/relationships" r:embed="rId3"/>
          <a:stretch>
            <a:fillRect/>
          </a:stretch>
        </a:blipFill>
      </dgm:spPr>
      <dgm:extLst>
        <a:ext uri="{E40237B7-FDA0-4F09-8148-C483321AD2D9}">
          <dgm14:cNvPr xmlns:dgm14="http://schemas.microsoft.com/office/drawing/2010/diagram" id="0" name="" descr="Culinary team at work" title="Photo"/>
        </a:ext>
      </dgm:extLst>
    </dgm:pt>
  </dgm:ptLst>
  <dgm:cxnLst>
    <dgm:cxn modelId="{5DA877DC-CB69-4829-8F65-056F14BFC894}" srcId="{6B30A6F5-DD3C-4034-A252-9B1E77041CF9}" destId="{C562A80F-8D49-421E-96F6-716522980B95}" srcOrd="1" destOrd="0" parTransId="{60C868F3-FFB8-46D4-A0D9-A863DC292ED7}" sibTransId="{AA1B053D-DBDA-4065-8B92-320B7BBF028E}"/>
    <dgm:cxn modelId="{8C692391-8366-4696-9E00-130BEC2B57F0}" type="presOf" srcId="{AA1B053D-DBDA-4065-8B92-320B7BBF028E}" destId="{D5450553-B4C4-40A1-BA9C-29BA7E55395C}" srcOrd="0" destOrd="0" presId="urn:microsoft.com/office/officeart/2005/8/layout/pList2"/>
    <dgm:cxn modelId="{EEAD4BFE-6FA5-4494-9120-1DABEF29B2F2}" type="presOf" srcId="{6B30A6F5-DD3C-4034-A252-9B1E77041CF9}" destId="{A6A2024B-DAF4-4008-B05A-3D5AE060E1C4}" srcOrd="0" destOrd="0" presId="urn:microsoft.com/office/officeart/2005/8/layout/pList2"/>
    <dgm:cxn modelId="{CE68C8C8-447B-4224-8985-DE61089C195F}" type="presOf" srcId="{213EC340-D5EB-44E1-8604-C7D4E39910A0}" destId="{9B97E030-6214-45EB-9761-7D112849AF82}" srcOrd="0" destOrd="0" presId="urn:microsoft.com/office/officeart/2005/8/layout/pList2"/>
    <dgm:cxn modelId="{F1862C01-DC0F-4E82-ADD6-D8E67587D4D7}" srcId="{6B30A6F5-DD3C-4034-A252-9B1E77041CF9}" destId="{D3C3DF30-F457-4659-B980-4DDD05D437F2}" srcOrd="0" destOrd="0" parTransId="{549C0E4B-DA51-49D4-883D-52023AFE147D}" sibTransId="{213EC340-D5EB-44E1-8604-C7D4E39910A0}"/>
    <dgm:cxn modelId="{E54DC8DC-8BD4-4B9F-A9F0-822312AC6DAA}" srcId="{6B30A6F5-DD3C-4034-A252-9B1E77041CF9}" destId="{E72C1403-74B5-494A-90FE-7FA65C6A4F02}" srcOrd="2" destOrd="0" parTransId="{08A21E3C-5868-43F4-A9A3-DC8B892FA9F9}" sibTransId="{3F82EE0F-A0CC-4EC8-90C3-7175AD60D4CA}"/>
    <dgm:cxn modelId="{24895651-203D-4F8F-960E-0725785C02F3}" type="presOf" srcId="{E72C1403-74B5-494A-90FE-7FA65C6A4F02}" destId="{5D6B9E70-EA21-4B39-A8BC-70EC4F772632}" srcOrd="0" destOrd="0" presId="urn:microsoft.com/office/officeart/2005/8/layout/pList2"/>
    <dgm:cxn modelId="{72B9B48E-EC45-4B3B-8E41-80739059FB4B}" type="presOf" srcId="{C562A80F-8D49-421E-96F6-716522980B95}" destId="{66CBCA35-9D3D-4073-98E2-5243A75D9B5B}" srcOrd="0" destOrd="0" presId="urn:microsoft.com/office/officeart/2005/8/layout/pList2"/>
    <dgm:cxn modelId="{79862E38-6550-46C8-878E-6A64293154AF}" type="presOf" srcId="{D3C3DF30-F457-4659-B980-4DDD05D437F2}" destId="{4556452C-47BF-4754-9798-89AEE0772985}" srcOrd="0" destOrd="0" presId="urn:microsoft.com/office/officeart/2005/8/layout/pList2"/>
    <dgm:cxn modelId="{E88BB71D-32F7-4411-98C9-E473D3CAC9E3}" type="presParOf" srcId="{A6A2024B-DAF4-4008-B05A-3D5AE060E1C4}" destId="{E22252FB-BD97-4664-B23A-C502C0264947}" srcOrd="0" destOrd="0" presId="urn:microsoft.com/office/officeart/2005/8/layout/pList2"/>
    <dgm:cxn modelId="{A0F355C7-FE2A-49C7-807C-7ED90655E7A1}" type="presParOf" srcId="{A6A2024B-DAF4-4008-B05A-3D5AE060E1C4}" destId="{3A7CABC2-B8F9-46FF-A7CA-C1A8E21753BB}" srcOrd="1" destOrd="0" presId="urn:microsoft.com/office/officeart/2005/8/layout/pList2"/>
    <dgm:cxn modelId="{321C7BDD-67F5-42E1-8E30-F6DEF3B6C816}" type="presParOf" srcId="{3A7CABC2-B8F9-46FF-A7CA-C1A8E21753BB}" destId="{73E37784-5AC6-418A-BCF3-79BEBCF21171}" srcOrd="0" destOrd="0" presId="urn:microsoft.com/office/officeart/2005/8/layout/pList2"/>
    <dgm:cxn modelId="{DE3615E0-44D8-486D-BBF4-C3EB5FC28212}" type="presParOf" srcId="{73E37784-5AC6-418A-BCF3-79BEBCF21171}" destId="{4556452C-47BF-4754-9798-89AEE0772985}" srcOrd="0" destOrd="0" presId="urn:microsoft.com/office/officeart/2005/8/layout/pList2"/>
    <dgm:cxn modelId="{7C338E7D-AF49-49C9-B003-6713EC272136}" type="presParOf" srcId="{73E37784-5AC6-418A-BCF3-79BEBCF21171}" destId="{1D528962-25DC-41CD-8490-22838F4D60A4}" srcOrd="1" destOrd="0" presId="urn:microsoft.com/office/officeart/2005/8/layout/pList2"/>
    <dgm:cxn modelId="{BDB3E05D-2513-4D50-A0A2-0D5076750D18}" type="presParOf" srcId="{73E37784-5AC6-418A-BCF3-79BEBCF21171}" destId="{54C81625-9707-4511-9BBA-BFE3719952B3}" srcOrd="2" destOrd="0" presId="urn:microsoft.com/office/officeart/2005/8/layout/pList2"/>
    <dgm:cxn modelId="{E8884D80-3EB4-4729-B917-E6EC9C3AE528}" type="presParOf" srcId="{3A7CABC2-B8F9-46FF-A7CA-C1A8E21753BB}" destId="{9B97E030-6214-45EB-9761-7D112849AF82}" srcOrd="1" destOrd="0" presId="urn:microsoft.com/office/officeart/2005/8/layout/pList2"/>
    <dgm:cxn modelId="{D2FE55C2-D234-44AA-9C05-FDBE93DB4473}" type="presParOf" srcId="{3A7CABC2-B8F9-46FF-A7CA-C1A8E21753BB}" destId="{EBDC209C-B165-4BA4-B547-D961433D8AA1}" srcOrd="2" destOrd="0" presId="urn:microsoft.com/office/officeart/2005/8/layout/pList2"/>
    <dgm:cxn modelId="{121598B8-B201-43FD-B5F4-3B0A9056D31D}" type="presParOf" srcId="{EBDC209C-B165-4BA4-B547-D961433D8AA1}" destId="{66CBCA35-9D3D-4073-98E2-5243A75D9B5B}" srcOrd="0" destOrd="0" presId="urn:microsoft.com/office/officeart/2005/8/layout/pList2"/>
    <dgm:cxn modelId="{6A5991E9-29D9-4FAC-B3D5-5B35C8B714D9}" type="presParOf" srcId="{EBDC209C-B165-4BA4-B547-D961433D8AA1}" destId="{3B6FD589-535E-4DD3-A5CE-68559B695D03}" srcOrd="1" destOrd="0" presId="urn:microsoft.com/office/officeart/2005/8/layout/pList2"/>
    <dgm:cxn modelId="{50337071-3E82-42DD-9FA9-02919E4C2AA6}" type="presParOf" srcId="{EBDC209C-B165-4BA4-B547-D961433D8AA1}" destId="{266A3C2D-E672-47D7-B8C8-D43AD6783870}" srcOrd="2" destOrd="0" presId="urn:microsoft.com/office/officeart/2005/8/layout/pList2"/>
    <dgm:cxn modelId="{5E803E01-7AC4-47A3-9150-89ADB9987578}" type="presParOf" srcId="{3A7CABC2-B8F9-46FF-A7CA-C1A8E21753BB}" destId="{D5450553-B4C4-40A1-BA9C-29BA7E55395C}" srcOrd="3" destOrd="0" presId="urn:microsoft.com/office/officeart/2005/8/layout/pList2"/>
    <dgm:cxn modelId="{31DC6A31-1213-41AA-92F0-CC754A2EE724}" type="presParOf" srcId="{3A7CABC2-B8F9-46FF-A7CA-C1A8E21753BB}" destId="{AFBD6CC2-537B-4FE0-87EB-0A398C384444}" srcOrd="4" destOrd="0" presId="urn:microsoft.com/office/officeart/2005/8/layout/pList2"/>
    <dgm:cxn modelId="{CAA73FB9-F252-47AB-ACF7-E4500A0183B8}" type="presParOf" srcId="{AFBD6CC2-537B-4FE0-87EB-0A398C384444}" destId="{5D6B9E70-EA21-4B39-A8BC-70EC4F772632}" srcOrd="0" destOrd="0" presId="urn:microsoft.com/office/officeart/2005/8/layout/pList2"/>
    <dgm:cxn modelId="{365B7C4C-317D-4FEA-BEE3-2D32FC7F7F46}" type="presParOf" srcId="{AFBD6CC2-537B-4FE0-87EB-0A398C384444}" destId="{53AA5552-0262-4C89-89E8-1EDF97FACDB0}" srcOrd="1" destOrd="0" presId="urn:microsoft.com/office/officeart/2005/8/layout/pList2"/>
    <dgm:cxn modelId="{32E86028-EBF1-414C-BDC1-9B96994E147F}" type="presParOf" srcId="{AFBD6CC2-537B-4FE0-87EB-0A398C384444}" destId="{8F262C01-176D-4547-9B92-6DF35AFDF21C}"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E478EE8-64FA-4E90-9B93-DDEAC0586AFB}" type="doc">
      <dgm:prSet loTypeId="urn:microsoft.com/office/officeart/2005/8/layout/lProcess3" loCatId="process" qsTypeId="urn:microsoft.com/office/officeart/2005/8/quickstyle/3d3" qsCatId="3D" csTypeId="urn:microsoft.com/office/officeart/2005/8/colors/accent0_3" csCatId="mainScheme" phldr="1"/>
      <dgm:spPr/>
      <dgm:t>
        <a:bodyPr/>
        <a:lstStyle/>
        <a:p>
          <a:endParaRPr lang="en-US"/>
        </a:p>
      </dgm:t>
    </dgm:pt>
    <dgm:pt modelId="{04483416-5A2E-4899-A33B-E2E6901FDF56}">
      <dgm:prSet phldrT="[Text]" custT="1"/>
      <dgm:spPr/>
      <dgm:t>
        <a:bodyPr/>
        <a:lstStyle/>
        <a:p>
          <a:r>
            <a:rPr lang="en-US" sz="2400" smtClean="0"/>
            <a:t>  Spring I</a:t>
          </a:r>
          <a:r>
            <a:rPr lang="en-US" sz="3200" smtClean="0"/>
            <a:t> </a:t>
          </a:r>
          <a:r>
            <a:rPr lang="en-US" sz="3200" b="1" smtClean="0"/>
            <a:t>23</a:t>
          </a:r>
          <a:r>
            <a:rPr lang="en-US" sz="3200" smtClean="0"/>
            <a:t> </a:t>
          </a:r>
          <a:endParaRPr lang="en-US" sz="3200" dirty="0"/>
        </a:p>
      </dgm:t>
    </dgm:pt>
    <dgm:pt modelId="{F891DB2B-4875-4A25-B82E-26E116221C3F}" type="parTrans" cxnId="{5D9500EA-E8AF-457F-B216-BB8E85FC794D}">
      <dgm:prSet/>
      <dgm:spPr/>
      <dgm:t>
        <a:bodyPr/>
        <a:lstStyle/>
        <a:p>
          <a:endParaRPr lang="en-US"/>
        </a:p>
      </dgm:t>
    </dgm:pt>
    <dgm:pt modelId="{1B7B074B-5A5C-41CA-AA51-1B260991D893}" type="sibTrans" cxnId="{5D9500EA-E8AF-457F-B216-BB8E85FC794D}">
      <dgm:prSet/>
      <dgm:spPr/>
      <dgm:t>
        <a:bodyPr/>
        <a:lstStyle/>
        <a:p>
          <a:endParaRPr lang="en-US"/>
        </a:p>
      </dgm:t>
    </dgm:pt>
    <dgm:pt modelId="{916C11DB-E480-4E6B-8676-2DC927239938}">
      <dgm:prSet phldrT="[Text]"/>
      <dgm:spPr/>
      <dgm:t>
        <a:bodyPr/>
        <a:lstStyle/>
        <a:p>
          <a:r>
            <a:rPr lang="en-US" b="1" smtClean="0"/>
            <a:t>11</a:t>
          </a:r>
          <a:r>
            <a:rPr lang="en-US" smtClean="0"/>
            <a:t>  Moved into Clinical </a:t>
          </a:r>
          <a:endParaRPr lang="en-US" dirty="0"/>
        </a:p>
      </dgm:t>
    </dgm:pt>
    <dgm:pt modelId="{4816E60F-04FC-4C15-93DD-40D417448357}" type="parTrans" cxnId="{5F9E5B45-36FA-4028-A4F9-494515C1B506}">
      <dgm:prSet/>
      <dgm:spPr/>
      <dgm:t>
        <a:bodyPr/>
        <a:lstStyle/>
        <a:p>
          <a:endParaRPr lang="en-US"/>
        </a:p>
      </dgm:t>
    </dgm:pt>
    <dgm:pt modelId="{8F73F0E6-7A47-4AFB-B2FB-9BCEA20B3B99}" type="sibTrans" cxnId="{5F9E5B45-36FA-4028-A4F9-494515C1B506}">
      <dgm:prSet/>
      <dgm:spPr/>
      <dgm:t>
        <a:bodyPr/>
        <a:lstStyle/>
        <a:p>
          <a:endParaRPr lang="en-US"/>
        </a:p>
      </dgm:t>
    </dgm:pt>
    <dgm:pt modelId="{BA0B46B2-9F74-483E-873B-BDBAC839D2D4}">
      <dgm:prSet phldrT="[Text]"/>
      <dgm:spPr/>
      <dgm:t>
        <a:bodyPr/>
        <a:lstStyle/>
        <a:p>
          <a:r>
            <a:rPr lang="en-US" b="1" smtClean="0"/>
            <a:t>1o</a:t>
          </a:r>
          <a:r>
            <a:rPr lang="en-US" smtClean="0"/>
            <a:t> Intensive 8 week remediation</a:t>
          </a:r>
          <a:endParaRPr lang="en-US" dirty="0"/>
        </a:p>
      </dgm:t>
    </dgm:pt>
    <dgm:pt modelId="{1A669BDF-A16A-4FBC-8BC7-35A85E996323}" type="parTrans" cxnId="{15460480-0671-4763-B37B-47DEA8B15ACA}">
      <dgm:prSet/>
      <dgm:spPr/>
      <dgm:t>
        <a:bodyPr/>
        <a:lstStyle/>
        <a:p>
          <a:endParaRPr lang="en-US"/>
        </a:p>
      </dgm:t>
    </dgm:pt>
    <dgm:pt modelId="{7DAB1632-4BB2-418B-B198-4C3F32CDC27B}" type="sibTrans" cxnId="{15460480-0671-4763-B37B-47DEA8B15ACA}">
      <dgm:prSet/>
      <dgm:spPr/>
      <dgm:t>
        <a:bodyPr/>
        <a:lstStyle/>
        <a:p>
          <a:endParaRPr lang="en-US"/>
        </a:p>
      </dgm:t>
    </dgm:pt>
    <dgm:pt modelId="{37643802-888D-4360-A658-5FD2823840B7}">
      <dgm:prSet phldrT="[Text]"/>
      <dgm:spPr/>
      <dgm:t>
        <a:bodyPr/>
        <a:lstStyle/>
        <a:p>
          <a:r>
            <a:rPr lang="en-US" b="1" smtClean="0"/>
            <a:t>2</a:t>
          </a:r>
          <a:r>
            <a:rPr lang="en-US" smtClean="0"/>
            <a:t> referred back to ELL classes</a:t>
          </a:r>
          <a:endParaRPr lang="en-US" dirty="0"/>
        </a:p>
      </dgm:t>
    </dgm:pt>
    <dgm:pt modelId="{0183EC00-AD99-4EC3-89B0-22956CB295D4}" type="parTrans" cxnId="{3B8E53A3-2A84-4895-BB4C-B8E3AC2E2588}">
      <dgm:prSet/>
      <dgm:spPr/>
      <dgm:t>
        <a:bodyPr/>
        <a:lstStyle/>
        <a:p>
          <a:endParaRPr lang="en-US"/>
        </a:p>
      </dgm:t>
    </dgm:pt>
    <dgm:pt modelId="{3D88C932-801B-4A47-8F85-83202A74055A}" type="sibTrans" cxnId="{3B8E53A3-2A84-4895-BB4C-B8E3AC2E2588}">
      <dgm:prSet/>
      <dgm:spPr/>
      <dgm:t>
        <a:bodyPr/>
        <a:lstStyle/>
        <a:p>
          <a:endParaRPr lang="en-US"/>
        </a:p>
      </dgm:t>
    </dgm:pt>
    <dgm:pt modelId="{B098153D-CF78-4472-8BBB-AB4E9945D2D5}">
      <dgm:prSet phldrT="[Text]" custT="1"/>
      <dgm:spPr/>
      <dgm:t>
        <a:bodyPr/>
        <a:lstStyle/>
        <a:p>
          <a:r>
            <a:rPr lang="en-US" sz="2400" b="1" smtClean="0"/>
            <a:t>Clinical Results </a:t>
          </a:r>
          <a:r>
            <a:rPr lang="en-US" sz="2400" smtClean="0"/>
            <a:t> </a:t>
          </a:r>
          <a:r>
            <a:rPr lang="en-US" sz="2800" b="1" smtClean="0">
              <a:effectLst>
                <a:outerShdw blurRad="38100" dist="38100" dir="2700000" algn="tl">
                  <a:srgbClr val="000000">
                    <a:alpha val="43137"/>
                  </a:srgbClr>
                </a:outerShdw>
              </a:effectLst>
            </a:rPr>
            <a:t>21</a:t>
          </a:r>
          <a:endParaRPr lang="en-US" sz="2800" b="1" dirty="0">
            <a:effectLst>
              <a:outerShdw blurRad="38100" dist="38100" dir="2700000" algn="tl">
                <a:srgbClr val="000000">
                  <a:alpha val="43137"/>
                </a:srgbClr>
              </a:outerShdw>
            </a:effectLst>
          </a:endParaRPr>
        </a:p>
      </dgm:t>
    </dgm:pt>
    <dgm:pt modelId="{9166C3FF-E68C-4673-8AF8-DEA3D2B04D9B}" type="parTrans" cxnId="{AAA0D12E-49AF-489C-9C0B-C137965E977F}">
      <dgm:prSet/>
      <dgm:spPr/>
      <dgm:t>
        <a:bodyPr/>
        <a:lstStyle/>
        <a:p>
          <a:endParaRPr lang="en-US"/>
        </a:p>
      </dgm:t>
    </dgm:pt>
    <dgm:pt modelId="{AED1C68B-F8C0-4129-AE27-71C70E43CC23}" type="sibTrans" cxnId="{AAA0D12E-49AF-489C-9C0B-C137965E977F}">
      <dgm:prSet/>
      <dgm:spPr/>
      <dgm:t>
        <a:bodyPr/>
        <a:lstStyle/>
        <a:p>
          <a:endParaRPr lang="en-US"/>
        </a:p>
      </dgm:t>
    </dgm:pt>
    <dgm:pt modelId="{01E6848B-8A84-4367-A2A0-FE258312373C}">
      <dgm:prSet phldrT="[Text]" custT="1"/>
      <dgm:spPr/>
      <dgm:t>
        <a:bodyPr/>
        <a:lstStyle/>
        <a:p>
          <a:r>
            <a:rPr lang="en-US" sz="2000" b="1" smtClean="0">
              <a:effectLst>
                <a:outerShdw blurRad="38100" dist="38100" dir="2700000" algn="tl">
                  <a:srgbClr val="000000">
                    <a:alpha val="43137"/>
                  </a:srgbClr>
                </a:outerShdw>
              </a:effectLst>
            </a:rPr>
            <a:t>19</a:t>
          </a:r>
          <a:r>
            <a:rPr lang="en-US" sz="1900" b="1" smtClean="0">
              <a:effectLst>
                <a:outerShdw blurRad="38100" dist="38100" dir="2700000" algn="tl">
                  <a:srgbClr val="000000">
                    <a:alpha val="43137"/>
                  </a:srgbClr>
                </a:outerShdw>
              </a:effectLst>
            </a:rPr>
            <a:t> </a:t>
          </a:r>
          <a:r>
            <a:rPr lang="en-US" sz="1900" smtClean="0"/>
            <a:t>Completed</a:t>
          </a:r>
        </a:p>
        <a:p>
          <a:r>
            <a:rPr lang="en-US" sz="1900" smtClean="0"/>
            <a:t>2 lost SB</a:t>
          </a:r>
          <a:endParaRPr lang="en-US" sz="2400" dirty="0"/>
        </a:p>
      </dgm:t>
    </dgm:pt>
    <dgm:pt modelId="{3C88E817-D331-45E7-85A0-90200B6CC143}" type="parTrans" cxnId="{186FAD42-F749-4E59-8432-6A55056E7D3A}">
      <dgm:prSet/>
      <dgm:spPr/>
      <dgm:t>
        <a:bodyPr/>
        <a:lstStyle/>
        <a:p>
          <a:endParaRPr lang="en-US"/>
        </a:p>
      </dgm:t>
    </dgm:pt>
    <dgm:pt modelId="{84AEC9EC-F764-4543-9C94-412914822E1A}" type="sibTrans" cxnId="{186FAD42-F749-4E59-8432-6A55056E7D3A}">
      <dgm:prSet/>
      <dgm:spPr/>
      <dgm:t>
        <a:bodyPr/>
        <a:lstStyle/>
        <a:p>
          <a:endParaRPr lang="en-US"/>
        </a:p>
      </dgm:t>
    </dgm:pt>
    <dgm:pt modelId="{1F47632C-6C7C-4D92-B249-5457051C40AB}">
      <dgm:prSet phldrT="[Text]" custT="1"/>
      <dgm:spPr/>
      <dgm:t>
        <a:bodyPr/>
        <a:lstStyle/>
        <a:p>
          <a:r>
            <a:rPr lang="en-US" sz="1900" smtClean="0"/>
            <a:t>State Board Certificates</a:t>
          </a:r>
          <a:r>
            <a:rPr lang="en-US" sz="1900" b="1" smtClean="0">
              <a:effectLst>
                <a:outerShdw blurRad="38100" dist="38100" dir="2700000" algn="tl">
                  <a:srgbClr val="000000">
                    <a:alpha val="43137"/>
                  </a:srgbClr>
                </a:outerShdw>
              </a:effectLst>
            </a:rPr>
            <a:t> </a:t>
          </a:r>
          <a:r>
            <a:rPr lang="en-US" sz="2000" b="1" smtClean="0">
              <a:effectLst>
                <a:outerShdw blurRad="38100" dist="38100" dir="2700000" algn="tl">
                  <a:srgbClr val="000000">
                    <a:alpha val="43137"/>
                  </a:srgbClr>
                </a:outerShdw>
              </a:effectLst>
            </a:rPr>
            <a:t>9</a:t>
          </a:r>
          <a:endParaRPr lang="en-US" sz="2000" b="1" dirty="0">
            <a:effectLst>
              <a:outerShdw blurRad="38100" dist="38100" dir="2700000" algn="tl">
                <a:srgbClr val="000000">
                  <a:alpha val="43137"/>
                </a:srgbClr>
              </a:outerShdw>
            </a:effectLst>
          </a:endParaRPr>
        </a:p>
      </dgm:t>
    </dgm:pt>
    <dgm:pt modelId="{A7F35D9D-7F49-4F34-9271-DC140B2FD611}" type="parTrans" cxnId="{835DBF7B-9A6E-4C9A-AA76-3B798D2AEB1A}">
      <dgm:prSet/>
      <dgm:spPr/>
      <dgm:t>
        <a:bodyPr/>
        <a:lstStyle/>
        <a:p>
          <a:endParaRPr lang="en-US"/>
        </a:p>
      </dgm:t>
    </dgm:pt>
    <dgm:pt modelId="{E1BDD798-EA3F-4B16-9B4B-749E576795CC}" type="sibTrans" cxnId="{835DBF7B-9A6E-4C9A-AA76-3B798D2AEB1A}">
      <dgm:prSet/>
      <dgm:spPr/>
      <dgm:t>
        <a:bodyPr/>
        <a:lstStyle/>
        <a:p>
          <a:endParaRPr lang="en-US"/>
        </a:p>
      </dgm:t>
    </dgm:pt>
    <dgm:pt modelId="{4FAE9FCF-830E-481A-9EA8-3FFB5695C02A}">
      <dgm:prSet phldrT="[Text]" custT="1"/>
      <dgm:spPr/>
      <dgm:t>
        <a:bodyPr/>
        <a:lstStyle/>
        <a:p>
          <a:r>
            <a:rPr lang="en-US" sz="2000" b="1" smtClean="0">
              <a:effectLst>
                <a:outerShdw blurRad="38100" dist="38100" dir="2700000" algn="tl">
                  <a:srgbClr val="000000">
                    <a:alpha val="43137"/>
                  </a:srgbClr>
                </a:outerShdw>
              </a:effectLst>
            </a:rPr>
            <a:t>10</a:t>
          </a:r>
          <a:r>
            <a:rPr lang="en-US" sz="2400" smtClean="0"/>
            <a:t> s</a:t>
          </a:r>
          <a:r>
            <a:rPr lang="en-US" sz="1900" smtClean="0"/>
            <a:t>cheduled testing Sept. 19  </a:t>
          </a:r>
          <a:endParaRPr lang="en-US" sz="1900" dirty="0"/>
        </a:p>
      </dgm:t>
    </dgm:pt>
    <dgm:pt modelId="{078EC0EA-EE5E-42B4-B8DD-EC01CC87DBEF}" type="parTrans" cxnId="{7856276C-7AF4-4478-ABB5-E3973428EFB9}">
      <dgm:prSet/>
      <dgm:spPr/>
      <dgm:t>
        <a:bodyPr/>
        <a:lstStyle/>
        <a:p>
          <a:endParaRPr lang="en-US"/>
        </a:p>
      </dgm:t>
    </dgm:pt>
    <dgm:pt modelId="{5738E8F5-C572-49F7-BBC5-E3BC36217A54}" type="sibTrans" cxnId="{7856276C-7AF4-4478-ABB5-E3973428EFB9}">
      <dgm:prSet/>
      <dgm:spPr/>
      <dgm:t>
        <a:bodyPr/>
        <a:lstStyle/>
        <a:p>
          <a:endParaRPr lang="en-US"/>
        </a:p>
      </dgm:t>
    </dgm:pt>
    <dgm:pt modelId="{2AE7CEF4-5093-42FC-AC13-481FF40A8480}" type="pres">
      <dgm:prSet presAssocID="{1E478EE8-64FA-4E90-9B93-DDEAC0586AFB}" presName="Name0" presStyleCnt="0">
        <dgm:presLayoutVars>
          <dgm:chPref val="3"/>
          <dgm:dir/>
          <dgm:animLvl val="lvl"/>
          <dgm:resizeHandles/>
        </dgm:presLayoutVars>
      </dgm:prSet>
      <dgm:spPr/>
      <dgm:t>
        <a:bodyPr/>
        <a:lstStyle/>
        <a:p>
          <a:endParaRPr lang="en-US"/>
        </a:p>
      </dgm:t>
    </dgm:pt>
    <dgm:pt modelId="{7A25CB8B-DF28-41BD-AC28-42DF5329327E}" type="pres">
      <dgm:prSet presAssocID="{04483416-5A2E-4899-A33B-E2E6901FDF56}" presName="horFlow" presStyleCnt="0"/>
      <dgm:spPr/>
      <dgm:t>
        <a:bodyPr/>
        <a:lstStyle/>
        <a:p>
          <a:endParaRPr lang="en-US"/>
        </a:p>
      </dgm:t>
    </dgm:pt>
    <dgm:pt modelId="{2DDAB5E0-A991-422E-AF7C-DD37A6E89278}" type="pres">
      <dgm:prSet presAssocID="{04483416-5A2E-4899-A33B-E2E6901FDF56}" presName="bigChev" presStyleLbl="node1" presStyleIdx="0" presStyleCnt="2"/>
      <dgm:spPr/>
      <dgm:t>
        <a:bodyPr/>
        <a:lstStyle/>
        <a:p>
          <a:endParaRPr lang="en-US"/>
        </a:p>
      </dgm:t>
    </dgm:pt>
    <dgm:pt modelId="{9F82B9FE-7238-4F76-AFF2-AFB0828ED68C}" type="pres">
      <dgm:prSet presAssocID="{4816E60F-04FC-4C15-93DD-40D417448357}" presName="parTrans" presStyleCnt="0"/>
      <dgm:spPr/>
      <dgm:t>
        <a:bodyPr/>
        <a:lstStyle/>
        <a:p>
          <a:endParaRPr lang="en-US"/>
        </a:p>
      </dgm:t>
    </dgm:pt>
    <dgm:pt modelId="{B08B21D5-F85E-40CD-8F6E-4BA55EF17BBE}" type="pres">
      <dgm:prSet presAssocID="{916C11DB-E480-4E6B-8676-2DC927239938}" presName="node" presStyleLbl="alignAccFollowNode1" presStyleIdx="0" presStyleCnt="6">
        <dgm:presLayoutVars>
          <dgm:bulletEnabled val="1"/>
        </dgm:presLayoutVars>
      </dgm:prSet>
      <dgm:spPr/>
      <dgm:t>
        <a:bodyPr/>
        <a:lstStyle/>
        <a:p>
          <a:endParaRPr lang="en-US"/>
        </a:p>
      </dgm:t>
    </dgm:pt>
    <dgm:pt modelId="{2C8651DE-D05E-4200-B167-AAF9BAA2D34B}" type="pres">
      <dgm:prSet presAssocID="{8F73F0E6-7A47-4AFB-B2FB-9BCEA20B3B99}" presName="sibTrans" presStyleCnt="0"/>
      <dgm:spPr/>
      <dgm:t>
        <a:bodyPr/>
        <a:lstStyle/>
        <a:p>
          <a:endParaRPr lang="en-US"/>
        </a:p>
      </dgm:t>
    </dgm:pt>
    <dgm:pt modelId="{D8868D7F-8622-4323-AFD1-BB631110436A}" type="pres">
      <dgm:prSet presAssocID="{BA0B46B2-9F74-483E-873B-BDBAC839D2D4}" presName="node" presStyleLbl="alignAccFollowNode1" presStyleIdx="1" presStyleCnt="6">
        <dgm:presLayoutVars>
          <dgm:bulletEnabled val="1"/>
        </dgm:presLayoutVars>
      </dgm:prSet>
      <dgm:spPr/>
      <dgm:t>
        <a:bodyPr/>
        <a:lstStyle/>
        <a:p>
          <a:endParaRPr lang="en-US"/>
        </a:p>
      </dgm:t>
    </dgm:pt>
    <dgm:pt modelId="{769AF5A2-DB34-4F42-A8FA-0294E7C851C3}" type="pres">
      <dgm:prSet presAssocID="{7DAB1632-4BB2-418B-B198-4C3F32CDC27B}" presName="sibTrans" presStyleCnt="0"/>
      <dgm:spPr/>
      <dgm:t>
        <a:bodyPr/>
        <a:lstStyle/>
        <a:p>
          <a:endParaRPr lang="en-US"/>
        </a:p>
      </dgm:t>
    </dgm:pt>
    <dgm:pt modelId="{3524B8D8-E5C3-4BDC-AB78-0F1FDA360CAF}" type="pres">
      <dgm:prSet presAssocID="{37643802-888D-4360-A658-5FD2823840B7}" presName="node" presStyleLbl="alignAccFollowNode1" presStyleIdx="2" presStyleCnt="6">
        <dgm:presLayoutVars>
          <dgm:bulletEnabled val="1"/>
        </dgm:presLayoutVars>
      </dgm:prSet>
      <dgm:spPr/>
      <dgm:t>
        <a:bodyPr/>
        <a:lstStyle/>
        <a:p>
          <a:endParaRPr lang="en-US"/>
        </a:p>
      </dgm:t>
    </dgm:pt>
    <dgm:pt modelId="{42878F6A-35F9-4CD1-9448-E36C81FD36D5}" type="pres">
      <dgm:prSet presAssocID="{04483416-5A2E-4899-A33B-E2E6901FDF56}" presName="vSp" presStyleCnt="0"/>
      <dgm:spPr/>
      <dgm:t>
        <a:bodyPr/>
        <a:lstStyle/>
        <a:p>
          <a:endParaRPr lang="en-US"/>
        </a:p>
      </dgm:t>
    </dgm:pt>
    <dgm:pt modelId="{1D883173-2B6C-4016-9196-C7E4FAA60503}" type="pres">
      <dgm:prSet presAssocID="{B098153D-CF78-4472-8BBB-AB4E9945D2D5}" presName="horFlow" presStyleCnt="0"/>
      <dgm:spPr/>
      <dgm:t>
        <a:bodyPr/>
        <a:lstStyle/>
        <a:p>
          <a:endParaRPr lang="en-US"/>
        </a:p>
      </dgm:t>
    </dgm:pt>
    <dgm:pt modelId="{1972DD5A-2E41-4334-957F-0C4C759E23A9}" type="pres">
      <dgm:prSet presAssocID="{B098153D-CF78-4472-8BBB-AB4E9945D2D5}" presName="bigChev" presStyleLbl="node1" presStyleIdx="1" presStyleCnt="2"/>
      <dgm:spPr/>
      <dgm:t>
        <a:bodyPr/>
        <a:lstStyle/>
        <a:p>
          <a:endParaRPr lang="en-US"/>
        </a:p>
      </dgm:t>
    </dgm:pt>
    <dgm:pt modelId="{F689C9AF-35AA-4031-B806-AC0DEAAC15DC}" type="pres">
      <dgm:prSet presAssocID="{3C88E817-D331-45E7-85A0-90200B6CC143}" presName="parTrans" presStyleCnt="0"/>
      <dgm:spPr/>
      <dgm:t>
        <a:bodyPr/>
        <a:lstStyle/>
        <a:p>
          <a:endParaRPr lang="en-US"/>
        </a:p>
      </dgm:t>
    </dgm:pt>
    <dgm:pt modelId="{C1407523-21A8-4756-ACC5-BB8EDBB94A46}" type="pres">
      <dgm:prSet presAssocID="{01E6848B-8A84-4367-A2A0-FE258312373C}" presName="node" presStyleLbl="alignAccFollowNode1" presStyleIdx="3" presStyleCnt="6">
        <dgm:presLayoutVars>
          <dgm:bulletEnabled val="1"/>
        </dgm:presLayoutVars>
      </dgm:prSet>
      <dgm:spPr/>
      <dgm:t>
        <a:bodyPr/>
        <a:lstStyle/>
        <a:p>
          <a:endParaRPr lang="en-US"/>
        </a:p>
      </dgm:t>
    </dgm:pt>
    <dgm:pt modelId="{7030337C-5A8C-41D7-9BDF-9FAD3AB9BFF2}" type="pres">
      <dgm:prSet presAssocID="{84AEC9EC-F764-4543-9C94-412914822E1A}" presName="sibTrans" presStyleCnt="0"/>
      <dgm:spPr/>
      <dgm:t>
        <a:bodyPr/>
        <a:lstStyle/>
        <a:p>
          <a:endParaRPr lang="en-US"/>
        </a:p>
      </dgm:t>
    </dgm:pt>
    <dgm:pt modelId="{EEAA72C8-FEF3-4376-9F6A-3CFAA9D9F6BB}" type="pres">
      <dgm:prSet presAssocID="{1F47632C-6C7C-4D92-B249-5457051C40AB}" presName="node" presStyleLbl="alignAccFollowNode1" presStyleIdx="4" presStyleCnt="6">
        <dgm:presLayoutVars>
          <dgm:bulletEnabled val="1"/>
        </dgm:presLayoutVars>
      </dgm:prSet>
      <dgm:spPr/>
      <dgm:t>
        <a:bodyPr/>
        <a:lstStyle/>
        <a:p>
          <a:endParaRPr lang="en-US"/>
        </a:p>
      </dgm:t>
    </dgm:pt>
    <dgm:pt modelId="{8542800F-E9BF-458C-B432-AF640EFC50E5}" type="pres">
      <dgm:prSet presAssocID="{E1BDD798-EA3F-4B16-9B4B-749E576795CC}" presName="sibTrans" presStyleCnt="0"/>
      <dgm:spPr/>
      <dgm:t>
        <a:bodyPr/>
        <a:lstStyle/>
        <a:p>
          <a:endParaRPr lang="en-US"/>
        </a:p>
      </dgm:t>
    </dgm:pt>
    <dgm:pt modelId="{23EB5C43-4743-4CDA-98F4-606002AF90DB}" type="pres">
      <dgm:prSet presAssocID="{4FAE9FCF-830E-481A-9EA8-3FFB5695C02A}" presName="node" presStyleLbl="alignAccFollowNode1" presStyleIdx="5" presStyleCnt="6" custScaleY="107511">
        <dgm:presLayoutVars>
          <dgm:bulletEnabled val="1"/>
        </dgm:presLayoutVars>
      </dgm:prSet>
      <dgm:spPr/>
      <dgm:t>
        <a:bodyPr/>
        <a:lstStyle/>
        <a:p>
          <a:endParaRPr lang="en-US"/>
        </a:p>
      </dgm:t>
    </dgm:pt>
  </dgm:ptLst>
  <dgm:cxnLst>
    <dgm:cxn modelId="{5D9500EA-E8AF-457F-B216-BB8E85FC794D}" srcId="{1E478EE8-64FA-4E90-9B93-DDEAC0586AFB}" destId="{04483416-5A2E-4899-A33B-E2E6901FDF56}" srcOrd="0" destOrd="0" parTransId="{F891DB2B-4875-4A25-B82E-26E116221C3F}" sibTransId="{1B7B074B-5A5C-41CA-AA51-1B260991D893}"/>
    <dgm:cxn modelId="{3B8E53A3-2A84-4895-BB4C-B8E3AC2E2588}" srcId="{04483416-5A2E-4899-A33B-E2E6901FDF56}" destId="{37643802-888D-4360-A658-5FD2823840B7}" srcOrd="2" destOrd="0" parTransId="{0183EC00-AD99-4EC3-89B0-22956CB295D4}" sibTransId="{3D88C932-801B-4A47-8F85-83202A74055A}"/>
    <dgm:cxn modelId="{A42841D7-70CB-4B2D-A645-ED6A1C84D5B9}" type="presOf" srcId="{916C11DB-E480-4E6B-8676-2DC927239938}" destId="{B08B21D5-F85E-40CD-8F6E-4BA55EF17BBE}" srcOrd="0" destOrd="0" presId="urn:microsoft.com/office/officeart/2005/8/layout/lProcess3"/>
    <dgm:cxn modelId="{835DBF7B-9A6E-4C9A-AA76-3B798D2AEB1A}" srcId="{B098153D-CF78-4472-8BBB-AB4E9945D2D5}" destId="{1F47632C-6C7C-4D92-B249-5457051C40AB}" srcOrd="1" destOrd="0" parTransId="{A7F35D9D-7F49-4F34-9271-DC140B2FD611}" sibTransId="{E1BDD798-EA3F-4B16-9B4B-749E576795CC}"/>
    <dgm:cxn modelId="{AF39B7D9-A4EA-4E73-8EFF-5C3F75AB4720}" type="presOf" srcId="{04483416-5A2E-4899-A33B-E2E6901FDF56}" destId="{2DDAB5E0-A991-422E-AF7C-DD37A6E89278}" srcOrd="0" destOrd="0" presId="urn:microsoft.com/office/officeart/2005/8/layout/lProcess3"/>
    <dgm:cxn modelId="{2C9AFCA8-3D12-4C3C-AFB8-17AB539783AD}" type="presOf" srcId="{1F47632C-6C7C-4D92-B249-5457051C40AB}" destId="{EEAA72C8-FEF3-4376-9F6A-3CFAA9D9F6BB}" srcOrd="0" destOrd="0" presId="urn:microsoft.com/office/officeart/2005/8/layout/lProcess3"/>
    <dgm:cxn modelId="{BBA6F1FE-2CF0-437C-A497-C4D04171456A}" type="presOf" srcId="{B098153D-CF78-4472-8BBB-AB4E9945D2D5}" destId="{1972DD5A-2E41-4334-957F-0C4C759E23A9}" srcOrd="0" destOrd="0" presId="urn:microsoft.com/office/officeart/2005/8/layout/lProcess3"/>
    <dgm:cxn modelId="{186FAD42-F749-4E59-8432-6A55056E7D3A}" srcId="{B098153D-CF78-4472-8BBB-AB4E9945D2D5}" destId="{01E6848B-8A84-4367-A2A0-FE258312373C}" srcOrd="0" destOrd="0" parTransId="{3C88E817-D331-45E7-85A0-90200B6CC143}" sibTransId="{84AEC9EC-F764-4543-9C94-412914822E1A}"/>
    <dgm:cxn modelId="{7856276C-7AF4-4478-ABB5-E3973428EFB9}" srcId="{B098153D-CF78-4472-8BBB-AB4E9945D2D5}" destId="{4FAE9FCF-830E-481A-9EA8-3FFB5695C02A}" srcOrd="2" destOrd="0" parTransId="{078EC0EA-EE5E-42B4-B8DD-EC01CC87DBEF}" sibTransId="{5738E8F5-C572-49F7-BBC5-E3BC36217A54}"/>
    <dgm:cxn modelId="{5F9E5B45-36FA-4028-A4F9-494515C1B506}" srcId="{04483416-5A2E-4899-A33B-E2E6901FDF56}" destId="{916C11DB-E480-4E6B-8676-2DC927239938}" srcOrd="0" destOrd="0" parTransId="{4816E60F-04FC-4C15-93DD-40D417448357}" sibTransId="{8F73F0E6-7A47-4AFB-B2FB-9BCEA20B3B99}"/>
    <dgm:cxn modelId="{15460480-0671-4763-B37B-47DEA8B15ACA}" srcId="{04483416-5A2E-4899-A33B-E2E6901FDF56}" destId="{BA0B46B2-9F74-483E-873B-BDBAC839D2D4}" srcOrd="1" destOrd="0" parTransId="{1A669BDF-A16A-4FBC-8BC7-35A85E996323}" sibTransId="{7DAB1632-4BB2-418B-B198-4C3F32CDC27B}"/>
    <dgm:cxn modelId="{AAA0D12E-49AF-489C-9C0B-C137965E977F}" srcId="{1E478EE8-64FA-4E90-9B93-DDEAC0586AFB}" destId="{B098153D-CF78-4472-8BBB-AB4E9945D2D5}" srcOrd="1" destOrd="0" parTransId="{9166C3FF-E68C-4673-8AF8-DEA3D2B04D9B}" sibTransId="{AED1C68B-F8C0-4129-AE27-71C70E43CC23}"/>
    <dgm:cxn modelId="{D473D131-41A8-4D23-91B5-2CA6EAC64707}" type="presOf" srcId="{1E478EE8-64FA-4E90-9B93-DDEAC0586AFB}" destId="{2AE7CEF4-5093-42FC-AC13-481FF40A8480}" srcOrd="0" destOrd="0" presId="urn:microsoft.com/office/officeart/2005/8/layout/lProcess3"/>
    <dgm:cxn modelId="{4AB7BC5E-63D9-4065-97FF-5283745D5E34}" type="presOf" srcId="{01E6848B-8A84-4367-A2A0-FE258312373C}" destId="{C1407523-21A8-4756-ACC5-BB8EDBB94A46}" srcOrd="0" destOrd="0" presId="urn:microsoft.com/office/officeart/2005/8/layout/lProcess3"/>
    <dgm:cxn modelId="{2D77E9D3-AE24-4EF4-9070-402E8DE4A04C}" type="presOf" srcId="{4FAE9FCF-830E-481A-9EA8-3FFB5695C02A}" destId="{23EB5C43-4743-4CDA-98F4-606002AF90DB}" srcOrd="0" destOrd="0" presId="urn:microsoft.com/office/officeart/2005/8/layout/lProcess3"/>
    <dgm:cxn modelId="{0947817C-621E-429E-9923-9ED65FC0499F}" type="presOf" srcId="{BA0B46B2-9F74-483E-873B-BDBAC839D2D4}" destId="{D8868D7F-8622-4323-AFD1-BB631110436A}" srcOrd="0" destOrd="0" presId="urn:microsoft.com/office/officeart/2005/8/layout/lProcess3"/>
    <dgm:cxn modelId="{1AA67CDC-D612-483E-A9F9-FBF2A220C2B5}" type="presOf" srcId="{37643802-888D-4360-A658-5FD2823840B7}" destId="{3524B8D8-E5C3-4BDC-AB78-0F1FDA360CAF}" srcOrd="0" destOrd="0" presId="urn:microsoft.com/office/officeart/2005/8/layout/lProcess3"/>
    <dgm:cxn modelId="{19FB6CE4-1AA8-4DB0-AF83-ADA7D55A3DE7}" type="presParOf" srcId="{2AE7CEF4-5093-42FC-AC13-481FF40A8480}" destId="{7A25CB8B-DF28-41BD-AC28-42DF5329327E}" srcOrd="0" destOrd="0" presId="urn:microsoft.com/office/officeart/2005/8/layout/lProcess3"/>
    <dgm:cxn modelId="{2F5A58D5-120E-4438-A83F-3DF367D77362}" type="presParOf" srcId="{7A25CB8B-DF28-41BD-AC28-42DF5329327E}" destId="{2DDAB5E0-A991-422E-AF7C-DD37A6E89278}" srcOrd="0" destOrd="0" presId="urn:microsoft.com/office/officeart/2005/8/layout/lProcess3"/>
    <dgm:cxn modelId="{7CB67139-9A43-49AD-8050-FD26C9495323}" type="presParOf" srcId="{7A25CB8B-DF28-41BD-AC28-42DF5329327E}" destId="{9F82B9FE-7238-4F76-AFF2-AFB0828ED68C}" srcOrd="1" destOrd="0" presId="urn:microsoft.com/office/officeart/2005/8/layout/lProcess3"/>
    <dgm:cxn modelId="{7BA40C02-1BC2-4A98-8902-307C9ED2104E}" type="presParOf" srcId="{7A25CB8B-DF28-41BD-AC28-42DF5329327E}" destId="{B08B21D5-F85E-40CD-8F6E-4BA55EF17BBE}" srcOrd="2" destOrd="0" presId="urn:microsoft.com/office/officeart/2005/8/layout/lProcess3"/>
    <dgm:cxn modelId="{82B4FBF7-CD67-4EE8-9E1A-2F003061E1F1}" type="presParOf" srcId="{7A25CB8B-DF28-41BD-AC28-42DF5329327E}" destId="{2C8651DE-D05E-4200-B167-AAF9BAA2D34B}" srcOrd="3" destOrd="0" presId="urn:microsoft.com/office/officeart/2005/8/layout/lProcess3"/>
    <dgm:cxn modelId="{1A159762-394B-4DAD-BE50-8336AC2A12D1}" type="presParOf" srcId="{7A25CB8B-DF28-41BD-AC28-42DF5329327E}" destId="{D8868D7F-8622-4323-AFD1-BB631110436A}" srcOrd="4" destOrd="0" presId="urn:microsoft.com/office/officeart/2005/8/layout/lProcess3"/>
    <dgm:cxn modelId="{CB550F35-93D8-438F-9020-B7CC023664A0}" type="presParOf" srcId="{7A25CB8B-DF28-41BD-AC28-42DF5329327E}" destId="{769AF5A2-DB34-4F42-A8FA-0294E7C851C3}" srcOrd="5" destOrd="0" presId="urn:microsoft.com/office/officeart/2005/8/layout/lProcess3"/>
    <dgm:cxn modelId="{9EE3B233-B24B-4E80-8718-373D89845063}" type="presParOf" srcId="{7A25CB8B-DF28-41BD-AC28-42DF5329327E}" destId="{3524B8D8-E5C3-4BDC-AB78-0F1FDA360CAF}" srcOrd="6" destOrd="0" presId="urn:microsoft.com/office/officeart/2005/8/layout/lProcess3"/>
    <dgm:cxn modelId="{7874F798-E35E-4151-BE9C-8B3EE6F0E2EF}" type="presParOf" srcId="{2AE7CEF4-5093-42FC-AC13-481FF40A8480}" destId="{42878F6A-35F9-4CD1-9448-E36C81FD36D5}" srcOrd="1" destOrd="0" presId="urn:microsoft.com/office/officeart/2005/8/layout/lProcess3"/>
    <dgm:cxn modelId="{E87B7971-117B-4CFF-A191-969D2C087F1F}" type="presParOf" srcId="{2AE7CEF4-5093-42FC-AC13-481FF40A8480}" destId="{1D883173-2B6C-4016-9196-C7E4FAA60503}" srcOrd="2" destOrd="0" presId="urn:microsoft.com/office/officeart/2005/8/layout/lProcess3"/>
    <dgm:cxn modelId="{F0E88431-768B-45BD-8DBC-128DD463EA2D}" type="presParOf" srcId="{1D883173-2B6C-4016-9196-C7E4FAA60503}" destId="{1972DD5A-2E41-4334-957F-0C4C759E23A9}" srcOrd="0" destOrd="0" presId="urn:microsoft.com/office/officeart/2005/8/layout/lProcess3"/>
    <dgm:cxn modelId="{31B64971-0F40-43D6-B84E-97E72FFEB446}" type="presParOf" srcId="{1D883173-2B6C-4016-9196-C7E4FAA60503}" destId="{F689C9AF-35AA-4031-B806-AC0DEAAC15DC}" srcOrd="1" destOrd="0" presId="urn:microsoft.com/office/officeart/2005/8/layout/lProcess3"/>
    <dgm:cxn modelId="{FB5ECBC8-5562-43D0-A274-50AB23746558}" type="presParOf" srcId="{1D883173-2B6C-4016-9196-C7E4FAA60503}" destId="{C1407523-21A8-4756-ACC5-BB8EDBB94A46}" srcOrd="2" destOrd="0" presId="urn:microsoft.com/office/officeart/2005/8/layout/lProcess3"/>
    <dgm:cxn modelId="{33BF5924-9520-4D35-986C-6787B588DFD4}" type="presParOf" srcId="{1D883173-2B6C-4016-9196-C7E4FAA60503}" destId="{7030337C-5A8C-41D7-9BDF-9FAD3AB9BFF2}" srcOrd="3" destOrd="0" presId="urn:microsoft.com/office/officeart/2005/8/layout/lProcess3"/>
    <dgm:cxn modelId="{9CF22FDB-90E7-40DF-A358-D624FB2EF1A4}" type="presParOf" srcId="{1D883173-2B6C-4016-9196-C7E4FAA60503}" destId="{EEAA72C8-FEF3-4376-9F6A-3CFAA9D9F6BB}" srcOrd="4" destOrd="0" presId="urn:microsoft.com/office/officeart/2005/8/layout/lProcess3"/>
    <dgm:cxn modelId="{4196F8B6-B893-4538-BD2B-4AE62D4BB8FC}" type="presParOf" srcId="{1D883173-2B6C-4016-9196-C7E4FAA60503}" destId="{8542800F-E9BF-458C-B432-AF640EFC50E5}" srcOrd="5" destOrd="0" presId="urn:microsoft.com/office/officeart/2005/8/layout/lProcess3"/>
    <dgm:cxn modelId="{CF042172-8FC0-4070-A32A-9685E5DD1C3E}" type="presParOf" srcId="{1D883173-2B6C-4016-9196-C7E4FAA60503}" destId="{23EB5C43-4743-4CDA-98F4-606002AF90DB}" srcOrd="6"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C1B37315-4B39-43CF-9C72-35454C4F3816}" type="doc">
      <dgm:prSet loTypeId="urn:microsoft.com/office/officeart/2011/layout/CircleProcess" loCatId="process" qsTypeId="urn:microsoft.com/office/officeart/2005/8/quickstyle/3d1" qsCatId="3D" csTypeId="urn:microsoft.com/office/officeart/2005/8/colors/accent1_2" csCatId="accent1" phldr="1"/>
      <dgm:spPr/>
      <dgm:t>
        <a:bodyPr/>
        <a:lstStyle/>
        <a:p>
          <a:endParaRPr lang="en-US"/>
        </a:p>
      </dgm:t>
    </dgm:pt>
    <dgm:pt modelId="{E356B7E0-E75A-443D-95F1-1BA00B4E7293}">
      <dgm:prSet phldrT="[Text]"/>
      <dgm:spPr/>
      <dgm:t>
        <a:bodyPr/>
        <a:lstStyle/>
        <a:p>
          <a:r>
            <a:rPr lang="en-US" b="1" dirty="0" smtClean="0">
              <a:solidFill>
                <a:schemeClr val="tx1"/>
              </a:solidFill>
            </a:rPr>
            <a:t>Fall back </a:t>
          </a:r>
          <a:endParaRPr lang="en-US" b="1" dirty="0">
            <a:solidFill>
              <a:schemeClr val="tx1"/>
            </a:solidFill>
          </a:endParaRPr>
        </a:p>
      </dgm:t>
    </dgm:pt>
    <dgm:pt modelId="{23117020-5E5D-415B-A4C5-3689675CB9A9}" type="parTrans" cxnId="{FB2B0920-E587-4694-951D-09CE79FBC442}">
      <dgm:prSet/>
      <dgm:spPr/>
      <dgm:t>
        <a:bodyPr/>
        <a:lstStyle/>
        <a:p>
          <a:endParaRPr lang="en-US"/>
        </a:p>
      </dgm:t>
    </dgm:pt>
    <dgm:pt modelId="{562C4105-F1C1-45EA-98A7-54D01688DBB2}" type="sibTrans" cxnId="{FB2B0920-E587-4694-951D-09CE79FBC442}">
      <dgm:prSet/>
      <dgm:spPr/>
      <dgm:t>
        <a:bodyPr/>
        <a:lstStyle/>
        <a:p>
          <a:endParaRPr lang="en-US"/>
        </a:p>
      </dgm:t>
    </dgm:pt>
    <dgm:pt modelId="{7F251924-A4A5-40A9-88DA-B225E0C63B73}">
      <dgm:prSet phldrT="[Text]"/>
      <dgm:spPr/>
      <dgm:t>
        <a:bodyPr/>
        <a:lstStyle/>
        <a:p>
          <a:r>
            <a:rPr lang="en-US" b="1" dirty="0" smtClean="0">
              <a:solidFill>
                <a:schemeClr val="tx1"/>
              </a:solidFill>
            </a:rPr>
            <a:t>State board Exam </a:t>
          </a:r>
          <a:endParaRPr lang="en-US" b="1" dirty="0">
            <a:solidFill>
              <a:schemeClr val="tx1"/>
            </a:solidFill>
          </a:endParaRPr>
        </a:p>
      </dgm:t>
    </dgm:pt>
    <dgm:pt modelId="{3C34E737-992B-4828-9B0E-395A32B880C9}" type="parTrans" cxnId="{4AE5865B-DD9B-469F-926A-449CBA49F988}">
      <dgm:prSet/>
      <dgm:spPr/>
      <dgm:t>
        <a:bodyPr/>
        <a:lstStyle/>
        <a:p>
          <a:endParaRPr lang="en-US"/>
        </a:p>
      </dgm:t>
    </dgm:pt>
    <dgm:pt modelId="{B314155A-5A5A-4FCD-B186-780D8B55ECFE}" type="sibTrans" cxnId="{4AE5865B-DD9B-469F-926A-449CBA49F988}">
      <dgm:prSet/>
      <dgm:spPr/>
      <dgm:t>
        <a:bodyPr/>
        <a:lstStyle/>
        <a:p>
          <a:endParaRPr lang="en-US"/>
        </a:p>
      </dgm:t>
    </dgm:pt>
    <dgm:pt modelId="{07FEE101-A04C-4D7C-8626-B02B44CF748D}">
      <dgm:prSet phldrT="[Text]"/>
      <dgm:spPr/>
      <dgm:t>
        <a:bodyPr/>
        <a:lstStyle/>
        <a:p>
          <a:r>
            <a:rPr lang="en-US" b="1" dirty="0" smtClean="0">
              <a:solidFill>
                <a:schemeClr val="tx1"/>
              </a:solidFill>
            </a:rPr>
            <a:t>CNA</a:t>
          </a:r>
          <a:endParaRPr lang="en-US" b="1" dirty="0">
            <a:solidFill>
              <a:schemeClr val="tx1"/>
            </a:solidFill>
          </a:endParaRPr>
        </a:p>
      </dgm:t>
    </dgm:pt>
    <dgm:pt modelId="{8735D9B1-405B-4404-BBE3-6F890F466725}" type="sibTrans" cxnId="{A94733E3-413C-47EA-A13C-F95727DCF741}">
      <dgm:prSet/>
      <dgm:spPr/>
      <dgm:t>
        <a:bodyPr/>
        <a:lstStyle/>
        <a:p>
          <a:endParaRPr lang="en-US"/>
        </a:p>
      </dgm:t>
    </dgm:pt>
    <dgm:pt modelId="{9D21B669-B5C2-4B3E-BAE6-68C5ADE34E4A}" type="parTrans" cxnId="{A94733E3-413C-47EA-A13C-F95727DCF741}">
      <dgm:prSet/>
      <dgm:spPr/>
      <dgm:t>
        <a:bodyPr/>
        <a:lstStyle/>
        <a:p>
          <a:endParaRPr lang="en-US"/>
        </a:p>
      </dgm:t>
    </dgm:pt>
    <dgm:pt modelId="{74F83BEF-4A45-472C-929A-D1E0C313D639}">
      <dgm:prSet phldrT="[Text]"/>
      <dgm:spPr/>
      <dgm:t>
        <a:bodyPr/>
        <a:lstStyle/>
        <a:p>
          <a:r>
            <a:rPr lang="en-US" b="1" dirty="0" smtClean="0">
              <a:solidFill>
                <a:schemeClr val="tx1"/>
              </a:solidFill>
            </a:rPr>
            <a:t>Clinical</a:t>
          </a:r>
          <a:endParaRPr lang="en-US" b="1" dirty="0">
            <a:solidFill>
              <a:schemeClr val="tx1"/>
            </a:solidFill>
          </a:endParaRPr>
        </a:p>
      </dgm:t>
    </dgm:pt>
    <dgm:pt modelId="{E8E5BD98-BC17-4218-ADB6-07BC0DD64CC7}" type="parTrans" cxnId="{BB87E94C-0FB2-4E61-9CE4-1731B3340F8E}">
      <dgm:prSet/>
      <dgm:spPr/>
      <dgm:t>
        <a:bodyPr/>
        <a:lstStyle/>
        <a:p>
          <a:endParaRPr lang="en-US"/>
        </a:p>
      </dgm:t>
    </dgm:pt>
    <dgm:pt modelId="{D7E0862C-1B21-4E39-B993-65F2DAAD6420}" type="sibTrans" cxnId="{BB87E94C-0FB2-4E61-9CE4-1731B3340F8E}">
      <dgm:prSet/>
      <dgm:spPr/>
      <dgm:t>
        <a:bodyPr/>
        <a:lstStyle/>
        <a:p>
          <a:endParaRPr lang="en-US"/>
        </a:p>
      </dgm:t>
    </dgm:pt>
    <dgm:pt modelId="{A92D9596-00CF-4F1E-867C-0325F1082890}" type="pres">
      <dgm:prSet presAssocID="{C1B37315-4B39-43CF-9C72-35454C4F3816}" presName="Name0" presStyleCnt="0">
        <dgm:presLayoutVars>
          <dgm:chMax val="11"/>
          <dgm:chPref val="11"/>
          <dgm:dir/>
          <dgm:resizeHandles/>
        </dgm:presLayoutVars>
      </dgm:prSet>
      <dgm:spPr/>
      <dgm:t>
        <a:bodyPr/>
        <a:lstStyle/>
        <a:p>
          <a:endParaRPr lang="en-US"/>
        </a:p>
      </dgm:t>
    </dgm:pt>
    <dgm:pt modelId="{E10C32A7-0091-4C66-A325-B135943D61E8}" type="pres">
      <dgm:prSet presAssocID="{7F251924-A4A5-40A9-88DA-B225E0C63B73}" presName="Accent4" presStyleCnt="0"/>
      <dgm:spPr/>
    </dgm:pt>
    <dgm:pt modelId="{91ECE9B8-E51E-418A-939E-D6C907698F5D}" type="pres">
      <dgm:prSet presAssocID="{7F251924-A4A5-40A9-88DA-B225E0C63B73}" presName="Accent" presStyleLbl="node1" presStyleIdx="0" presStyleCnt="4"/>
      <dgm:spPr>
        <a:solidFill>
          <a:schemeClr val="tx1"/>
        </a:solidFill>
      </dgm:spPr>
      <dgm:t>
        <a:bodyPr/>
        <a:lstStyle/>
        <a:p>
          <a:endParaRPr lang="en-US"/>
        </a:p>
      </dgm:t>
    </dgm:pt>
    <dgm:pt modelId="{A74DAF51-5BB7-4632-8C79-D63A874D43D1}" type="pres">
      <dgm:prSet presAssocID="{7F251924-A4A5-40A9-88DA-B225E0C63B73}" presName="ParentBackground4" presStyleCnt="0"/>
      <dgm:spPr/>
    </dgm:pt>
    <dgm:pt modelId="{BF8A592F-2DF8-4FD4-8E27-3F9A84C1DE4E}" type="pres">
      <dgm:prSet presAssocID="{7F251924-A4A5-40A9-88DA-B225E0C63B73}" presName="ParentBackground" presStyleLbl="fgAcc1" presStyleIdx="0" presStyleCnt="4"/>
      <dgm:spPr/>
      <dgm:t>
        <a:bodyPr/>
        <a:lstStyle/>
        <a:p>
          <a:endParaRPr lang="en-US"/>
        </a:p>
      </dgm:t>
    </dgm:pt>
    <dgm:pt modelId="{448CAEDB-2708-4546-AD0A-B51C88A2D422}" type="pres">
      <dgm:prSet presAssocID="{7F251924-A4A5-40A9-88DA-B225E0C63B73}" presName="Parent4" presStyleLbl="revTx" presStyleIdx="0" presStyleCnt="0">
        <dgm:presLayoutVars>
          <dgm:chMax val="1"/>
          <dgm:chPref val="1"/>
          <dgm:bulletEnabled val="1"/>
        </dgm:presLayoutVars>
      </dgm:prSet>
      <dgm:spPr/>
      <dgm:t>
        <a:bodyPr/>
        <a:lstStyle/>
        <a:p>
          <a:endParaRPr lang="en-US"/>
        </a:p>
      </dgm:t>
    </dgm:pt>
    <dgm:pt modelId="{6A76BFC2-012C-4116-AC68-6B0B1329A4A9}" type="pres">
      <dgm:prSet presAssocID="{74F83BEF-4A45-472C-929A-D1E0C313D639}" presName="Accent3" presStyleCnt="0"/>
      <dgm:spPr/>
    </dgm:pt>
    <dgm:pt modelId="{A948CA98-651F-490C-9A0A-270EEB138FE7}" type="pres">
      <dgm:prSet presAssocID="{74F83BEF-4A45-472C-929A-D1E0C313D639}" presName="Accent" presStyleLbl="node1" presStyleIdx="1" presStyleCnt="4"/>
      <dgm:spPr>
        <a:solidFill>
          <a:schemeClr val="tx1"/>
        </a:solidFill>
      </dgm:spPr>
      <dgm:t>
        <a:bodyPr/>
        <a:lstStyle/>
        <a:p>
          <a:endParaRPr lang="en-US"/>
        </a:p>
      </dgm:t>
    </dgm:pt>
    <dgm:pt modelId="{D4886BEC-5F1F-4A91-B5AC-7B7C68A0215C}" type="pres">
      <dgm:prSet presAssocID="{74F83BEF-4A45-472C-929A-D1E0C313D639}" presName="ParentBackground3" presStyleCnt="0"/>
      <dgm:spPr/>
    </dgm:pt>
    <dgm:pt modelId="{E4785417-7C10-4291-988D-15CD908200AC}" type="pres">
      <dgm:prSet presAssocID="{74F83BEF-4A45-472C-929A-D1E0C313D639}" presName="ParentBackground" presStyleLbl="fgAcc1" presStyleIdx="1" presStyleCnt="4"/>
      <dgm:spPr/>
      <dgm:t>
        <a:bodyPr/>
        <a:lstStyle/>
        <a:p>
          <a:endParaRPr lang="en-US"/>
        </a:p>
      </dgm:t>
    </dgm:pt>
    <dgm:pt modelId="{D709678A-746E-4224-B35E-1B1F0D8891DF}" type="pres">
      <dgm:prSet presAssocID="{74F83BEF-4A45-472C-929A-D1E0C313D639}" presName="Parent3" presStyleLbl="revTx" presStyleIdx="0" presStyleCnt="0">
        <dgm:presLayoutVars>
          <dgm:chMax val="1"/>
          <dgm:chPref val="1"/>
          <dgm:bulletEnabled val="1"/>
        </dgm:presLayoutVars>
      </dgm:prSet>
      <dgm:spPr/>
      <dgm:t>
        <a:bodyPr/>
        <a:lstStyle/>
        <a:p>
          <a:endParaRPr lang="en-US"/>
        </a:p>
      </dgm:t>
    </dgm:pt>
    <dgm:pt modelId="{00C441DF-D4CA-47AE-8890-3BB8325FFD9E}" type="pres">
      <dgm:prSet presAssocID="{E356B7E0-E75A-443D-95F1-1BA00B4E7293}" presName="Accent2" presStyleCnt="0"/>
      <dgm:spPr/>
    </dgm:pt>
    <dgm:pt modelId="{5034E34C-599C-46A4-9FC3-2BF9DCD06CBE}" type="pres">
      <dgm:prSet presAssocID="{E356B7E0-E75A-443D-95F1-1BA00B4E7293}" presName="Accent" presStyleLbl="node1" presStyleIdx="2" presStyleCnt="4" custAng="5350254"/>
      <dgm:spPr>
        <a:solidFill>
          <a:schemeClr val="tx1"/>
        </a:solidFill>
      </dgm:spPr>
      <dgm:t>
        <a:bodyPr/>
        <a:lstStyle/>
        <a:p>
          <a:endParaRPr lang="en-US"/>
        </a:p>
      </dgm:t>
    </dgm:pt>
    <dgm:pt modelId="{1F7B7935-69DD-48EF-AD25-51F0FA2A90C7}" type="pres">
      <dgm:prSet presAssocID="{E356B7E0-E75A-443D-95F1-1BA00B4E7293}" presName="ParentBackground2" presStyleCnt="0"/>
      <dgm:spPr/>
    </dgm:pt>
    <dgm:pt modelId="{DA54D552-AFB9-4061-9C71-BF965F9DF42C}" type="pres">
      <dgm:prSet presAssocID="{E356B7E0-E75A-443D-95F1-1BA00B4E7293}" presName="ParentBackground" presStyleLbl="fgAcc1" presStyleIdx="2" presStyleCnt="4"/>
      <dgm:spPr/>
      <dgm:t>
        <a:bodyPr/>
        <a:lstStyle/>
        <a:p>
          <a:endParaRPr lang="en-US"/>
        </a:p>
      </dgm:t>
    </dgm:pt>
    <dgm:pt modelId="{730EDCDF-FB0C-42A4-A68F-B320A01167EF}" type="pres">
      <dgm:prSet presAssocID="{E356B7E0-E75A-443D-95F1-1BA00B4E7293}" presName="Parent2" presStyleLbl="revTx" presStyleIdx="0" presStyleCnt="0">
        <dgm:presLayoutVars>
          <dgm:chMax val="1"/>
          <dgm:chPref val="1"/>
          <dgm:bulletEnabled val="1"/>
        </dgm:presLayoutVars>
      </dgm:prSet>
      <dgm:spPr/>
      <dgm:t>
        <a:bodyPr/>
        <a:lstStyle/>
        <a:p>
          <a:endParaRPr lang="en-US"/>
        </a:p>
      </dgm:t>
    </dgm:pt>
    <dgm:pt modelId="{5242F477-EB39-493A-A660-B2772E1947A5}" type="pres">
      <dgm:prSet presAssocID="{07FEE101-A04C-4D7C-8626-B02B44CF748D}" presName="Accent1" presStyleCnt="0"/>
      <dgm:spPr/>
    </dgm:pt>
    <dgm:pt modelId="{E5D1150C-CE40-4DBF-B41B-3741FE5B8032}" type="pres">
      <dgm:prSet presAssocID="{07FEE101-A04C-4D7C-8626-B02B44CF748D}" presName="Accent" presStyleLbl="node1" presStyleIdx="3" presStyleCnt="4"/>
      <dgm:spPr>
        <a:solidFill>
          <a:schemeClr val="tx1"/>
        </a:solidFill>
      </dgm:spPr>
      <dgm:t>
        <a:bodyPr/>
        <a:lstStyle/>
        <a:p>
          <a:endParaRPr lang="en-US"/>
        </a:p>
      </dgm:t>
    </dgm:pt>
    <dgm:pt modelId="{6BFE0673-0229-4E23-83C5-691452B00620}" type="pres">
      <dgm:prSet presAssocID="{07FEE101-A04C-4D7C-8626-B02B44CF748D}" presName="ParentBackground1" presStyleCnt="0"/>
      <dgm:spPr/>
    </dgm:pt>
    <dgm:pt modelId="{AA7A2440-4DF6-4181-B2B9-011506B5968F}" type="pres">
      <dgm:prSet presAssocID="{07FEE101-A04C-4D7C-8626-B02B44CF748D}" presName="ParentBackground" presStyleLbl="fgAcc1" presStyleIdx="3" presStyleCnt="4"/>
      <dgm:spPr/>
      <dgm:t>
        <a:bodyPr/>
        <a:lstStyle/>
        <a:p>
          <a:endParaRPr lang="en-US"/>
        </a:p>
      </dgm:t>
    </dgm:pt>
    <dgm:pt modelId="{450277CC-7A82-42D2-99F2-F09A1214A5C1}" type="pres">
      <dgm:prSet presAssocID="{07FEE101-A04C-4D7C-8626-B02B44CF748D}" presName="Parent1" presStyleLbl="revTx" presStyleIdx="0" presStyleCnt="0">
        <dgm:presLayoutVars>
          <dgm:chMax val="1"/>
          <dgm:chPref val="1"/>
          <dgm:bulletEnabled val="1"/>
        </dgm:presLayoutVars>
      </dgm:prSet>
      <dgm:spPr/>
      <dgm:t>
        <a:bodyPr/>
        <a:lstStyle/>
        <a:p>
          <a:endParaRPr lang="en-US"/>
        </a:p>
      </dgm:t>
    </dgm:pt>
  </dgm:ptLst>
  <dgm:cxnLst>
    <dgm:cxn modelId="{BB87E94C-0FB2-4E61-9CE4-1731B3340F8E}" srcId="{C1B37315-4B39-43CF-9C72-35454C4F3816}" destId="{74F83BEF-4A45-472C-929A-D1E0C313D639}" srcOrd="2" destOrd="0" parTransId="{E8E5BD98-BC17-4218-ADB6-07BC0DD64CC7}" sibTransId="{D7E0862C-1B21-4E39-B993-65F2DAAD6420}"/>
    <dgm:cxn modelId="{4AE5865B-DD9B-469F-926A-449CBA49F988}" srcId="{C1B37315-4B39-43CF-9C72-35454C4F3816}" destId="{7F251924-A4A5-40A9-88DA-B225E0C63B73}" srcOrd="3" destOrd="0" parTransId="{3C34E737-992B-4828-9B0E-395A32B880C9}" sibTransId="{B314155A-5A5A-4FCD-B186-780D8B55ECFE}"/>
    <dgm:cxn modelId="{F60D2EFA-9352-4F40-9000-CA4D04F10BA7}" type="presOf" srcId="{E356B7E0-E75A-443D-95F1-1BA00B4E7293}" destId="{DA54D552-AFB9-4061-9C71-BF965F9DF42C}" srcOrd="0" destOrd="0" presId="urn:microsoft.com/office/officeart/2011/layout/CircleProcess"/>
    <dgm:cxn modelId="{FB2B0920-E587-4694-951D-09CE79FBC442}" srcId="{C1B37315-4B39-43CF-9C72-35454C4F3816}" destId="{E356B7E0-E75A-443D-95F1-1BA00B4E7293}" srcOrd="1" destOrd="0" parTransId="{23117020-5E5D-415B-A4C5-3689675CB9A9}" sibTransId="{562C4105-F1C1-45EA-98A7-54D01688DBB2}"/>
    <dgm:cxn modelId="{F27FC939-0F79-421D-B4BD-E30467AB7337}" type="presOf" srcId="{7F251924-A4A5-40A9-88DA-B225E0C63B73}" destId="{BF8A592F-2DF8-4FD4-8E27-3F9A84C1DE4E}" srcOrd="0" destOrd="0" presId="urn:microsoft.com/office/officeart/2011/layout/CircleProcess"/>
    <dgm:cxn modelId="{2947E80C-F08E-4B1F-AA4E-9AE570DF9603}" type="presOf" srcId="{07FEE101-A04C-4D7C-8626-B02B44CF748D}" destId="{450277CC-7A82-42D2-99F2-F09A1214A5C1}" srcOrd="1" destOrd="0" presId="urn:microsoft.com/office/officeart/2011/layout/CircleProcess"/>
    <dgm:cxn modelId="{D950C1C4-EC88-427A-97DC-46C32354E314}" type="presOf" srcId="{E356B7E0-E75A-443D-95F1-1BA00B4E7293}" destId="{730EDCDF-FB0C-42A4-A68F-B320A01167EF}" srcOrd="1" destOrd="0" presId="urn:microsoft.com/office/officeart/2011/layout/CircleProcess"/>
    <dgm:cxn modelId="{EE04EF89-A879-4935-BA26-A37234CF1CE2}" type="presOf" srcId="{7F251924-A4A5-40A9-88DA-B225E0C63B73}" destId="{448CAEDB-2708-4546-AD0A-B51C88A2D422}" srcOrd="1" destOrd="0" presId="urn:microsoft.com/office/officeart/2011/layout/CircleProcess"/>
    <dgm:cxn modelId="{A94733E3-413C-47EA-A13C-F95727DCF741}" srcId="{C1B37315-4B39-43CF-9C72-35454C4F3816}" destId="{07FEE101-A04C-4D7C-8626-B02B44CF748D}" srcOrd="0" destOrd="0" parTransId="{9D21B669-B5C2-4B3E-BAE6-68C5ADE34E4A}" sibTransId="{8735D9B1-405B-4404-BBE3-6F890F466725}"/>
    <dgm:cxn modelId="{A4903E67-B64A-4F5B-8900-90847410683C}" type="presOf" srcId="{74F83BEF-4A45-472C-929A-D1E0C313D639}" destId="{D709678A-746E-4224-B35E-1B1F0D8891DF}" srcOrd="1" destOrd="0" presId="urn:microsoft.com/office/officeart/2011/layout/CircleProcess"/>
    <dgm:cxn modelId="{2CCE431F-55A1-49F8-B9F8-794B9DAE27AD}" type="presOf" srcId="{74F83BEF-4A45-472C-929A-D1E0C313D639}" destId="{E4785417-7C10-4291-988D-15CD908200AC}" srcOrd="0" destOrd="0" presId="urn:microsoft.com/office/officeart/2011/layout/CircleProcess"/>
    <dgm:cxn modelId="{C0EBF6EA-F104-4042-AF83-C8836A9D895C}" type="presOf" srcId="{C1B37315-4B39-43CF-9C72-35454C4F3816}" destId="{A92D9596-00CF-4F1E-867C-0325F1082890}" srcOrd="0" destOrd="0" presId="urn:microsoft.com/office/officeart/2011/layout/CircleProcess"/>
    <dgm:cxn modelId="{E7640A71-8DA4-44B3-A185-EB6917AEC218}" type="presOf" srcId="{07FEE101-A04C-4D7C-8626-B02B44CF748D}" destId="{AA7A2440-4DF6-4181-B2B9-011506B5968F}" srcOrd="0" destOrd="0" presId="urn:microsoft.com/office/officeart/2011/layout/CircleProcess"/>
    <dgm:cxn modelId="{FAEECCAC-3025-478B-B189-6C32874B38C8}" type="presParOf" srcId="{A92D9596-00CF-4F1E-867C-0325F1082890}" destId="{E10C32A7-0091-4C66-A325-B135943D61E8}" srcOrd="0" destOrd="0" presId="urn:microsoft.com/office/officeart/2011/layout/CircleProcess"/>
    <dgm:cxn modelId="{362D1186-B2D7-4EB0-8788-C89403CFB916}" type="presParOf" srcId="{E10C32A7-0091-4C66-A325-B135943D61E8}" destId="{91ECE9B8-E51E-418A-939E-D6C907698F5D}" srcOrd="0" destOrd="0" presId="urn:microsoft.com/office/officeart/2011/layout/CircleProcess"/>
    <dgm:cxn modelId="{84969D08-8B78-4FF0-ABB7-E17CABB4768F}" type="presParOf" srcId="{A92D9596-00CF-4F1E-867C-0325F1082890}" destId="{A74DAF51-5BB7-4632-8C79-D63A874D43D1}" srcOrd="1" destOrd="0" presId="urn:microsoft.com/office/officeart/2011/layout/CircleProcess"/>
    <dgm:cxn modelId="{9F25137D-7410-41C3-B008-891972C5BE23}" type="presParOf" srcId="{A74DAF51-5BB7-4632-8C79-D63A874D43D1}" destId="{BF8A592F-2DF8-4FD4-8E27-3F9A84C1DE4E}" srcOrd="0" destOrd="0" presId="urn:microsoft.com/office/officeart/2011/layout/CircleProcess"/>
    <dgm:cxn modelId="{DF71173B-C6E3-42DD-B167-6DF2575A75F1}" type="presParOf" srcId="{A92D9596-00CF-4F1E-867C-0325F1082890}" destId="{448CAEDB-2708-4546-AD0A-B51C88A2D422}" srcOrd="2" destOrd="0" presId="urn:microsoft.com/office/officeart/2011/layout/CircleProcess"/>
    <dgm:cxn modelId="{BCDE3338-BF58-49E8-929E-4C91F0D622B4}" type="presParOf" srcId="{A92D9596-00CF-4F1E-867C-0325F1082890}" destId="{6A76BFC2-012C-4116-AC68-6B0B1329A4A9}" srcOrd="3" destOrd="0" presId="urn:microsoft.com/office/officeart/2011/layout/CircleProcess"/>
    <dgm:cxn modelId="{82E9EFF3-A2C2-46C8-BD0C-2CC39B4038AE}" type="presParOf" srcId="{6A76BFC2-012C-4116-AC68-6B0B1329A4A9}" destId="{A948CA98-651F-490C-9A0A-270EEB138FE7}" srcOrd="0" destOrd="0" presId="urn:microsoft.com/office/officeart/2011/layout/CircleProcess"/>
    <dgm:cxn modelId="{ADDCAFC4-CE9A-429D-9C54-88D79338759E}" type="presParOf" srcId="{A92D9596-00CF-4F1E-867C-0325F1082890}" destId="{D4886BEC-5F1F-4A91-B5AC-7B7C68A0215C}" srcOrd="4" destOrd="0" presId="urn:microsoft.com/office/officeart/2011/layout/CircleProcess"/>
    <dgm:cxn modelId="{FD7BB1A3-8319-44DF-8260-AC7F9B634F54}" type="presParOf" srcId="{D4886BEC-5F1F-4A91-B5AC-7B7C68A0215C}" destId="{E4785417-7C10-4291-988D-15CD908200AC}" srcOrd="0" destOrd="0" presId="urn:microsoft.com/office/officeart/2011/layout/CircleProcess"/>
    <dgm:cxn modelId="{3EF88A3B-D157-410B-AC91-354755A462AD}" type="presParOf" srcId="{A92D9596-00CF-4F1E-867C-0325F1082890}" destId="{D709678A-746E-4224-B35E-1B1F0D8891DF}" srcOrd="5" destOrd="0" presId="urn:microsoft.com/office/officeart/2011/layout/CircleProcess"/>
    <dgm:cxn modelId="{91E3F606-209B-44E8-B037-859C738958F2}" type="presParOf" srcId="{A92D9596-00CF-4F1E-867C-0325F1082890}" destId="{00C441DF-D4CA-47AE-8890-3BB8325FFD9E}" srcOrd="6" destOrd="0" presId="urn:microsoft.com/office/officeart/2011/layout/CircleProcess"/>
    <dgm:cxn modelId="{FAD5A94D-F77B-4A29-8F80-EDF2175E37AF}" type="presParOf" srcId="{00C441DF-D4CA-47AE-8890-3BB8325FFD9E}" destId="{5034E34C-599C-46A4-9FC3-2BF9DCD06CBE}" srcOrd="0" destOrd="0" presId="urn:microsoft.com/office/officeart/2011/layout/CircleProcess"/>
    <dgm:cxn modelId="{10C4515B-42F4-4DCC-B128-26CB036079EF}" type="presParOf" srcId="{A92D9596-00CF-4F1E-867C-0325F1082890}" destId="{1F7B7935-69DD-48EF-AD25-51F0FA2A90C7}" srcOrd="7" destOrd="0" presId="urn:microsoft.com/office/officeart/2011/layout/CircleProcess"/>
    <dgm:cxn modelId="{E50B2520-B595-4FB6-8B30-AC49B8C67078}" type="presParOf" srcId="{1F7B7935-69DD-48EF-AD25-51F0FA2A90C7}" destId="{DA54D552-AFB9-4061-9C71-BF965F9DF42C}" srcOrd="0" destOrd="0" presId="urn:microsoft.com/office/officeart/2011/layout/CircleProcess"/>
    <dgm:cxn modelId="{30E90416-30EE-43AB-9033-0D521BA3E9F1}" type="presParOf" srcId="{A92D9596-00CF-4F1E-867C-0325F1082890}" destId="{730EDCDF-FB0C-42A4-A68F-B320A01167EF}" srcOrd="8" destOrd="0" presId="urn:microsoft.com/office/officeart/2011/layout/CircleProcess"/>
    <dgm:cxn modelId="{B902B88C-ED59-4FEF-B223-2459AD0D0DE2}" type="presParOf" srcId="{A92D9596-00CF-4F1E-867C-0325F1082890}" destId="{5242F477-EB39-493A-A660-B2772E1947A5}" srcOrd="9" destOrd="0" presId="urn:microsoft.com/office/officeart/2011/layout/CircleProcess"/>
    <dgm:cxn modelId="{A460537D-96D9-41CC-9222-AF50BE71CE1F}" type="presParOf" srcId="{5242F477-EB39-493A-A660-B2772E1947A5}" destId="{E5D1150C-CE40-4DBF-B41B-3741FE5B8032}" srcOrd="0" destOrd="0" presId="urn:microsoft.com/office/officeart/2011/layout/CircleProcess"/>
    <dgm:cxn modelId="{D586C415-03C0-4DED-9ED5-0A5E4CBF0B88}" type="presParOf" srcId="{A92D9596-00CF-4F1E-867C-0325F1082890}" destId="{6BFE0673-0229-4E23-83C5-691452B00620}" srcOrd="10" destOrd="0" presId="urn:microsoft.com/office/officeart/2011/layout/CircleProcess"/>
    <dgm:cxn modelId="{647BC3A1-CDD0-4932-91D5-EACD5A40F372}" type="presParOf" srcId="{6BFE0673-0229-4E23-83C5-691452B00620}" destId="{AA7A2440-4DF6-4181-B2B9-011506B5968F}" srcOrd="0" destOrd="0" presId="urn:microsoft.com/office/officeart/2011/layout/CircleProcess"/>
    <dgm:cxn modelId="{AAEA47C2-495C-4AFA-AA11-4ACEDD42A40D}" type="presParOf" srcId="{A92D9596-00CF-4F1E-867C-0325F1082890}" destId="{450277CC-7A82-42D2-99F2-F09A1214A5C1}" srcOrd="11"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26296E7-6385-4B2A-87B8-F1FDD3B76A0A}" type="doc">
      <dgm:prSet loTypeId="urn:microsoft.com/office/officeart/2009/3/layout/DescendingProcess" loCatId="process" qsTypeId="urn:microsoft.com/office/officeart/2005/8/quickstyle/3d2" qsCatId="3D" csTypeId="urn:microsoft.com/office/officeart/2005/8/colors/accent1_2" csCatId="accent1" phldr="1"/>
      <dgm:spPr/>
      <dgm:t>
        <a:bodyPr/>
        <a:lstStyle/>
        <a:p>
          <a:endParaRPr lang="en-US"/>
        </a:p>
      </dgm:t>
    </dgm:pt>
    <dgm:pt modelId="{3DAA8365-07E9-4129-B4B1-19576FE1720D}">
      <dgm:prSet phldrT="[Text]"/>
      <dgm:spPr/>
      <dgm:t>
        <a:bodyPr/>
        <a:lstStyle/>
        <a:p>
          <a:endParaRPr lang="en-US" dirty="0" smtClean="0"/>
        </a:p>
        <a:p>
          <a:r>
            <a:rPr lang="en-US" dirty="0" smtClean="0"/>
            <a:t>Enrolls into College </a:t>
          </a:r>
          <a:endParaRPr lang="en-US" dirty="0"/>
        </a:p>
      </dgm:t>
    </dgm:pt>
    <dgm:pt modelId="{7C33E7FF-A9D2-4DD8-8171-1AF8F3A37982}" type="parTrans" cxnId="{EF361638-F8EA-4D9C-96FF-C327AEE7CEBC}">
      <dgm:prSet/>
      <dgm:spPr/>
      <dgm:t>
        <a:bodyPr/>
        <a:lstStyle/>
        <a:p>
          <a:endParaRPr lang="en-US"/>
        </a:p>
      </dgm:t>
    </dgm:pt>
    <dgm:pt modelId="{CF3A24B6-0367-479F-9813-B81C064A8BFF}" type="sibTrans" cxnId="{EF361638-F8EA-4D9C-96FF-C327AEE7CEBC}">
      <dgm:prSet/>
      <dgm:spPr/>
      <dgm:t>
        <a:bodyPr/>
        <a:lstStyle/>
        <a:p>
          <a:endParaRPr lang="en-US"/>
        </a:p>
      </dgm:t>
    </dgm:pt>
    <dgm:pt modelId="{3E5C373D-1BF8-49DE-83A6-07BF5DA3E76B}">
      <dgm:prSet phldrT="[Text]"/>
      <dgm:spPr/>
      <dgm:t>
        <a:bodyPr/>
        <a:lstStyle/>
        <a:p>
          <a:r>
            <a:rPr lang="en-US" dirty="0" smtClean="0"/>
            <a:t>Struggles</a:t>
          </a:r>
          <a:endParaRPr lang="en-US" dirty="0"/>
        </a:p>
      </dgm:t>
    </dgm:pt>
    <dgm:pt modelId="{ABA1171E-AC53-4E8E-BDDB-1D2F10A9AF2D}" type="parTrans" cxnId="{BEF6449F-D4DA-4503-8086-937F25DACBFD}">
      <dgm:prSet/>
      <dgm:spPr/>
      <dgm:t>
        <a:bodyPr/>
        <a:lstStyle/>
        <a:p>
          <a:endParaRPr lang="en-US"/>
        </a:p>
      </dgm:t>
    </dgm:pt>
    <dgm:pt modelId="{9443ED8D-5E37-47DF-904D-AC12D6B2B793}" type="sibTrans" cxnId="{BEF6449F-D4DA-4503-8086-937F25DACBFD}">
      <dgm:prSet/>
      <dgm:spPr/>
      <dgm:t>
        <a:bodyPr/>
        <a:lstStyle/>
        <a:p>
          <a:endParaRPr lang="en-US"/>
        </a:p>
      </dgm:t>
    </dgm:pt>
    <dgm:pt modelId="{EA44808D-DF8D-46A2-A915-A304687BC83D}">
      <dgm:prSet phldrT="[Text]"/>
      <dgm:spPr/>
      <dgm:t>
        <a:bodyPr/>
        <a:lstStyle/>
        <a:p>
          <a:r>
            <a:rPr lang="en-US" dirty="0" smtClean="0"/>
            <a:t>Fails  Course</a:t>
          </a:r>
          <a:endParaRPr lang="en-US" dirty="0"/>
        </a:p>
      </dgm:t>
    </dgm:pt>
    <dgm:pt modelId="{D4E22286-1203-4295-B60C-777EFBF81F63}" type="parTrans" cxnId="{2C957B76-5715-47AC-9A87-5ED5C4DFC2D8}">
      <dgm:prSet/>
      <dgm:spPr/>
      <dgm:t>
        <a:bodyPr/>
        <a:lstStyle/>
        <a:p>
          <a:endParaRPr lang="en-US"/>
        </a:p>
      </dgm:t>
    </dgm:pt>
    <dgm:pt modelId="{894D2BC1-5F1F-4A22-8099-D7C412583F61}" type="sibTrans" cxnId="{2C957B76-5715-47AC-9A87-5ED5C4DFC2D8}">
      <dgm:prSet/>
      <dgm:spPr/>
      <dgm:t>
        <a:bodyPr/>
        <a:lstStyle/>
        <a:p>
          <a:endParaRPr lang="en-US"/>
        </a:p>
      </dgm:t>
    </dgm:pt>
    <dgm:pt modelId="{EFD950EF-D54C-441E-8EBD-481A54B19397}">
      <dgm:prSet phldrT="[Text]"/>
      <dgm:spPr/>
      <dgm:t>
        <a:bodyPr/>
        <a:lstStyle/>
        <a:p>
          <a:pPr algn="ctr"/>
          <a:r>
            <a:rPr lang="en-US" b="1" dirty="0" smtClean="0">
              <a:solidFill>
                <a:srgbClr val="FF0000"/>
              </a:solidFill>
            </a:rPr>
            <a:t>RE-takes</a:t>
          </a:r>
          <a:r>
            <a:rPr lang="en-US" dirty="0" smtClean="0"/>
            <a:t> the Course </a:t>
          </a:r>
          <a:endParaRPr lang="en-US" dirty="0"/>
        </a:p>
      </dgm:t>
    </dgm:pt>
    <dgm:pt modelId="{0A32B908-182E-4622-9ED2-387B7E9677C4}" type="parTrans" cxnId="{FD2ED85C-2BF0-4A7D-86F2-70A7ACC9B311}">
      <dgm:prSet/>
      <dgm:spPr/>
      <dgm:t>
        <a:bodyPr/>
        <a:lstStyle/>
        <a:p>
          <a:endParaRPr lang="en-US"/>
        </a:p>
      </dgm:t>
    </dgm:pt>
    <dgm:pt modelId="{CAD608BC-271E-4CAB-AEAA-43A472F84ACD}" type="sibTrans" cxnId="{FD2ED85C-2BF0-4A7D-86F2-70A7ACC9B311}">
      <dgm:prSet/>
      <dgm:spPr/>
      <dgm:t>
        <a:bodyPr/>
        <a:lstStyle/>
        <a:p>
          <a:endParaRPr lang="en-US"/>
        </a:p>
      </dgm:t>
    </dgm:pt>
    <dgm:pt modelId="{382EC117-8BE6-4BB2-A1CF-35384C76614F}">
      <dgm:prSet phldrT="[Text]" custT="1"/>
      <dgm:spPr/>
      <dgm:t>
        <a:bodyPr/>
        <a:lstStyle/>
        <a:p>
          <a:r>
            <a:rPr lang="en-US" sz="2500" dirty="0" smtClean="0"/>
            <a:t>Passed BUT wasted Time and </a:t>
          </a:r>
          <a:r>
            <a:rPr lang="en-US" sz="3200" b="1" dirty="0" smtClean="0">
              <a:solidFill>
                <a:srgbClr val="C00000"/>
              </a:solidFill>
            </a:rPr>
            <a:t>$$$$$</a:t>
          </a:r>
          <a:r>
            <a:rPr lang="en-US" sz="3200" dirty="0" smtClean="0">
              <a:solidFill>
                <a:srgbClr val="C00000"/>
              </a:solidFill>
            </a:rPr>
            <a:t> </a:t>
          </a:r>
          <a:endParaRPr lang="en-US" sz="3200" dirty="0">
            <a:solidFill>
              <a:srgbClr val="C00000"/>
            </a:solidFill>
          </a:endParaRPr>
        </a:p>
      </dgm:t>
    </dgm:pt>
    <dgm:pt modelId="{EBD62027-CE66-4BB2-A804-9735E7CBCC3A}" type="parTrans" cxnId="{E74DF0EE-DDE9-409E-B03A-CDF571920399}">
      <dgm:prSet/>
      <dgm:spPr/>
      <dgm:t>
        <a:bodyPr/>
        <a:lstStyle/>
        <a:p>
          <a:endParaRPr lang="en-US"/>
        </a:p>
      </dgm:t>
    </dgm:pt>
    <dgm:pt modelId="{172A4440-ABD6-45C5-8B3C-8E4FFA6A8CEF}" type="sibTrans" cxnId="{E74DF0EE-DDE9-409E-B03A-CDF571920399}">
      <dgm:prSet/>
      <dgm:spPr/>
      <dgm:t>
        <a:bodyPr/>
        <a:lstStyle/>
        <a:p>
          <a:endParaRPr lang="en-US"/>
        </a:p>
      </dgm:t>
    </dgm:pt>
    <dgm:pt modelId="{41BC49DB-F66E-47E5-8C17-F0CA6E413442}" type="pres">
      <dgm:prSet presAssocID="{526296E7-6385-4B2A-87B8-F1FDD3B76A0A}" presName="Name0" presStyleCnt="0">
        <dgm:presLayoutVars>
          <dgm:chMax val="7"/>
          <dgm:chPref val="5"/>
        </dgm:presLayoutVars>
      </dgm:prSet>
      <dgm:spPr/>
      <dgm:t>
        <a:bodyPr/>
        <a:lstStyle/>
        <a:p>
          <a:endParaRPr lang="en-US"/>
        </a:p>
      </dgm:t>
    </dgm:pt>
    <dgm:pt modelId="{10338E25-3A20-48A1-9450-4948CE2667C9}" type="pres">
      <dgm:prSet presAssocID="{526296E7-6385-4B2A-87B8-F1FDD3B76A0A}" presName="arrowNode" presStyleLbl="node1" presStyleIdx="0" presStyleCnt="1"/>
      <dgm:spPr/>
    </dgm:pt>
    <dgm:pt modelId="{ED5A8A81-89A6-4FE3-8D87-86D203AEFCDD}" type="pres">
      <dgm:prSet presAssocID="{3DAA8365-07E9-4129-B4B1-19576FE1720D}" presName="txNode1" presStyleLbl="revTx" presStyleIdx="0" presStyleCnt="5">
        <dgm:presLayoutVars>
          <dgm:bulletEnabled val="1"/>
        </dgm:presLayoutVars>
      </dgm:prSet>
      <dgm:spPr/>
      <dgm:t>
        <a:bodyPr/>
        <a:lstStyle/>
        <a:p>
          <a:endParaRPr lang="en-US"/>
        </a:p>
      </dgm:t>
    </dgm:pt>
    <dgm:pt modelId="{BB3F3E30-6A9D-4AA2-A1B3-38F2B5198FA0}" type="pres">
      <dgm:prSet presAssocID="{3E5C373D-1BF8-49DE-83A6-07BF5DA3E76B}" presName="txNode2" presStyleLbl="revTx" presStyleIdx="1" presStyleCnt="5">
        <dgm:presLayoutVars>
          <dgm:bulletEnabled val="1"/>
        </dgm:presLayoutVars>
      </dgm:prSet>
      <dgm:spPr/>
      <dgm:t>
        <a:bodyPr/>
        <a:lstStyle/>
        <a:p>
          <a:endParaRPr lang="en-US"/>
        </a:p>
      </dgm:t>
    </dgm:pt>
    <dgm:pt modelId="{23E365B7-CD40-4D5B-B861-B8F045F32B2C}" type="pres">
      <dgm:prSet presAssocID="{9443ED8D-5E37-47DF-904D-AC12D6B2B793}" presName="dotNode2" presStyleCnt="0"/>
      <dgm:spPr/>
    </dgm:pt>
    <dgm:pt modelId="{DEC51E26-CA89-4E76-B8BA-88177EF36536}" type="pres">
      <dgm:prSet presAssocID="{9443ED8D-5E37-47DF-904D-AC12D6B2B793}" presName="dotRepeatNode" presStyleLbl="fgShp" presStyleIdx="0" presStyleCnt="3"/>
      <dgm:spPr/>
      <dgm:t>
        <a:bodyPr/>
        <a:lstStyle/>
        <a:p>
          <a:endParaRPr lang="en-US"/>
        </a:p>
      </dgm:t>
    </dgm:pt>
    <dgm:pt modelId="{82939C0E-A6BE-4843-B9F4-CD3F5136EFBE}" type="pres">
      <dgm:prSet presAssocID="{EA44808D-DF8D-46A2-A915-A304687BC83D}" presName="txNode3" presStyleLbl="revTx" presStyleIdx="2" presStyleCnt="5">
        <dgm:presLayoutVars>
          <dgm:bulletEnabled val="1"/>
        </dgm:presLayoutVars>
      </dgm:prSet>
      <dgm:spPr/>
      <dgm:t>
        <a:bodyPr/>
        <a:lstStyle/>
        <a:p>
          <a:endParaRPr lang="en-US"/>
        </a:p>
      </dgm:t>
    </dgm:pt>
    <dgm:pt modelId="{7A084218-A176-4CAD-B356-1CDE4E50A737}" type="pres">
      <dgm:prSet presAssocID="{894D2BC1-5F1F-4A22-8099-D7C412583F61}" presName="dotNode3" presStyleCnt="0"/>
      <dgm:spPr/>
    </dgm:pt>
    <dgm:pt modelId="{EE7B898D-7F00-4677-9956-03DC9EAAFEEC}" type="pres">
      <dgm:prSet presAssocID="{894D2BC1-5F1F-4A22-8099-D7C412583F61}" presName="dotRepeatNode" presStyleLbl="fgShp" presStyleIdx="1" presStyleCnt="3"/>
      <dgm:spPr/>
      <dgm:t>
        <a:bodyPr/>
        <a:lstStyle/>
        <a:p>
          <a:endParaRPr lang="en-US"/>
        </a:p>
      </dgm:t>
    </dgm:pt>
    <dgm:pt modelId="{4B19BA5C-5FAA-4573-B7E7-DF04AEAB5D3E}" type="pres">
      <dgm:prSet presAssocID="{EFD950EF-D54C-441E-8EBD-481A54B19397}" presName="txNode4" presStyleLbl="revTx" presStyleIdx="3" presStyleCnt="5">
        <dgm:presLayoutVars>
          <dgm:bulletEnabled val="1"/>
        </dgm:presLayoutVars>
      </dgm:prSet>
      <dgm:spPr/>
      <dgm:t>
        <a:bodyPr/>
        <a:lstStyle/>
        <a:p>
          <a:endParaRPr lang="en-US"/>
        </a:p>
      </dgm:t>
    </dgm:pt>
    <dgm:pt modelId="{9C84D1FF-2BA9-4060-810B-EC5818596B4D}" type="pres">
      <dgm:prSet presAssocID="{CAD608BC-271E-4CAB-AEAA-43A472F84ACD}" presName="dotNode4" presStyleCnt="0"/>
      <dgm:spPr/>
    </dgm:pt>
    <dgm:pt modelId="{ED0478FA-E92A-4416-B701-60549267FD03}" type="pres">
      <dgm:prSet presAssocID="{CAD608BC-271E-4CAB-AEAA-43A472F84ACD}" presName="dotRepeatNode" presStyleLbl="fgShp" presStyleIdx="2" presStyleCnt="3"/>
      <dgm:spPr/>
      <dgm:t>
        <a:bodyPr/>
        <a:lstStyle/>
        <a:p>
          <a:endParaRPr lang="en-US"/>
        </a:p>
      </dgm:t>
    </dgm:pt>
    <dgm:pt modelId="{1A7D870C-22E1-4C48-80BE-07DF2A53BB17}" type="pres">
      <dgm:prSet presAssocID="{382EC117-8BE6-4BB2-A1CF-35384C76614F}" presName="txNode5" presStyleLbl="revTx" presStyleIdx="4" presStyleCnt="5" custScaleX="76063" custScaleY="202677" custLinFactNeighborX="36096" custLinFactNeighborY="-39074">
        <dgm:presLayoutVars>
          <dgm:bulletEnabled val="1"/>
        </dgm:presLayoutVars>
      </dgm:prSet>
      <dgm:spPr/>
      <dgm:t>
        <a:bodyPr/>
        <a:lstStyle/>
        <a:p>
          <a:endParaRPr lang="en-US"/>
        </a:p>
      </dgm:t>
    </dgm:pt>
  </dgm:ptLst>
  <dgm:cxnLst>
    <dgm:cxn modelId="{BEF6449F-D4DA-4503-8086-937F25DACBFD}" srcId="{526296E7-6385-4B2A-87B8-F1FDD3B76A0A}" destId="{3E5C373D-1BF8-49DE-83A6-07BF5DA3E76B}" srcOrd="1" destOrd="0" parTransId="{ABA1171E-AC53-4E8E-BDDB-1D2F10A9AF2D}" sibTransId="{9443ED8D-5E37-47DF-904D-AC12D6B2B793}"/>
    <dgm:cxn modelId="{F87F0B57-4A80-436A-A1AB-65F9E7A27CF0}" type="presOf" srcId="{EFD950EF-D54C-441E-8EBD-481A54B19397}" destId="{4B19BA5C-5FAA-4573-B7E7-DF04AEAB5D3E}" srcOrd="0" destOrd="0" presId="urn:microsoft.com/office/officeart/2009/3/layout/DescendingProcess"/>
    <dgm:cxn modelId="{03672E92-5BBB-4AE6-9341-B754D69FBA4F}" type="presOf" srcId="{EA44808D-DF8D-46A2-A915-A304687BC83D}" destId="{82939C0E-A6BE-4843-B9F4-CD3F5136EFBE}" srcOrd="0" destOrd="0" presId="urn:microsoft.com/office/officeart/2009/3/layout/DescendingProcess"/>
    <dgm:cxn modelId="{FD2ED85C-2BF0-4A7D-86F2-70A7ACC9B311}" srcId="{526296E7-6385-4B2A-87B8-F1FDD3B76A0A}" destId="{EFD950EF-D54C-441E-8EBD-481A54B19397}" srcOrd="3" destOrd="0" parTransId="{0A32B908-182E-4622-9ED2-387B7E9677C4}" sibTransId="{CAD608BC-271E-4CAB-AEAA-43A472F84ACD}"/>
    <dgm:cxn modelId="{11008470-EAEA-4E07-82E0-AC01C27FC50C}" type="presOf" srcId="{382EC117-8BE6-4BB2-A1CF-35384C76614F}" destId="{1A7D870C-22E1-4C48-80BE-07DF2A53BB17}" srcOrd="0" destOrd="0" presId="urn:microsoft.com/office/officeart/2009/3/layout/DescendingProcess"/>
    <dgm:cxn modelId="{A50B5684-D98A-42AC-8E4C-693D505650F8}" type="presOf" srcId="{894D2BC1-5F1F-4A22-8099-D7C412583F61}" destId="{EE7B898D-7F00-4677-9956-03DC9EAAFEEC}" srcOrd="0" destOrd="0" presId="urn:microsoft.com/office/officeart/2009/3/layout/DescendingProcess"/>
    <dgm:cxn modelId="{818BBEBA-536A-4AC1-8549-A8D96ED3E5A6}" type="presOf" srcId="{3E5C373D-1BF8-49DE-83A6-07BF5DA3E76B}" destId="{BB3F3E30-6A9D-4AA2-A1B3-38F2B5198FA0}" srcOrd="0" destOrd="0" presId="urn:microsoft.com/office/officeart/2009/3/layout/DescendingProcess"/>
    <dgm:cxn modelId="{0DB54765-E643-455E-8275-BE0BE3F9512A}" type="presOf" srcId="{9443ED8D-5E37-47DF-904D-AC12D6B2B793}" destId="{DEC51E26-CA89-4E76-B8BA-88177EF36536}" srcOrd="0" destOrd="0" presId="urn:microsoft.com/office/officeart/2009/3/layout/DescendingProcess"/>
    <dgm:cxn modelId="{E74DF0EE-DDE9-409E-B03A-CDF571920399}" srcId="{526296E7-6385-4B2A-87B8-F1FDD3B76A0A}" destId="{382EC117-8BE6-4BB2-A1CF-35384C76614F}" srcOrd="4" destOrd="0" parTransId="{EBD62027-CE66-4BB2-A804-9735E7CBCC3A}" sibTransId="{172A4440-ABD6-45C5-8B3C-8E4FFA6A8CEF}"/>
    <dgm:cxn modelId="{E482B0DB-AA04-4C5E-B266-37A6AB93AF97}" type="presOf" srcId="{CAD608BC-271E-4CAB-AEAA-43A472F84ACD}" destId="{ED0478FA-E92A-4416-B701-60549267FD03}" srcOrd="0" destOrd="0" presId="urn:microsoft.com/office/officeart/2009/3/layout/DescendingProcess"/>
    <dgm:cxn modelId="{2C957B76-5715-47AC-9A87-5ED5C4DFC2D8}" srcId="{526296E7-6385-4B2A-87B8-F1FDD3B76A0A}" destId="{EA44808D-DF8D-46A2-A915-A304687BC83D}" srcOrd="2" destOrd="0" parTransId="{D4E22286-1203-4295-B60C-777EFBF81F63}" sibTransId="{894D2BC1-5F1F-4A22-8099-D7C412583F61}"/>
    <dgm:cxn modelId="{57DF7D03-B25F-4F7F-A8F8-D1CF7F86B78D}" type="presOf" srcId="{526296E7-6385-4B2A-87B8-F1FDD3B76A0A}" destId="{41BC49DB-F66E-47E5-8C17-F0CA6E413442}" srcOrd="0" destOrd="0" presId="urn:microsoft.com/office/officeart/2009/3/layout/DescendingProcess"/>
    <dgm:cxn modelId="{EF361638-F8EA-4D9C-96FF-C327AEE7CEBC}" srcId="{526296E7-6385-4B2A-87B8-F1FDD3B76A0A}" destId="{3DAA8365-07E9-4129-B4B1-19576FE1720D}" srcOrd="0" destOrd="0" parTransId="{7C33E7FF-A9D2-4DD8-8171-1AF8F3A37982}" sibTransId="{CF3A24B6-0367-479F-9813-B81C064A8BFF}"/>
    <dgm:cxn modelId="{6255099A-3F43-4981-BDCE-259D84D09200}" type="presOf" srcId="{3DAA8365-07E9-4129-B4B1-19576FE1720D}" destId="{ED5A8A81-89A6-4FE3-8D87-86D203AEFCDD}" srcOrd="0" destOrd="0" presId="urn:microsoft.com/office/officeart/2009/3/layout/DescendingProcess"/>
    <dgm:cxn modelId="{1501F532-559D-49BE-BDFF-4AF5A11AF67D}" type="presParOf" srcId="{41BC49DB-F66E-47E5-8C17-F0CA6E413442}" destId="{10338E25-3A20-48A1-9450-4948CE2667C9}" srcOrd="0" destOrd="0" presId="urn:microsoft.com/office/officeart/2009/3/layout/DescendingProcess"/>
    <dgm:cxn modelId="{3775BF4D-446E-48CA-BEFD-DEA84E1844D5}" type="presParOf" srcId="{41BC49DB-F66E-47E5-8C17-F0CA6E413442}" destId="{ED5A8A81-89A6-4FE3-8D87-86D203AEFCDD}" srcOrd="1" destOrd="0" presId="urn:microsoft.com/office/officeart/2009/3/layout/DescendingProcess"/>
    <dgm:cxn modelId="{48CC5E62-19AC-4513-A74F-7A3BE55BF9DD}" type="presParOf" srcId="{41BC49DB-F66E-47E5-8C17-F0CA6E413442}" destId="{BB3F3E30-6A9D-4AA2-A1B3-38F2B5198FA0}" srcOrd="2" destOrd="0" presId="urn:microsoft.com/office/officeart/2009/3/layout/DescendingProcess"/>
    <dgm:cxn modelId="{88FD4574-EDA7-4A3A-8639-36DAFA04EB7E}" type="presParOf" srcId="{41BC49DB-F66E-47E5-8C17-F0CA6E413442}" destId="{23E365B7-CD40-4D5B-B861-B8F045F32B2C}" srcOrd="3" destOrd="0" presId="urn:microsoft.com/office/officeart/2009/3/layout/DescendingProcess"/>
    <dgm:cxn modelId="{BD3C5790-8F07-4DE9-816D-47B154E70D0F}" type="presParOf" srcId="{23E365B7-CD40-4D5B-B861-B8F045F32B2C}" destId="{DEC51E26-CA89-4E76-B8BA-88177EF36536}" srcOrd="0" destOrd="0" presId="urn:microsoft.com/office/officeart/2009/3/layout/DescendingProcess"/>
    <dgm:cxn modelId="{68BB064B-0B83-4842-8573-996A4C290E58}" type="presParOf" srcId="{41BC49DB-F66E-47E5-8C17-F0CA6E413442}" destId="{82939C0E-A6BE-4843-B9F4-CD3F5136EFBE}" srcOrd="4" destOrd="0" presId="urn:microsoft.com/office/officeart/2009/3/layout/DescendingProcess"/>
    <dgm:cxn modelId="{2F532467-F6E2-4FE7-968A-5424DEAA9ACD}" type="presParOf" srcId="{41BC49DB-F66E-47E5-8C17-F0CA6E413442}" destId="{7A084218-A176-4CAD-B356-1CDE4E50A737}" srcOrd="5" destOrd="0" presId="urn:microsoft.com/office/officeart/2009/3/layout/DescendingProcess"/>
    <dgm:cxn modelId="{B74A7EE1-4DA1-4A33-9F70-A3E52F2BE04D}" type="presParOf" srcId="{7A084218-A176-4CAD-B356-1CDE4E50A737}" destId="{EE7B898D-7F00-4677-9956-03DC9EAAFEEC}" srcOrd="0" destOrd="0" presId="urn:microsoft.com/office/officeart/2009/3/layout/DescendingProcess"/>
    <dgm:cxn modelId="{CECB8B82-A0F4-4F7B-A6BB-1DB5474352C0}" type="presParOf" srcId="{41BC49DB-F66E-47E5-8C17-F0CA6E413442}" destId="{4B19BA5C-5FAA-4573-B7E7-DF04AEAB5D3E}" srcOrd="6" destOrd="0" presId="urn:microsoft.com/office/officeart/2009/3/layout/DescendingProcess"/>
    <dgm:cxn modelId="{2BE94A8B-469C-4622-98EF-867543DD6DF2}" type="presParOf" srcId="{41BC49DB-F66E-47E5-8C17-F0CA6E413442}" destId="{9C84D1FF-2BA9-4060-810B-EC5818596B4D}" srcOrd="7" destOrd="0" presId="urn:microsoft.com/office/officeart/2009/3/layout/DescendingProcess"/>
    <dgm:cxn modelId="{13A380CB-A264-4DD4-9F74-47ED751067CC}" type="presParOf" srcId="{9C84D1FF-2BA9-4060-810B-EC5818596B4D}" destId="{ED0478FA-E92A-4416-B701-60549267FD03}" srcOrd="0" destOrd="0" presId="urn:microsoft.com/office/officeart/2009/3/layout/DescendingProcess"/>
    <dgm:cxn modelId="{F1D2E51A-49E2-4BC3-BCC5-9685DE6D9270}" type="presParOf" srcId="{41BC49DB-F66E-47E5-8C17-F0CA6E413442}" destId="{1A7D870C-22E1-4C48-80BE-07DF2A53BB17}" srcOrd="8" destOrd="0" presId="urn:microsoft.com/office/officeart/2009/3/layout/Descending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267100-FCF5-432D-85A8-DE218D8E1E45}" type="doc">
      <dgm:prSet loTypeId="urn:microsoft.com/office/officeart/2005/8/layout/arrow2" loCatId="process" qsTypeId="urn:microsoft.com/office/officeart/2005/8/quickstyle/3d3" qsCatId="3D" csTypeId="urn:microsoft.com/office/officeart/2005/8/colors/accent1_2" csCatId="accent1" phldr="1"/>
      <dgm:spPr/>
    </dgm:pt>
    <dgm:pt modelId="{939EF462-CB56-4E7A-B7C9-7E07B8C292FA}">
      <dgm:prSet phldrT="[Text]"/>
      <dgm:spPr/>
      <dgm:t>
        <a:bodyPr/>
        <a:lstStyle/>
        <a:p>
          <a:r>
            <a:rPr lang="en-US" b="1" smtClean="0">
              <a:effectLst>
                <a:outerShdw blurRad="38100" dist="38100" dir="2700000" algn="tl">
                  <a:srgbClr val="000000">
                    <a:alpha val="43137"/>
                  </a:srgbClr>
                </a:outerShdw>
              </a:effectLst>
            </a:rPr>
            <a:t>Transitions Course </a:t>
          </a:r>
          <a:endParaRPr lang="en-US" b="1" dirty="0">
            <a:effectLst>
              <a:outerShdw blurRad="38100" dist="38100" dir="2700000" algn="tl">
                <a:srgbClr val="000000">
                  <a:alpha val="43137"/>
                </a:srgbClr>
              </a:outerShdw>
            </a:effectLst>
          </a:endParaRPr>
        </a:p>
      </dgm:t>
    </dgm:pt>
    <dgm:pt modelId="{2A770971-0BB4-4541-B78F-6F8F7A1DBD32}" type="parTrans" cxnId="{B84E7996-B232-4EEA-98FD-C69F850AF89F}">
      <dgm:prSet/>
      <dgm:spPr/>
      <dgm:t>
        <a:bodyPr/>
        <a:lstStyle/>
        <a:p>
          <a:endParaRPr lang="en-US"/>
        </a:p>
      </dgm:t>
    </dgm:pt>
    <dgm:pt modelId="{5632AD1A-3FB5-4AF5-B4FE-765301686D50}" type="sibTrans" cxnId="{B84E7996-B232-4EEA-98FD-C69F850AF89F}">
      <dgm:prSet/>
      <dgm:spPr/>
      <dgm:t>
        <a:bodyPr/>
        <a:lstStyle/>
        <a:p>
          <a:endParaRPr lang="en-US"/>
        </a:p>
      </dgm:t>
    </dgm:pt>
    <dgm:pt modelId="{80B714AB-9188-4ADE-A3BE-FDCDF9AA65FC}">
      <dgm:prSet phldrT="[Text]"/>
      <dgm:spPr/>
      <dgm:t>
        <a:bodyPr/>
        <a:lstStyle/>
        <a:p>
          <a:pPr algn="ctr"/>
          <a:r>
            <a:rPr lang="en-US" b="1" smtClean="0">
              <a:effectLst>
                <a:outerShdw blurRad="38100" dist="38100" dir="2700000" algn="tl">
                  <a:srgbClr val="000000">
                    <a:alpha val="43137"/>
                  </a:srgbClr>
                </a:outerShdw>
              </a:effectLst>
            </a:rPr>
            <a:t>Better Prepared</a:t>
          </a:r>
          <a:r>
            <a:rPr lang="en-US" smtClean="0"/>
            <a:t> </a:t>
          </a:r>
          <a:endParaRPr lang="en-US" dirty="0"/>
        </a:p>
      </dgm:t>
    </dgm:pt>
    <dgm:pt modelId="{2671A064-BB03-445D-B132-086B27E807A8}" type="parTrans" cxnId="{E02DEA43-2557-4875-9F12-990FF093E138}">
      <dgm:prSet/>
      <dgm:spPr/>
      <dgm:t>
        <a:bodyPr/>
        <a:lstStyle/>
        <a:p>
          <a:endParaRPr lang="en-US"/>
        </a:p>
      </dgm:t>
    </dgm:pt>
    <dgm:pt modelId="{4ECABFB5-B603-4AC7-B1AC-EEE55FA13E96}" type="sibTrans" cxnId="{E02DEA43-2557-4875-9F12-990FF093E138}">
      <dgm:prSet/>
      <dgm:spPr/>
      <dgm:t>
        <a:bodyPr/>
        <a:lstStyle/>
        <a:p>
          <a:endParaRPr lang="en-US"/>
        </a:p>
      </dgm:t>
    </dgm:pt>
    <dgm:pt modelId="{7B7C9E6F-6C65-4024-B222-4618D880BAAD}">
      <dgm:prSet phldrT="[Text]"/>
      <dgm:spPr/>
      <dgm:t>
        <a:bodyPr/>
        <a:lstStyle/>
        <a:p>
          <a:pPr algn="ctr"/>
          <a:r>
            <a:rPr lang="en-US" b="1" dirty="0" smtClean="0">
              <a:effectLst>
                <a:outerShdw blurRad="38100" dist="38100" dir="2700000" algn="tl">
                  <a:srgbClr val="000000">
                    <a:alpha val="43137"/>
                  </a:srgbClr>
                </a:outerShdw>
              </a:effectLst>
            </a:rPr>
            <a:t>Enroll into chosen IET Program</a:t>
          </a:r>
          <a:endParaRPr lang="en-US" b="1" dirty="0">
            <a:effectLst>
              <a:outerShdw blurRad="38100" dist="38100" dir="2700000" algn="tl">
                <a:srgbClr val="000000">
                  <a:alpha val="43137"/>
                </a:srgbClr>
              </a:outerShdw>
            </a:effectLst>
          </a:endParaRPr>
        </a:p>
      </dgm:t>
    </dgm:pt>
    <dgm:pt modelId="{41199D27-5B25-4879-8F9F-F8518C564715}" type="parTrans" cxnId="{54914B10-0590-4B51-84E7-9048A49BA9F4}">
      <dgm:prSet/>
      <dgm:spPr/>
      <dgm:t>
        <a:bodyPr/>
        <a:lstStyle/>
        <a:p>
          <a:endParaRPr lang="en-US"/>
        </a:p>
      </dgm:t>
    </dgm:pt>
    <dgm:pt modelId="{26470959-A8CB-4E68-A0AD-5A79A9983D03}" type="sibTrans" cxnId="{54914B10-0590-4B51-84E7-9048A49BA9F4}">
      <dgm:prSet/>
      <dgm:spPr/>
      <dgm:t>
        <a:bodyPr/>
        <a:lstStyle/>
        <a:p>
          <a:endParaRPr lang="en-US"/>
        </a:p>
      </dgm:t>
    </dgm:pt>
    <dgm:pt modelId="{4B4DB0C6-E405-4963-B688-CB2E99818B95}">
      <dgm:prSet phldrT="[Text]"/>
      <dgm:spPr/>
      <dgm:t>
        <a:bodyPr/>
        <a:lstStyle/>
        <a:p>
          <a:r>
            <a:rPr lang="en-US" b="1" dirty="0" smtClean="0">
              <a:effectLst>
                <a:outerShdw blurRad="38100" dist="38100" dir="2700000" algn="tl">
                  <a:srgbClr val="000000">
                    <a:alpha val="43137"/>
                  </a:srgbClr>
                </a:outerShdw>
              </a:effectLst>
            </a:rPr>
            <a:t>Successful Passes First 2 College Courses</a:t>
          </a:r>
          <a:endParaRPr lang="en-US" b="1" dirty="0">
            <a:effectLst>
              <a:outerShdw blurRad="38100" dist="38100" dir="2700000" algn="tl">
                <a:srgbClr val="000000">
                  <a:alpha val="43137"/>
                </a:srgbClr>
              </a:outerShdw>
            </a:effectLst>
          </a:endParaRPr>
        </a:p>
      </dgm:t>
    </dgm:pt>
    <dgm:pt modelId="{0E6DD303-2183-4EBE-937C-3622ADF5F929}" type="parTrans" cxnId="{33ACD941-E2C1-41EF-BED1-5204ECF8099F}">
      <dgm:prSet/>
      <dgm:spPr/>
      <dgm:t>
        <a:bodyPr/>
        <a:lstStyle/>
        <a:p>
          <a:endParaRPr lang="en-US"/>
        </a:p>
      </dgm:t>
    </dgm:pt>
    <dgm:pt modelId="{BDCD8DE5-1D38-4D4A-A7DB-2F636688E946}" type="sibTrans" cxnId="{33ACD941-E2C1-41EF-BED1-5204ECF8099F}">
      <dgm:prSet/>
      <dgm:spPr/>
      <dgm:t>
        <a:bodyPr/>
        <a:lstStyle/>
        <a:p>
          <a:endParaRPr lang="en-US"/>
        </a:p>
      </dgm:t>
    </dgm:pt>
    <dgm:pt modelId="{00E3CC12-4ECC-4687-8A31-31068F5FE670}" type="pres">
      <dgm:prSet presAssocID="{84267100-FCF5-432D-85A8-DE218D8E1E45}" presName="arrowDiagram" presStyleCnt="0">
        <dgm:presLayoutVars>
          <dgm:chMax val="5"/>
          <dgm:dir/>
          <dgm:resizeHandles val="exact"/>
        </dgm:presLayoutVars>
      </dgm:prSet>
      <dgm:spPr/>
    </dgm:pt>
    <dgm:pt modelId="{9747988F-FFEB-4059-9027-1F04217C7537}" type="pres">
      <dgm:prSet presAssocID="{84267100-FCF5-432D-85A8-DE218D8E1E45}" presName="arrow" presStyleLbl="bgShp" presStyleIdx="0" presStyleCnt="1"/>
      <dgm:spPr/>
    </dgm:pt>
    <dgm:pt modelId="{80AED999-8B96-4C93-A441-E5CA79E5ECE0}" type="pres">
      <dgm:prSet presAssocID="{84267100-FCF5-432D-85A8-DE218D8E1E45}" presName="arrowDiagram4" presStyleCnt="0"/>
      <dgm:spPr/>
    </dgm:pt>
    <dgm:pt modelId="{1168965B-24A4-48A8-B2AC-FFC1ADCEBB3F}" type="pres">
      <dgm:prSet presAssocID="{939EF462-CB56-4E7A-B7C9-7E07B8C292FA}" presName="bullet4a" presStyleLbl="node1" presStyleIdx="0" presStyleCnt="4"/>
      <dgm:spPr/>
    </dgm:pt>
    <dgm:pt modelId="{9ADDC0DE-7B7E-4C16-9144-5B4F9FA0C06B}" type="pres">
      <dgm:prSet presAssocID="{939EF462-CB56-4E7A-B7C9-7E07B8C292FA}" presName="textBox4a" presStyleLbl="revTx" presStyleIdx="0" presStyleCnt="4">
        <dgm:presLayoutVars>
          <dgm:bulletEnabled val="1"/>
        </dgm:presLayoutVars>
      </dgm:prSet>
      <dgm:spPr/>
      <dgm:t>
        <a:bodyPr/>
        <a:lstStyle/>
        <a:p>
          <a:endParaRPr lang="en-US"/>
        </a:p>
      </dgm:t>
    </dgm:pt>
    <dgm:pt modelId="{9C646D80-B778-4389-8F39-3399F3A08B47}" type="pres">
      <dgm:prSet presAssocID="{80B714AB-9188-4ADE-A3BE-FDCDF9AA65FC}" presName="bullet4b" presStyleLbl="node1" presStyleIdx="1" presStyleCnt="4"/>
      <dgm:spPr/>
    </dgm:pt>
    <dgm:pt modelId="{C86621FD-EB93-4C01-AAFF-A4C6A446FB3B}" type="pres">
      <dgm:prSet presAssocID="{80B714AB-9188-4ADE-A3BE-FDCDF9AA65FC}" presName="textBox4b" presStyleLbl="revTx" presStyleIdx="1" presStyleCnt="4">
        <dgm:presLayoutVars>
          <dgm:bulletEnabled val="1"/>
        </dgm:presLayoutVars>
      </dgm:prSet>
      <dgm:spPr/>
      <dgm:t>
        <a:bodyPr/>
        <a:lstStyle/>
        <a:p>
          <a:endParaRPr lang="en-US"/>
        </a:p>
      </dgm:t>
    </dgm:pt>
    <dgm:pt modelId="{D8FF0AC8-8053-4DE8-AE14-BE6A5F0B728B}" type="pres">
      <dgm:prSet presAssocID="{7B7C9E6F-6C65-4024-B222-4618D880BAAD}" presName="bullet4c" presStyleLbl="node1" presStyleIdx="2" presStyleCnt="4"/>
      <dgm:spPr/>
    </dgm:pt>
    <dgm:pt modelId="{3E41DC7F-E35F-48F9-B8D4-976D24F8C18B}" type="pres">
      <dgm:prSet presAssocID="{7B7C9E6F-6C65-4024-B222-4618D880BAAD}" presName="textBox4c" presStyleLbl="revTx" presStyleIdx="2" presStyleCnt="4">
        <dgm:presLayoutVars>
          <dgm:bulletEnabled val="1"/>
        </dgm:presLayoutVars>
      </dgm:prSet>
      <dgm:spPr/>
      <dgm:t>
        <a:bodyPr/>
        <a:lstStyle/>
        <a:p>
          <a:endParaRPr lang="en-US"/>
        </a:p>
      </dgm:t>
    </dgm:pt>
    <dgm:pt modelId="{2D1FFC13-AE72-4B20-AC6F-48A7913780B5}" type="pres">
      <dgm:prSet presAssocID="{4B4DB0C6-E405-4963-B688-CB2E99818B95}" presName="bullet4d" presStyleLbl="node1" presStyleIdx="3" presStyleCnt="4"/>
      <dgm:spPr/>
    </dgm:pt>
    <dgm:pt modelId="{1A3F0D6F-EE4D-4E74-AD2E-48924906C9E9}" type="pres">
      <dgm:prSet presAssocID="{4B4DB0C6-E405-4963-B688-CB2E99818B95}" presName="textBox4d" presStyleLbl="revTx" presStyleIdx="3" presStyleCnt="4">
        <dgm:presLayoutVars>
          <dgm:bulletEnabled val="1"/>
        </dgm:presLayoutVars>
      </dgm:prSet>
      <dgm:spPr/>
      <dgm:t>
        <a:bodyPr/>
        <a:lstStyle/>
        <a:p>
          <a:endParaRPr lang="en-US"/>
        </a:p>
      </dgm:t>
    </dgm:pt>
  </dgm:ptLst>
  <dgm:cxnLst>
    <dgm:cxn modelId="{E02DEA43-2557-4875-9F12-990FF093E138}" srcId="{84267100-FCF5-432D-85A8-DE218D8E1E45}" destId="{80B714AB-9188-4ADE-A3BE-FDCDF9AA65FC}" srcOrd="1" destOrd="0" parTransId="{2671A064-BB03-445D-B132-086B27E807A8}" sibTransId="{4ECABFB5-B603-4AC7-B1AC-EEE55FA13E96}"/>
    <dgm:cxn modelId="{BBC29C15-D73D-4BA6-8D97-75A7A70DB97B}" type="presOf" srcId="{4B4DB0C6-E405-4963-B688-CB2E99818B95}" destId="{1A3F0D6F-EE4D-4E74-AD2E-48924906C9E9}" srcOrd="0" destOrd="0" presId="urn:microsoft.com/office/officeart/2005/8/layout/arrow2"/>
    <dgm:cxn modelId="{E00ABAD6-1383-4F94-8E2C-DCE303A046E1}" type="presOf" srcId="{7B7C9E6F-6C65-4024-B222-4618D880BAAD}" destId="{3E41DC7F-E35F-48F9-B8D4-976D24F8C18B}" srcOrd="0" destOrd="0" presId="urn:microsoft.com/office/officeart/2005/8/layout/arrow2"/>
    <dgm:cxn modelId="{F437A397-B7F2-4615-8622-4A3B43651252}" type="presOf" srcId="{939EF462-CB56-4E7A-B7C9-7E07B8C292FA}" destId="{9ADDC0DE-7B7E-4C16-9144-5B4F9FA0C06B}" srcOrd="0" destOrd="0" presId="urn:microsoft.com/office/officeart/2005/8/layout/arrow2"/>
    <dgm:cxn modelId="{54914B10-0590-4B51-84E7-9048A49BA9F4}" srcId="{84267100-FCF5-432D-85A8-DE218D8E1E45}" destId="{7B7C9E6F-6C65-4024-B222-4618D880BAAD}" srcOrd="2" destOrd="0" parTransId="{41199D27-5B25-4879-8F9F-F8518C564715}" sibTransId="{26470959-A8CB-4E68-A0AD-5A79A9983D03}"/>
    <dgm:cxn modelId="{B9FA3088-5596-4688-8B76-4FFEB2247DFD}" type="presOf" srcId="{80B714AB-9188-4ADE-A3BE-FDCDF9AA65FC}" destId="{C86621FD-EB93-4C01-AAFF-A4C6A446FB3B}" srcOrd="0" destOrd="0" presId="urn:microsoft.com/office/officeart/2005/8/layout/arrow2"/>
    <dgm:cxn modelId="{B84E7996-B232-4EEA-98FD-C69F850AF89F}" srcId="{84267100-FCF5-432D-85A8-DE218D8E1E45}" destId="{939EF462-CB56-4E7A-B7C9-7E07B8C292FA}" srcOrd="0" destOrd="0" parTransId="{2A770971-0BB4-4541-B78F-6F8F7A1DBD32}" sibTransId="{5632AD1A-3FB5-4AF5-B4FE-765301686D50}"/>
    <dgm:cxn modelId="{33ACD941-E2C1-41EF-BED1-5204ECF8099F}" srcId="{84267100-FCF5-432D-85A8-DE218D8E1E45}" destId="{4B4DB0C6-E405-4963-B688-CB2E99818B95}" srcOrd="3" destOrd="0" parTransId="{0E6DD303-2183-4EBE-937C-3622ADF5F929}" sibTransId="{BDCD8DE5-1D38-4D4A-A7DB-2F636688E946}"/>
    <dgm:cxn modelId="{C6DA0C02-84B5-4DC9-BF66-5CB8EA13AFDD}" type="presOf" srcId="{84267100-FCF5-432D-85A8-DE218D8E1E45}" destId="{00E3CC12-4ECC-4687-8A31-31068F5FE670}" srcOrd="0" destOrd="0" presId="urn:microsoft.com/office/officeart/2005/8/layout/arrow2"/>
    <dgm:cxn modelId="{30B4E02C-F6D8-4306-A3CD-CC9F8DA8388D}" type="presParOf" srcId="{00E3CC12-4ECC-4687-8A31-31068F5FE670}" destId="{9747988F-FFEB-4059-9027-1F04217C7537}" srcOrd="0" destOrd="0" presId="urn:microsoft.com/office/officeart/2005/8/layout/arrow2"/>
    <dgm:cxn modelId="{CF991F5D-334D-40BE-B587-55920FACA57A}" type="presParOf" srcId="{00E3CC12-4ECC-4687-8A31-31068F5FE670}" destId="{80AED999-8B96-4C93-A441-E5CA79E5ECE0}" srcOrd="1" destOrd="0" presId="urn:microsoft.com/office/officeart/2005/8/layout/arrow2"/>
    <dgm:cxn modelId="{027791AC-AE34-4807-A52D-5081CFB57F74}" type="presParOf" srcId="{80AED999-8B96-4C93-A441-E5CA79E5ECE0}" destId="{1168965B-24A4-48A8-B2AC-FFC1ADCEBB3F}" srcOrd="0" destOrd="0" presId="urn:microsoft.com/office/officeart/2005/8/layout/arrow2"/>
    <dgm:cxn modelId="{A8B76AB2-60D0-4B72-A654-370B1B33BAF8}" type="presParOf" srcId="{80AED999-8B96-4C93-A441-E5CA79E5ECE0}" destId="{9ADDC0DE-7B7E-4C16-9144-5B4F9FA0C06B}" srcOrd="1" destOrd="0" presId="urn:microsoft.com/office/officeart/2005/8/layout/arrow2"/>
    <dgm:cxn modelId="{1A9915D8-04E8-4F23-9DFE-41493971A67B}" type="presParOf" srcId="{80AED999-8B96-4C93-A441-E5CA79E5ECE0}" destId="{9C646D80-B778-4389-8F39-3399F3A08B47}" srcOrd="2" destOrd="0" presId="urn:microsoft.com/office/officeart/2005/8/layout/arrow2"/>
    <dgm:cxn modelId="{DB2BF0C4-D54F-4B28-8339-610B3C2D7E2D}" type="presParOf" srcId="{80AED999-8B96-4C93-A441-E5CA79E5ECE0}" destId="{C86621FD-EB93-4C01-AAFF-A4C6A446FB3B}" srcOrd="3" destOrd="0" presId="urn:microsoft.com/office/officeart/2005/8/layout/arrow2"/>
    <dgm:cxn modelId="{17EA6702-03C8-4BBD-9582-DF7D3CD30BAF}" type="presParOf" srcId="{80AED999-8B96-4C93-A441-E5CA79E5ECE0}" destId="{D8FF0AC8-8053-4DE8-AE14-BE6A5F0B728B}" srcOrd="4" destOrd="0" presId="urn:microsoft.com/office/officeart/2005/8/layout/arrow2"/>
    <dgm:cxn modelId="{18B64FE7-1DA7-42F5-9602-BD378624F041}" type="presParOf" srcId="{80AED999-8B96-4C93-A441-E5CA79E5ECE0}" destId="{3E41DC7F-E35F-48F9-B8D4-976D24F8C18B}" srcOrd="5" destOrd="0" presId="urn:microsoft.com/office/officeart/2005/8/layout/arrow2"/>
    <dgm:cxn modelId="{4D0C44B5-CC8F-460C-B0E8-F3A529E3B400}" type="presParOf" srcId="{80AED999-8B96-4C93-A441-E5CA79E5ECE0}" destId="{2D1FFC13-AE72-4B20-AC6F-48A7913780B5}" srcOrd="6" destOrd="0" presId="urn:microsoft.com/office/officeart/2005/8/layout/arrow2"/>
    <dgm:cxn modelId="{6686E739-9C57-4722-BB15-00506DEAED42}" type="presParOf" srcId="{80AED999-8B96-4C93-A441-E5CA79E5ECE0}" destId="{1A3F0D6F-EE4D-4E74-AD2E-48924906C9E9}"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2EA1697-C647-4EC7-BE27-8A5595AE36F2}" type="doc">
      <dgm:prSet loTypeId="urn:microsoft.com/office/officeart/2008/layout/AscendingPictureAccentProcess" loCatId="picture" qsTypeId="urn:microsoft.com/office/officeart/2005/8/quickstyle/simple1" qsCatId="simple" csTypeId="urn:microsoft.com/office/officeart/2005/8/colors/accent1_2" csCatId="accent1" phldr="1"/>
      <dgm:spPr/>
      <dgm:t>
        <a:bodyPr/>
        <a:lstStyle/>
        <a:p>
          <a:endParaRPr lang="en-US"/>
        </a:p>
      </dgm:t>
    </dgm:pt>
    <dgm:pt modelId="{FD58A8F0-47FA-43C1-BBBC-F2E9F00BE2A9}">
      <dgm:prSet phldrT="[Text]"/>
      <dgm:spPr/>
      <dgm:t>
        <a:bodyPr/>
        <a:lstStyle/>
        <a:p>
          <a:r>
            <a:rPr lang="en-US" dirty="0" smtClean="0"/>
            <a:t>Struggling Student Better </a:t>
          </a:r>
          <a:endParaRPr lang="en-US" dirty="0"/>
        </a:p>
      </dgm:t>
      <dgm:extLst>
        <a:ext uri="{E40237B7-FDA0-4F09-8148-C483321AD2D9}">
          <dgm14:cNvPr xmlns:dgm14="http://schemas.microsoft.com/office/drawing/2010/diagram" id="0" name="" title="Struggling Student"/>
        </a:ext>
      </dgm:extLst>
    </dgm:pt>
    <dgm:pt modelId="{B1C15638-1649-4493-BB27-FA7B29FE2FDF}" type="parTrans" cxnId="{893DE5F3-0432-46F2-B052-A0AFFE5A767E}">
      <dgm:prSet/>
      <dgm:spPr/>
      <dgm:t>
        <a:bodyPr/>
        <a:lstStyle/>
        <a:p>
          <a:endParaRPr lang="en-US"/>
        </a:p>
      </dgm:t>
    </dgm:pt>
    <dgm:pt modelId="{D95E5F78-4F3B-4D92-85CE-FCB3BB31D1CA}" type="sibTrans" cxnId="{893DE5F3-0432-46F2-B052-A0AFFE5A767E}">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000" r="-3000"/>
          </a:stretch>
        </a:blipFill>
      </dgm:spPr>
      <dgm:t>
        <a:bodyPr/>
        <a:lstStyle/>
        <a:p>
          <a:endParaRPr lang="en-US"/>
        </a:p>
      </dgm:t>
      <dgm:extLst>
        <a:ext uri="{E40237B7-FDA0-4F09-8148-C483321AD2D9}">
          <dgm14:cNvPr xmlns:dgm14="http://schemas.microsoft.com/office/drawing/2010/diagram" id="0" name="" title="Frustrated Man"/>
        </a:ext>
      </dgm:extLst>
    </dgm:pt>
    <dgm:pt modelId="{4DB208EF-52F1-42B9-BE2D-B67CAB5D2490}">
      <dgm:prSet phldrT="[Text]"/>
      <dgm:spPr/>
      <dgm:t>
        <a:bodyPr/>
        <a:lstStyle/>
        <a:p>
          <a:r>
            <a:rPr lang="en-US" dirty="0" smtClean="0"/>
            <a:t>Good Student GREAT </a:t>
          </a:r>
          <a:r>
            <a:rPr lang="en-US" dirty="0" smtClean="0"/>
            <a:t>Good Student</a:t>
          </a:r>
          <a:endParaRPr lang="en-US" dirty="0"/>
        </a:p>
      </dgm:t>
    </dgm:pt>
    <dgm:pt modelId="{34523E93-7343-4F48-9F6B-B25340B7D576}" type="parTrans" cxnId="{F92E9411-0CE8-4F31-9033-5E8372A11774}">
      <dgm:prSet/>
      <dgm:spPr/>
      <dgm:t>
        <a:bodyPr/>
        <a:lstStyle/>
        <a:p>
          <a:endParaRPr lang="en-US"/>
        </a:p>
      </dgm:t>
    </dgm:pt>
    <dgm:pt modelId="{8A5124B2-5D2B-4936-BF71-7692A7840DF7}" type="sibTrans" cxnId="{F92E9411-0CE8-4F31-9033-5E8372A11774}">
      <dgm:prSet/>
      <dgm:spPr>
        <a:blipFill rotWithShape="1">
          <a:blip xmlns:r="http://schemas.openxmlformats.org/officeDocument/2006/relationships" r:embed="rId2"/>
          <a:stretch>
            <a:fillRect/>
          </a:stretch>
        </a:blipFill>
      </dgm:spPr>
      <dgm:t>
        <a:bodyPr/>
        <a:lstStyle/>
        <a:p>
          <a:endParaRPr lang="en-US"/>
        </a:p>
      </dgm:t>
      <dgm:extLst>
        <a:ext uri="{E40237B7-FDA0-4F09-8148-C483321AD2D9}">
          <dgm14:cNvPr xmlns:dgm14="http://schemas.microsoft.com/office/drawing/2010/diagram" id="0" name="" title="Girl on Computer"/>
        </a:ext>
      </dgm:extLst>
    </dgm:pt>
    <dgm:pt modelId="{44FA4123-5743-458A-8834-CCD6270A2EC8}" type="pres">
      <dgm:prSet presAssocID="{E2EA1697-C647-4EC7-BE27-8A5595AE36F2}" presName="Name0" presStyleCnt="0">
        <dgm:presLayoutVars>
          <dgm:chMax val="7"/>
          <dgm:chPref val="7"/>
          <dgm:dir/>
        </dgm:presLayoutVars>
      </dgm:prSet>
      <dgm:spPr/>
      <dgm:t>
        <a:bodyPr/>
        <a:lstStyle/>
        <a:p>
          <a:endParaRPr lang="en-US"/>
        </a:p>
      </dgm:t>
    </dgm:pt>
    <dgm:pt modelId="{41624275-18D8-4891-94F6-B47A2A000C8D}" type="pres">
      <dgm:prSet presAssocID="{E2EA1697-C647-4EC7-BE27-8A5595AE36F2}" presName="dot1" presStyleLbl="alignNode1" presStyleIdx="0" presStyleCnt="10"/>
      <dgm:spPr/>
      <dgm:t>
        <a:bodyPr/>
        <a:lstStyle/>
        <a:p>
          <a:endParaRPr lang="en-US"/>
        </a:p>
      </dgm:t>
      <dgm:extLst>
        <a:ext uri="{E40237B7-FDA0-4F09-8148-C483321AD2D9}">
          <dgm14:cNvPr xmlns:dgm14="http://schemas.microsoft.com/office/drawing/2010/diagram" id="0" name="" title="Dot"/>
        </a:ext>
      </dgm:extLst>
    </dgm:pt>
    <dgm:pt modelId="{E574EA08-B85F-40D5-B041-C2ED28B39BFD}" type="pres">
      <dgm:prSet presAssocID="{E2EA1697-C647-4EC7-BE27-8A5595AE36F2}" presName="dot2" presStyleLbl="alignNode1" presStyleIdx="1" presStyleCnt="10"/>
      <dgm:spPr/>
      <dgm:t>
        <a:bodyPr/>
        <a:lstStyle/>
        <a:p>
          <a:endParaRPr lang="en-US"/>
        </a:p>
      </dgm:t>
      <dgm:extLst>
        <a:ext uri="{E40237B7-FDA0-4F09-8148-C483321AD2D9}">
          <dgm14:cNvPr xmlns:dgm14="http://schemas.microsoft.com/office/drawing/2010/diagram" id="0" name="" title="Dot"/>
        </a:ext>
      </dgm:extLst>
    </dgm:pt>
    <dgm:pt modelId="{5B163955-F52F-483C-AEFA-4BFF820A3E0B}" type="pres">
      <dgm:prSet presAssocID="{E2EA1697-C647-4EC7-BE27-8A5595AE36F2}" presName="dot3" presStyleLbl="alignNode1" presStyleIdx="2" presStyleCnt="10"/>
      <dgm:spPr/>
      <dgm:t>
        <a:bodyPr/>
        <a:lstStyle/>
        <a:p>
          <a:endParaRPr lang="en-US"/>
        </a:p>
      </dgm:t>
      <dgm:extLst>
        <a:ext uri="{E40237B7-FDA0-4F09-8148-C483321AD2D9}">
          <dgm14:cNvPr xmlns:dgm14="http://schemas.microsoft.com/office/drawing/2010/diagram" id="0" name="" title="Dot"/>
        </a:ext>
      </dgm:extLst>
    </dgm:pt>
    <dgm:pt modelId="{0D450217-878D-4611-B219-9FEE85C6FF31}" type="pres">
      <dgm:prSet presAssocID="{E2EA1697-C647-4EC7-BE27-8A5595AE36F2}" presName="dotArrow1" presStyleLbl="alignNode1" presStyleIdx="3" presStyleCnt="10"/>
      <dgm:spPr/>
      <dgm:t>
        <a:bodyPr/>
        <a:lstStyle/>
        <a:p>
          <a:endParaRPr lang="en-US"/>
        </a:p>
      </dgm:t>
      <dgm:extLst>
        <a:ext uri="{E40237B7-FDA0-4F09-8148-C483321AD2D9}">
          <dgm14:cNvPr xmlns:dgm14="http://schemas.microsoft.com/office/drawing/2010/diagram" id="0" name="" title="Dot"/>
        </a:ext>
      </dgm:extLst>
    </dgm:pt>
    <dgm:pt modelId="{E9E04F05-4B07-4202-BADE-BD9EC913334D}" type="pres">
      <dgm:prSet presAssocID="{E2EA1697-C647-4EC7-BE27-8A5595AE36F2}" presName="dotArrow2" presStyleLbl="alignNode1" presStyleIdx="4" presStyleCnt="10"/>
      <dgm:spPr/>
      <dgm:t>
        <a:bodyPr/>
        <a:lstStyle/>
        <a:p>
          <a:endParaRPr lang="en-US"/>
        </a:p>
      </dgm:t>
      <dgm:extLst>
        <a:ext uri="{E40237B7-FDA0-4F09-8148-C483321AD2D9}">
          <dgm14:cNvPr xmlns:dgm14="http://schemas.microsoft.com/office/drawing/2010/diagram" id="0" name="" title="Dot"/>
        </a:ext>
      </dgm:extLst>
    </dgm:pt>
    <dgm:pt modelId="{FE8DC59A-3D6D-450A-999A-5DDF5BAB5E1E}" type="pres">
      <dgm:prSet presAssocID="{E2EA1697-C647-4EC7-BE27-8A5595AE36F2}" presName="dotArrow3" presStyleLbl="alignNode1" presStyleIdx="5" presStyleCnt="10"/>
      <dgm:spPr/>
      <dgm:t>
        <a:bodyPr/>
        <a:lstStyle/>
        <a:p>
          <a:endParaRPr lang="en-US"/>
        </a:p>
      </dgm:t>
      <dgm:extLst>
        <a:ext uri="{E40237B7-FDA0-4F09-8148-C483321AD2D9}">
          <dgm14:cNvPr xmlns:dgm14="http://schemas.microsoft.com/office/drawing/2010/diagram" id="0" name="" title="Dot"/>
        </a:ext>
      </dgm:extLst>
    </dgm:pt>
    <dgm:pt modelId="{4825D1C8-239D-4A8E-89F5-D7401131BACE}" type="pres">
      <dgm:prSet presAssocID="{E2EA1697-C647-4EC7-BE27-8A5595AE36F2}" presName="dotArrow4" presStyleLbl="alignNode1" presStyleIdx="6" presStyleCnt="10"/>
      <dgm:spPr/>
      <dgm:t>
        <a:bodyPr/>
        <a:lstStyle/>
        <a:p>
          <a:endParaRPr lang="en-US"/>
        </a:p>
      </dgm:t>
      <dgm:extLst>
        <a:ext uri="{E40237B7-FDA0-4F09-8148-C483321AD2D9}">
          <dgm14:cNvPr xmlns:dgm14="http://schemas.microsoft.com/office/drawing/2010/diagram" id="0" name="" title="Dot"/>
        </a:ext>
      </dgm:extLst>
    </dgm:pt>
    <dgm:pt modelId="{D73C0A2D-9F3F-4CC2-A5AD-E0D5FBF624D3}" type="pres">
      <dgm:prSet presAssocID="{E2EA1697-C647-4EC7-BE27-8A5595AE36F2}" presName="dotArrow5" presStyleLbl="alignNode1" presStyleIdx="7" presStyleCnt="10"/>
      <dgm:spPr/>
      <dgm:t>
        <a:bodyPr/>
        <a:lstStyle/>
        <a:p>
          <a:endParaRPr lang="en-US"/>
        </a:p>
      </dgm:t>
      <dgm:extLst>
        <a:ext uri="{E40237B7-FDA0-4F09-8148-C483321AD2D9}">
          <dgm14:cNvPr xmlns:dgm14="http://schemas.microsoft.com/office/drawing/2010/diagram" id="0" name="" title="Dot"/>
        </a:ext>
      </dgm:extLst>
    </dgm:pt>
    <dgm:pt modelId="{4A6E59A8-97AD-4565-8D1F-204A598D7ADE}" type="pres">
      <dgm:prSet presAssocID="{E2EA1697-C647-4EC7-BE27-8A5595AE36F2}" presName="dotArrow6" presStyleLbl="alignNode1" presStyleIdx="8" presStyleCnt="10"/>
      <dgm:spPr/>
      <dgm:t>
        <a:bodyPr/>
        <a:lstStyle/>
        <a:p>
          <a:endParaRPr lang="en-US"/>
        </a:p>
      </dgm:t>
      <dgm:extLst>
        <a:ext uri="{E40237B7-FDA0-4F09-8148-C483321AD2D9}">
          <dgm14:cNvPr xmlns:dgm14="http://schemas.microsoft.com/office/drawing/2010/diagram" id="0" name="" title="Dot"/>
        </a:ext>
      </dgm:extLst>
    </dgm:pt>
    <dgm:pt modelId="{44EEB0DE-0D1B-4570-AD05-F204C9E73436}" type="pres">
      <dgm:prSet presAssocID="{E2EA1697-C647-4EC7-BE27-8A5595AE36F2}" presName="dotArrow7" presStyleLbl="alignNode1" presStyleIdx="9" presStyleCnt="10"/>
      <dgm:spPr/>
      <dgm:t>
        <a:bodyPr/>
        <a:lstStyle/>
        <a:p>
          <a:endParaRPr lang="en-US"/>
        </a:p>
      </dgm:t>
      <dgm:extLst>
        <a:ext uri="{E40237B7-FDA0-4F09-8148-C483321AD2D9}">
          <dgm14:cNvPr xmlns:dgm14="http://schemas.microsoft.com/office/drawing/2010/diagram" id="0" name="" title="Dot"/>
        </a:ext>
      </dgm:extLst>
    </dgm:pt>
    <dgm:pt modelId="{FD865FF9-F867-47EC-8ACE-E5D7AA40D1CE}" type="pres">
      <dgm:prSet presAssocID="{FD58A8F0-47FA-43C1-BBBC-F2E9F00BE2A9}" presName="parTx1" presStyleLbl="node1" presStyleIdx="0" presStyleCnt="2"/>
      <dgm:spPr/>
      <dgm:t>
        <a:bodyPr/>
        <a:lstStyle/>
        <a:p>
          <a:endParaRPr lang="en-US"/>
        </a:p>
      </dgm:t>
    </dgm:pt>
    <dgm:pt modelId="{F5550CD1-FF31-4B68-8F94-C94CAB0CCF06}" type="pres">
      <dgm:prSet presAssocID="{D95E5F78-4F3B-4D92-85CE-FCB3BB31D1CA}" presName="picture1" presStyleCnt="0"/>
      <dgm:spPr/>
      <dgm:t>
        <a:bodyPr/>
        <a:lstStyle/>
        <a:p>
          <a:endParaRPr lang="en-US"/>
        </a:p>
      </dgm:t>
    </dgm:pt>
    <dgm:pt modelId="{64BFB198-49AE-4363-B028-80A80DEF170C}" type="pres">
      <dgm:prSet presAssocID="{D95E5F78-4F3B-4D92-85CE-FCB3BB31D1CA}" presName="imageRepeatNode" presStyleLbl="fgImgPlace1" presStyleIdx="0" presStyleCnt="2"/>
      <dgm:spPr/>
      <dgm:t>
        <a:bodyPr/>
        <a:lstStyle/>
        <a:p>
          <a:endParaRPr lang="en-US"/>
        </a:p>
      </dgm:t>
    </dgm:pt>
    <dgm:pt modelId="{7323D1C2-9143-41F1-B996-0CF552D0F196}" type="pres">
      <dgm:prSet presAssocID="{4DB208EF-52F1-42B9-BE2D-B67CAB5D2490}" presName="parTx2" presStyleLbl="node1" presStyleIdx="1" presStyleCnt="2"/>
      <dgm:spPr/>
      <dgm:t>
        <a:bodyPr/>
        <a:lstStyle/>
        <a:p>
          <a:endParaRPr lang="en-US"/>
        </a:p>
      </dgm:t>
    </dgm:pt>
    <dgm:pt modelId="{721A1C77-9128-4CD2-BD69-593F3CC91423}" type="pres">
      <dgm:prSet presAssocID="{8A5124B2-5D2B-4936-BF71-7692A7840DF7}" presName="picture2" presStyleCnt="0"/>
      <dgm:spPr/>
      <dgm:t>
        <a:bodyPr/>
        <a:lstStyle/>
        <a:p>
          <a:endParaRPr lang="en-US"/>
        </a:p>
      </dgm:t>
    </dgm:pt>
    <dgm:pt modelId="{072B93DB-7B4D-4236-86C5-E8AC47B2EF0F}" type="pres">
      <dgm:prSet presAssocID="{8A5124B2-5D2B-4936-BF71-7692A7840DF7}" presName="imageRepeatNode" presStyleLbl="fgImgPlace1" presStyleIdx="1" presStyleCnt="2"/>
      <dgm:spPr/>
      <dgm:t>
        <a:bodyPr/>
        <a:lstStyle/>
        <a:p>
          <a:endParaRPr lang="en-US"/>
        </a:p>
      </dgm:t>
    </dgm:pt>
  </dgm:ptLst>
  <dgm:cxnLst>
    <dgm:cxn modelId="{57F430F8-2362-423B-971D-20F8B735C1B4}" type="presOf" srcId="{4DB208EF-52F1-42B9-BE2D-B67CAB5D2490}" destId="{7323D1C2-9143-41F1-B996-0CF552D0F196}" srcOrd="0" destOrd="0" presId="urn:microsoft.com/office/officeart/2008/layout/AscendingPictureAccentProcess"/>
    <dgm:cxn modelId="{893DE5F3-0432-46F2-B052-A0AFFE5A767E}" srcId="{E2EA1697-C647-4EC7-BE27-8A5595AE36F2}" destId="{FD58A8F0-47FA-43C1-BBBC-F2E9F00BE2A9}" srcOrd="0" destOrd="0" parTransId="{B1C15638-1649-4493-BB27-FA7B29FE2FDF}" sibTransId="{D95E5F78-4F3B-4D92-85CE-FCB3BB31D1CA}"/>
    <dgm:cxn modelId="{F92E9411-0CE8-4F31-9033-5E8372A11774}" srcId="{E2EA1697-C647-4EC7-BE27-8A5595AE36F2}" destId="{4DB208EF-52F1-42B9-BE2D-B67CAB5D2490}" srcOrd="1" destOrd="0" parTransId="{34523E93-7343-4F48-9F6B-B25340B7D576}" sibTransId="{8A5124B2-5D2B-4936-BF71-7692A7840DF7}"/>
    <dgm:cxn modelId="{F3BAB073-E32D-41D1-8A90-80681437340E}" type="presOf" srcId="{E2EA1697-C647-4EC7-BE27-8A5595AE36F2}" destId="{44FA4123-5743-458A-8834-CCD6270A2EC8}" srcOrd="0" destOrd="0" presId="urn:microsoft.com/office/officeart/2008/layout/AscendingPictureAccentProcess"/>
    <dgm:cxn modelId="{FD606239-2492-4489-9F38-8C307FF8D836}" type="presOf" srcId="{8A5124B2-5D2B-4936-BF71-7692A7840DF7}" destId="{072B93DB-7B4D-4236-86C5-E8AC47B2EF0F}" srcOrd="0" destOrd="0" presId="urn:microsoft.com/office/officeart/2008/layout/AscendingPictureAccentProcess"/>
    <dgm:cxn modelId="{4D9F1C15-2D7B-4A78-A470-A69B70E77439}" type="presOf" srcId="{D95E5F78-4F3B-4D92-85CE-FCB3BB31D1CA}" destId="{64BFB198-49AE-4363-B028-80A80DEF170C}" srcOrd="0" destOrd="0" presId="urn:microsoft.com/office/officeart/2008/layout/AscendingPictureAccentProcess"/>
    <dgm:cxn modelId="{749AA2CA-4BD4-477F-825A-C500811D9B83}" type="presOf" srcId="{FD58A8F0-47FA-43C1-BBBC-F2E9F00BE2A9}" destId="{FD865FF9-F867-47EC-8ACE-E5D7AA40D1CE}" srcOrd="0" destOrd="0" presId="urn:microsoft.com/office/officeart/2008/layout/AscendingPictureAccentProcess"/>
    <dgm:cxn modelId="{1C3126EB-204C-44A8-A9C2-E5E37BE7F1B2}" type="presParOf" srcId="{44FA4123-5743-458A-8834-CCD6270A2EC8}" destId="{41624275-18D8-4891-94F6-B47A2A000C8D}" srcOrd="0" destOrd="0" presId="urn:microsoft.com/office/officeart/2008/layout/AscendingPictureAccentProcess"/>
    <dgm:cxn modelId="{7DB29ED8-665E-4130-A748-078C4BF05ED3}" type="presParOf" srcId="{44FA4123-5743-458A-8834-CCD6270A2EC8}" destId="{E574EA08-B85F-40D5-B041-C2ED28B39BFD}" srcOrd="1" destOrd="0" presId="urn:microsoft.com/office/officeart/2008/layout/AscendingPictureAccentProcess"/>
    <dgm:cxn modelId="{E83EB246-E991-4DD5-8495-A78C28046269}" type="presParOf" srcId="{44FA4123-5743-458A-8834-CCD6270A2EC8}" destId="{5B163955-F52F-483C-AEFA-4BFF820A3E0B}" srcOrd="2" destOrd="0" presId="urn:microsoft.com/office/officeart/2008/layout/AscendingPictureAccentProcess"/>
    <dgm:cxn modelId="{34FFCE22-E21A-4E16-B524-51FDCEAE268F}" type="presParOf" srcId="{44FA4123-5743-458A-8834-CCD6270A2EC8}" destId="{0D450217-878D-4611-B219-9FEE85C6FF31}" srcOrd="3" destOrd="0" presId="urn:microsoft.com/office/officeart/2008/layout/AscendingPictureAccentProcess"/>
    <dgm:cxn modelId="{A6064764-4EC2-446A-9F36-4B896C066660}" type="presParOf" srcId="{44FA4123-5743-458A-8834-CCD6270A2EC8}" destId="{E9E04F05-4B07-4202-BADE-BD9EC913334D}" srcOrd="4" destOrd="0" presId="urn:microsoft.com/office/officeart/2008/layout/AscendingPictureAccentProcess"/>
    <dgm:cxn modelId="{0FE54594-67A3-43C8-A228-78959B18A14A}" type="presParOf" srcId="{44FA4123-5743-458A-8834-CCD6270A2EC8}" destId="{FE8DC59A-3D6D-450A-999A-5DDF5BAB5E1E}" srcOrd="5" destOrd="0" presId="urn:microsoft.com/office/officeart/2008/layout/AscendingPictureAccentProcess"/>
    <dgm:cxn modelId="{F2BFCBA8-B20D-4F13-92F0-C9A003D76FBD}" type="presParOf" srcId="{44FA4123-5743-458A-8834-CCD6270A2EC8}" destId="{4825D1C8-239D-4A8E-89F5-D7401131BACE}" srcOrd="6" destOrd="0" presId="urn:microsoft.com/office/officeart/2008/layout/AscendingPictureAccentProcess"/>
    <dgm:cxn modelId="{4285A8B8-A342-42BB-8EA1-AFBCBCF06536}" type="presParOf" srcId="{44FA4123-5743-458A-8834-CCD6270A2EC8}" destId="{D73C0A2D-9F3F-4CC2-A5AD-E0D5FBF624D3}" srcOrd="7" destOrd="0" presId="urn:microsoft.com/office/officeart/2008/layout/AscendingPictureAccentProcess"/>
    <dgm:cxn modelId="{6E4B9493-B128-446F-9142-F2025427282A}" type="presParOf" srcId="{44FA4123-5743-458A-8834-CCD6270A2EC8}" destId="{4A6E59A8-97AD-4565-8D1F-204A598D7ADE}" srcOrd="8" destOrd="0" presId="urn:microsoft.com/office/officeart/2008/layout/AscendingPictureAccentProcess"/>
    <dgm:cxn modelId="{88534581-E02E-4E63-A27E-94C5C2C08329}" type="presParOf" srcId="{44FA4123-5743-458A-8834-CCD6270A2EC8}" destId="{44EEB0DE-0D1B-4570-AD05-F204C9E73436}" srcOrd="9" destOrd="0" presId="urn:microsoft.com/office/officeart/2008/layout/AscendingPictureAccentProcess"/>
    <dgm:cxn modelId="{39B9023A-47ED-445D-9C74-91FE3A88B25E}" type="presParOf" srcId="{44FA4123-5743-458A-8834-CCD6270A2EC8}" destId="{FD865FF9-F867-47EC-8ACE-E5D7AA40D1CE}" srcOrd="10" destOrd="0" presId="urn:microsoft.com/office/officeart/2008/layout/AscendingPictureAccentProcess"/>
    <dgm:cxn modelId="{D5AC7863-53CD-45D9-B181-5A871262A07B}" type="presParOf" srcId="{44FA4123-5743-458A-8834-CCD6270A2EC8}" destId="{F5550CD1-FF31-4B68-8F94-C94CAB0CCF06}" srcOrd="11" destOrd="0" presId="urn:microsoft.com/office/officeart/2008/layout/AscendingPictureAccentProcess"/>
    <dgm:cxn modelId="{13C1B985-74CC-4120-BCB6-64D2CDF27C8D}" type="presParOf" srcId="{F5550CD1-FF31-4B68-8F94-C94CAB0CCF06}" destId="{64BFB198-49AE-4363-B028-80A80DEF170C}" srcOrd="0" destOrd="0" presId="urn:microsoft.com/office/officeart/2008/layout/AscendingPictureAccentProcess"/>
    <dgm:cxn modelId="{263E3840-62DD-4709-9338-04D03CB76CEA}" type="presParOf" srcId="{44FA4123-5743-458A-8834-CCD6270A2EC8}" destId="{7323D1C2-9143-41F1-B996-0CF552D0F196}" srcOrd="12" destOrd="0" presId="urn:microsoft.com/office/officeart/2008/layout/AscendingPictureAccentProcess"/>
    <dgm:cxn modelId="{35AE555D-AC84-435D-AFB6-9B98B9D0E714}" type="presParOf" srcId="{44FA4123-5743-458A-8834-CCD6270A2EC8}" destId="{721A1C77-9128-4CD2-BD69-593F3CC91423}" srcOrd="13" destOrd="0" presId="urn:microsoft.com/office/officeart/2008/layout/AscendingPictureAccentProcess"/>
    <dgm:cxn modelId="{E0094FC0-05AF-4CEC-B104-42C5B17D0EEE}" type="presParOf" srcId="{721A1C77-9128-4CD2-BD69-593F3CC91423}" destId="{072B93DB-7B4D-4236-86C5-E8AC47B2EF0F}"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9D4710B-85BF-41FD-8FC3-F743CF6C4CD1}" type="doc">
      <dgm:prSet loTypeId="urn:microsoft.com/office/officeart/2005/8/layout/hList1" loCatId="list" qsTypeId="urn:microsoft.com/office/officeart/2005/8/quickstyle/3d2" qsCatId="3D" csTypeId="urn:microsoft.com/office/officeart/2005/8/colors/accent1_2" csCatId="accent1" phldr="1"/>
      <dgm:spPr/>
      <dgm:t>
        <a:bodyPr/>
        <a:lstStyle/>
        <a:p>
          <a:endParaRPr lang="en-US"/>
        </a:p>
      </dgm:t>
    </dgm:pt>
    <dgm:pt modelId="{85468ACB-66C8-4375-ABCD-B1324861E00D}">
      <dgm:prSet phldrT="[Text]"/>
      <dgm:spPr/>
      <dgm:t>
        <a:bodyPr/>
        <a:lstStyle/>
        <a:p>
          <a:r>
            <a:rPr lang="en-US" b="1" dirty="0" smtClean="0"/>
            <a:t>Workforce Integration  </a:t>
          </a:r>
          <a:endParaRPr lang="en-US" b="1" dirty="0"/>
        </a:p>
      </dgm:t>
    </dgm:pt>
    <dgm:pt modelId="{713511BF-64FB-49E2-BB23-BE3775CAEABE}" type="parTrans" cxnId="{D9BCB4A4-4A73-490B-8D11-02E0D4A5AEEC}">
      <dgm:prSet/>
      <dgm:spPr/>
      <dgm:t>
        <a:bodyPr/>
        <a:lstStyle/>
        <a:p>
          <a:endParaRPr lang="en-US"/>
        </a:p>
      </dgm:t>
    </dgm:pt>
    <dgm:pt modelId="{BBB9C545-E221-4DA0-8F6F-50E6C522B516}" type="sibTrans" cxnId="{D9BCB4A4-4A73-490B-8D11-02E0D4A5AEEC}">
      <dgm:prSet/>
      <dgm:spPr/>
      <dgm:t>
        <a:bodyPr/>
        <a:lstStyle/>
        <a:p>
          <a:endParaRPr lang="en-US"/>
        </a:p>
      </dgm:t>
    </dgm:pt>
    <dgm:pt modelId="{4B04E993-8731-4A31-A029-62B1BE6867E0}">
      <dgm:prSet phldrT="[Text]"/>
      <dgm:spPr/>
      <dgm:t>
        <a:bodyPr/>
        <a:lstStyle/>
        <a:p>
          <a:r>
            <a:rPr lang="en-US" b="1" dirty="0" smtClean="0"/>
            <a:t>Career Exploration </a:t>
          </a:r>
          <a:endParaRPr lang="en-US" b="1" dirty="0"/>
        </a:p>
      </dgm:t>
    </dgm:pt>
    <dgm:pt modelId="{5BC8C487-587E-4247-97FB-DD3997D136BF}" type="parTrans" cxnId="{BD6A22D0-DA6E-40EF-A446-1D824748CE37}">
      <dgm:prSet/>
      <dgm:spPr/>
      <dgm:t>
        <a:bodyPr/>
        <a:lstStyle/>
        <a:p>
          <a:endParaRPr lang="en-US"/>
        </a:p>
      </dgm:t>
    </dgm:pt>
    <dgm:pt modelId="{28494C83-87E5-4E4B-93A7-6D2304DF5D08}" type="sibTrans" cxnId="{BD6A22D0-DA6E-40EF-A446-1D824748CE37}">
      <dgm:prSet/>
      <dgm:spPr/>
      <dgm:t>
        <a:bodyPr/>
        <a:lstStyle/>
        <a:p>
          <a:endParaRPr lang="en-US"/>
        </a:p>
      </dgm:t>
    </dgm:pt>
    <dgm:pt modelId="{EE490B2F-F1E5-4F32-9A66-BBB6D7F87FA9}">
      <dgm:prSet phldrT="[Text]"/>
      <dgm:spPr/>
      <dgm:t>
        <a:bodyPr/>
        <a:lstStyle/>
        <a:p>
          <a:r>
            <a:rPr lang="en-US" dirty="0" smtClean="0"/>
            <a:t>Digital Literacy Integration </a:t>
          </a:r>
          <a:endParaRPr lang="en-US" dirty="0"/>
        </a:p>
      </dgm:t>
    </dgm:pt>
    <dgm:pt modelId="{449C5CFC-C23B-4F02-BF85-7E439B5B6A9C}" type="parTrans" cxnId="{558A72B2-D217-40BC-B584-FB2C4901B142}">
      <dgm:prSet/>
      <dgm:spPr/>
      <dgm:t>
        <a:bodyPr/>
        <a:lstStyle/>
        <a:p>
          <a:endParaRPr lang="en-US"/>
        </a:p>
      </dgm:t>
    </dgm:pt>
    <dgm:pt modelId="{298D8C57-0A48-404B-820C-F5A6DB590FE5}" type="sibTrans" cxnId="{558A72B2-D217-40BC-B584-FB2C4901B142}">
      <dgm:prSet/>
      <dgm:spPr/>
      <dgm:t>
        <a:bodyPr/>
        <a:lstStyle/>
        <a:p>
          <a:endParaRPr lang="en-US"/>
        </a:p>
      </dgm:t>
    </dgm:pt>
    <dgm:pt modelId="{DC86D625-77A2-42E1-A0F1-241824ABE9AD}">
      <dgm:prSet phldrT="[Text]"/>
      <dgm:spPr/>
      <dgm:t>
        <a:bodyPr/>
        <a:lstStyle/>
        <a:p>
          <a:r>
            <a:rPr lang="en-US" dirty="0" smtClean="0">
              <a:solidFill>
                <a:schemeClr val="accent1">
                  <a:lumMod val="60000"/>
                  <a:lumOff val="40000"/>
                </a:schemeClr>
              </a:solidFill>
            </a:rPr>
            <a:t>PowerPoints </a:t>
          </a:r>
          <a:endParaRPr lang="en-US" dirty="0">
            <a:solidFill>
              <a:schemeClr val="accent1">
                <a:lumMod val="60000"/>
                <a:lumOff val="40000"/>
              </a:schemeClr>
            </a:solidFill>
          </a:endParaRPr>
        </a:p>
      </dgm:t>
    </dgm:pt>
    <dgm:pt modelId="{DD51F061-B94C-48E8-8246-D6E37F175C68}" type="parTrans" cxnId="{9A7B7461-268B-4394-85CB-DACDD37D9040}">
      <dgm:prSet/>
      <dgm:spPr/>
      <dgm:t>
        <a:bodyPr/>
        <a:lstStyle/>
        <a:p>
          <a:endParaRPr lang="en-US"/>
        </a:p>
      </dgm:t>
    </dgm:pt>
    <dgm:pt modelId="{7135CE71-4AE8-4080-93F4-9786D43F40BE}" type="sibTrans" cxnId="{9A7B7461-268B-4394-85CB-DACDD37D9040}">
      <dgm:prSet/>
      <dgm:spPr/>
      <dgm:t>
        <a:bodyPr/>
        <a:lstStyle/>
        <a:p>
          <a:endParaRPr lang="en-US"/>
        </a:p>
      </dgm:t>
    </dgm:pt>
    <dgm:pt modelId="{81405CD8-2CD4-4180-8960-13E1F57A107B}">
      <dgm:prSet phldrT="[Text]"/>
      <dgm:spPr/>
      <dgm:t>
        <a:bodyPr/>
        <a:lstStyle/>
        <a:p>
          <a:r>
            <a:rPr lang="en-US" dirty="0" smtClean="0"/>
            <a:t>College Ready Integration</a:t>
          </a:r>
          <a:endParaRPr lang="en-US" dirty="0"/>
        </a:p>
      </dgm:t>
    </dgm:pt>
    <dgm:pt modelId="{E9836D8B-A74B-4F12-A016-3E34936F698E}" type="parTrans" cxnId="{261C8901-ED80-483A-AF05-955AE3CA3EAC}">
      <dgm:prSet/>
      <dgm:spPr/>
      <dgm:t>
        <a:bodyPr/>
        <a:lstStyle/>
        <a:p>
          <a:endParaRPr lang="en-US"/>
        </a:p>
      </dgm:t>
    </dgm:pt>
    <dgm:pt modelId="{77A6B888-903D-46E5-A77E-A47F73201E21}" type="sibTrans" cxnId="{261C8901-ED80-483A-AF05-955AE3CA3EAC}">
      <dgm:prSet/>
      <dgm:spPr/>
      <dgm:t>
        <a:bodyPr/>
        <a:lstStyle/>
        <a:p>
          <a:endParaRPr lang="en-US"/>
        </a:p>
      </dgm:t>
    </dgm:pt>
    <dgm:pt modelId="{CDA54BC0-D277-4DAD-AF43-1C58A825F1DD}">
      <dgm:prSet phldrT="[Text]"/>
      <dgm:spPr/>
      <dgm:t>
        <a:bodyPr/>
        <a:lstStyle/>
        <a:p>
          <a:r>
            <a:rPr lang="en-US" dirty="0" smtClean="0">
              <a:solidFill>
                <a:schemeClr val="accent5">
                  <a:lumMod val="40000"/>
                  <a:lumOff val="60000"/>
                </a:schemeClr>
              </a:solidFill>
            </a:rPr>
            <a:t>Vocabulary </a:t>
          </a:r>
          <a:endParaRPr lang="en-US" dirty="0">
            <a:solidFill>
              <a:schemeClr val="accent5">
                <a:lumMod val="40000"/>
                <a:lumOff val="60000"/>
              </a:schemeClr>
            </a:solidFill>
          </a:endParaRPr>
        </a:p>
      </dgm:t>
    </dgm:pt>
    <dgm:pt modelId="{4F458ABB-4706-4303-9F59-D994FC78D20B}" type="parTrans" cxnId="{9E800B0F-A32D-4461-8C4B-AC4BC9B05FB1}">
      <dgm:prSet/>
      <dgm:spPr/>
      <dgm:t>
        <a:bodyPr/>
        <a:lstStyle/>
        <a:p>
          <a:endParaRPr lang="en-US"/>
        </a:p>
      </dgm:t>
    </dgm:pt>
    <dgm:pt modelId="{0F9C6E98-E100-4948-B7A2-7C2749D5182F}" type="sibTrans" cxnId="{9E800B0F-A32D-4461-8C4B-AC4BC9B05FB1}">
      <dgm:prSet/>
      <dgm:spPr/>
      <dgm:t>
        <a:bodyPr/>
        <a:lstStyle/>
        <a:p>
          <a:endParaRPr lang="en-US"/>
        </a:p>
      </dgm:t>
    </dgm:pt>
    <dgm:pt modelId="{3D187788-0D79-43E3-A6D4-5741C845E970}">
      <dgm:prSet phldrT="[Text]"/>
      <dgm:spPr/>
      <dgm:t>
        <a:bodyPr/>
        <a:lstStyle/>
        <a:p>
          <a:r>
            <a:rPr lang="en-US" dirty="0" smtClean="0">
              <a:solidFill>
                <a:schemeClr val="accent1">
                  <a:lumMod val="60000"/>
                  <a:lumOff val="40000"/>
                </a:schemeClr>
              </a:solidFill>
            </a:rPr>
            <a:t>Librarians</a:t>
          </a:r>
          <a:endParaRPr lang="en-US" dirty="0">
            <a:solidFill>
              <a:schemeClr val="accent1">
                <a:lumMod val="60000"/>
                <a:lumOff val="40000"/>
              </a:schemeClr>
            </a:solidFill>
          </a:endParaRPr>
        </a:p>
      </dgm:t>
    </dgm:pt>
    <dgm:pt modelId="{354B805A-6435-4A5E-8D05-AD72412FE022}" type="parTrans" cxnId="{FDB7411A-8D24-4BCD-91C5-2291570C418C}">
      <dgm:prSet/>
      <dgm:spPr/>
      <dgm:t>
        <a:bodyPr/>
        <a:lstStyle/>
        <a:p>
          <a:endParaRPr lang="en-US"/>
        </a:p>
      </dgm:t>
    </dgm:pt>
    <dgm:pt modelId="{49FC581F-5CDF-41C9-8B7F-BFEFCB93EAB3}" type="sibTrans" cxnId="{FDB7411A-8D24-4BCD-91C5-2291570C418C}">
      <dgm:prSet/>
      <dgm:spPr/>
      <dgm:t>
        <a:bodyPr/>
        <a:lstStyle/>
        <a:p>
          <a:endParaRPr lang="en-US"/>
        </a:p>
      </dgm:t>
    </dgm:pt>
    <dgm:pt modelId="{21FA8E29-14CD-44D2-8A1B-43AEB3374F4D}">
      <dgm:prSet/>
      <dgm:spPr/>
      <dgm:t>
        <a:bodyPr/>
        <a:lstStyle/>
        <a:p>
          <a:r>
            <a:rPr lang="en-US" b="1" dirty="0" smtClean="0"/>
            <a:t>Resume Writing</a:t>
          </a:r>
          <a:endParaRPr lang="en-US" b="1" dirty="0"/>
        </a:p>
      </dgm:t>
    </dgm:pt>
    <dgm:pt modelId="{E45502F9-642F-4D26-B86D-4E6C8A3615A1}" type="parTrans" cxnId="{AE4A4F21-79F8-4A39-B19F-5459D75295F9}">
      <dgm:prSet/>
      <dgm:spPr/>
      <dgm:t>
        <a:bodyPr/>
        <a:lstStyle/>
        <a:p>
          <a:endParaRPr lang="en-US"/>
        </a:p>
      </dgm:t>
    </dgm:pt>
    <dgm:pt modelId="{03811BD9-5165-49FA-A9AC-48E59A8D9333}" type="sibTrans" cxnId="{AE4A4F21-79F8-4A39-B19F-5459D75295F9}">
      <dgm:prSet/>
      <dgm:spPr/>
      <dgm:t>
        <a:bodyPr/>
        <a:lstStyle/>
        <a:p>
          <a:endParaRPr lang="en-US"/>
        </a:p>
      </dgm:t>
    </dgm:pt>
    <dgm:pt modelId="{728FAB00-CDDA-42EF-A291-B5DCED6C3EF0}">
      <dgm:prSet/>
      <dgm:spPr/>
      <dgm:t>
        <a:bodyPr/>
        <a:lstStyle/>
        <a:p>
          <a:r>
            <a:rPr lang="en-US" dirty="0" smtClean="0">
              <a:solidFill>
                <a:schemeClr val="accent1">
                  <a:lumMod val="60000"/>
                  <a:lumOff val="40000"/>
                </a:schemeClr>
              </a:solidFill>
            </a:rPr>
            <a:t>Microsoft Word-Formatting  MLA/APA</a:t>
          </a:r>
          <a:endParaRPr lang="en-US" dirty="0">
            <a:solidFill>
              <a:schemeClr val="accent1">
                <a:lumMod val="60000"/>
                <a:lumOff val="40000"/>
              </a:schemeClr>
            </a:solidFill>
          </a:endParaRPr>
        </a:p>
      </dgm:t>
    </dgm:pt>
    <dgm:pt modelId="{D38DE820-25E3-425A-9FDD-9B7F3837ADC7}" type="parTrans" cxnId="{831D7407-D790-4A08-B1D9-28BA0D85BCD0}">
      <dgm:prSet/>
      <dgm:spPr/>
      <dgm:t>
        <a:bodyPr/>
        <a:lstStyle/>
        <a:p>
          <a:endParaRPr lang="en-US"/>
        </a:p>
      </dgm:t>
    </dgm:pt>
    <dgm:pt modelId="{71D16487-3DF5-4A20-9CEA-BE152BE3D4C7}" type="sibTrans" cxnId="{831D7407-D790-4A08-B1D9-28BA0D85BCD0}">
      <dgm:prSet/>
      <dgm:spPr/>
      <dgm:t>
        <a:bodyPr/>
        <a:lstStyle/>
        <a:p>
          <a:endParaRPr lang="en-US"/>
        </a:p>
      </dgm:t>
    </dgm:pt>
    <dgm:pt modelId="{280D0F4A-BB01-4689-8BDB-5076DE754691}">
      <dgm:prSet/>
      <dgm:spPr/>
      <dgm:t>
        <a:bodyPr/>
        <a:lstStyle/>
        <a:p>
          <a:r>
            <a:rPr lang="en-US" dirty="0" smtClean="0">
              <a:solidFill>
                <a:schemeClr val="accent1">
                  <a:lumMod val="60000"/>
                  <a:lumOff val="40000"/>
                </a:schemeClr>
              </a:solidFill>
            </a:rPr>
            <a:t>Amarillo College’s Online System-Blackboard </a:t>
          </a:r>
          <a:endParaRPr lang="en-US" dirty="0">
            <a:solidFill>
              <a:schemeClr val="accent1">
                <a:lumMod val="60000"/>
                <a:lumOff val="40000"/>
              </a:schemeClr>
            </a:solidFill>
          </a:endParaRPr>
        </a:p>
      </dgm:t>
    </dgm:pt>
    <dgm:pt modelId="{4663A24D-1278-4454-9BBB-8C226D5705AB}" type="parTrans" cxnId="{7A72E982-3FCA-4736-B7F6-2473580F9123}">
      <dgm:prSet/>
      <dgm:spPr/>
      <dgm:t>
        <a:bodyPr/>
        <a:lstStyle/>
        <a:p>
          <a:endParaRPr lang="en-US"/>
        </a:p>
      </dgm:t>
    </dgm:pt>
    <dgm:pt modelId="{1116673F-280A-488F-BCFD-87399D6ABA71}" type="sibTrans" cxnId="{7A72E982-3FCA-4736-B7F6-2473580F9123}">
      <dgm:prSet/>
      <dgm:spPr/>
      <dgm:t>
        <a:bodyPr/>
        <a:lstStyle/>
        <a:p>
          <a:endParaRPr lang="en-US"/>
        </a:p>
      </dgm:t>
    </dgm:pt>
    <dgm:pt modelId="{1004433C-57AB-4C75-9ACF-0811C3231633}">
      <dgm:prSet/>
      <dgm:spPr/>
      <dgm:t>
        <a:bodyPr/>
        <a:lstStyle/>
        <a:p>
          <a:r>
            <a:rPr lang="en-US" dirty="0" smtClean="0">
              <a:solidFill>
                <a:schemeClr val="accent1">
                  <a:lumMod val="60000"/>
                  <a:lumOff val="40000"/>
                </a:schemeClr>
              </a:solidFill>
            </a:rPr>
            <a:t>Discussion Post</a:t>
          </a:r>
          <a:endParaRPr lang="en-US" dirty="0">
            <a:solidFill>
              <a:schemeClr val="accent1">
                <a:lumMod val="60000"/>
                <a:lumOff val="40000"/>
              </a:schemeClr>
            </a:solidFill>
          </a:endParaRPr>
        </a:p>
      </dgm:t>
    </dgm:pt>
    <dgm:pt modelId="{9FDECC3B-4C2C-4B10-A28F-48B82FA86F14}" type="parTrans" cxnId="{DAD5B52B-7F77-4E72-910F-1D27590A2AB1}">
      <dgm:prSet/>
      <dgm:spPr/>
      <dgm:t>
        <a:bodyPr/>
        <a:lstStyle/>
        <a:p>
          <a:endParaRPr lang="en-US"/>
        </a:p>
      </dgm:t>
    </dgm:pt>
    <dgm:pt modelId="{C822B58A-37B6-4AE3-8CB4-598CCB6386B5}" type="sibTrans" cxnId="{DAD5B52B-7F77-4E72-910F-1D27590A2AB1}">
      <dgm:prSet/>
      <dgm:spPr/>
      <dgm:t>
        <a:bodyPr/>
        <a:lstStyle/>
        <a:p>
          <a:endParaRPr lang="en-US"/>
        </a:p>
      </dgm:t>
    </dgm:pt>
    <dgm:pt modelId="{37544F8B-53E7-48E5-832B-5BE7E39FB9B1}">
      <dgm:prSet/>
      <dgm:spPr/>
      <dgm:t>
        <a:bodyPr/>
        <a:lstStyle/>
        <a:p>
          <a:r>
            <a:rPr lang="en-US" dirty="0" smtClean="0">
              <a:solidFill>
                <a:schemeClr val="accent1">
                  <a:lumMod val="60000"/>
                  <a:lumOff val="40000"/>
                </a:schemeClr>
              </a:solidFill>
            </a:rPr>
            <a:t>Online Test/Quizzes</a:t>
          </a:r>
          <a:endParaRPr lang="en-US" dirty="0">
            <a:solidFill>
              <a:schemeClr val="accent1">
                <a:lumMod val="60000"/>
                <a:lumOff val="40000"/>
              </a:schemeClr>
            </a:solidFill>
          </a:endParaRPr>
        </a:p>
      </dgm:t>
    </dgm:pt>
    <dgm:pt modelId="{20B00210-F70A-451D-BC1A-A945386E400A}" type="parTrans" cxnId="{FAF13DDE-2636-462E-AB3F-156AAB88DE75}">
      <dgm:prSet/>
      <dgm:spPr/>
      <dgm:t>
        <a:bodyPr/>
        <a:lstStyle/>
        <a:p>
          <a:endParaRPr lang="en-US"/>
        </a:p>
      </dgm:t>
    </dgm:pt>
    <dgm:pt modelId="{8BA1CD32-2C50-4482-8989-DB935F358C68}" type="sibTrans" cxnId="{FAF13DDE-2636-462E-AB3F-156AAB88DE75}">
      <dgm:prSet/>
      <dgm:spPr/>
      <dgm:t>
        <a:bodyPr/>
        <a:lstStyle/>
        <a:p>
          <a:endParaRPr lang="en-US"/>
        </a:p>
      </dgm:t>
    </dgm:pt>
    <dgm:pt modelId="{90A58FA6-C5E4-44DD-91A3-DA512153BF85}">
      <dgm:prSet/>
      <dgm:spPr/>
      <dgm:t>
        <a:bodyPr/>
        <a:lstStyle/>
        <a:p>
          <a:r>
            <a:rPr lang="en-US" dirty="0" smtClean="0">
              <a:solidFill>
                <a:schemeClr val="accent1">
                  <a:lumMod val="60000"/>
                  <a:lumOff val="40000"/>
                </a:schemeClr>
              </a:solidFill>
            </a:rPr>
            <a:t>Emailing</a:t>
          </a:r>
          <a:endParaRPr lang="en-US" dirty="0">
            <a:solidFill>
              <a:schemeClr val="accent1">
                <a:lumMod val="60000"/>
                <a:lumOff val="40000"/>
              </a:schemeClr>
            </a:solidFill>
          </a:endParaRPr>
        </a:p>
      </dgm:t>
    </dgm:pt>
    <dgm:pt modelId="{A137FACB-1A35-4369-891C-6172A7D12FE1}" type="parTrans" cxnId="{C2E6247A-EC10-482B-B706-9AC315DEFF10}">
      <dgm:prSet/>
      <dgm:spPr/>
      <dgm:t>
        <a:bodyPr/>
        <a:lstStyle/>
        <a:p>
          <a:endParaRPr lang="en-US"/>
        </a:p>
      </dgm:t>
    </dgm:pt>
    <dgm:pt modelId="{B8EBA7BA-1E31-42D7-89B1-F50506CB0F7D}" type="sibTrans" cxnId="{C2E6247A-EC10-482B-B706-9AC315DEFF10}">
      <dgm:prSet/>
      <dgm:spPr/>
      <dgm:t>
        <a:bodyPr/>
        <a:lstStyle/>
        <a:p>
          <a:endParaRPr lang="en-US"/>
        </a:p>
      </dgm:t>
    </dgm:pt>
    <dgm:pt modelId="{03DE8C4B-5103-4006-81D6-734B07605C2C}">
      <dgm:prSet/>
      <dgm:spPr/>
      <dgm:t>
        <a:bodyPr/>
        <a:lstStyle/>
        <a:p>
          <a:r>
            <a:rPr lang="en-US" dirty="0" smtClean="0">
              <a:solidFill>
                <a:schemeClr val="accent1">
                  <a:lumMod val="60000"/>
                  <a:lumOff val="40000"/>
                </a:schemeClr>
              </a:solidFill>
            </a:rPr>
            <a:t>Uploading Assignments  </a:t>
          </a:r>
          <a:endParaRPr lang="en-US" dirty="0">
            <a:solidFill>
              <a:schemeClr val="accent1">
                <a:lumMod val="60000"/>
                <a:lumOff val="40000"/>
              </a:schemeClr>
            </a:solidFill>
          </a:endParaRPr>
        </a:p>
      </dgm:t>
    </dgm:pt>
    <dgm:pt modelId="{864F0195-87A2-4AA5-A088-CF0F056DE235}" type="parTrans" cxnId="{6023B9B5-C91F-4D81-B24D-01C0F568738E}">
      <dgm:prSet/>
      <dgm:spPr/>
      <dgm:t>
        <a:bodyPr/>
        <a:lstStyle/>
        <a:p>
          <a:endParaRPr lang="en-US"/>
        </a:p>
      </dgm:t>
    </dgm:pt>
    <dgm:pt modelId="{33C2B650-888D-47B5-B2E6-0774BF27BE0E}" type="sibTrans" cxnId="{6023B9B5-C91F-4D81-B24D-01C0F568738E}">
      <dgm:prSet/>
      <dgm:spPr/>
      <dgm:t>
        <a:bodyPr/>
        <a:lstStyle/>
        <a:p>
          <a:endParaRPr lang="en-US"/>
        </a:p>
      </dgm:t>
    </dgm:pt>
    <dgm:pt modelId="{5A913C65-8AA2-415E-BCD3-83B53C7A8D02}">
      <dgm:prSet/>
      <dgm:spPr/>
      <dgm:t>
        <a:bodyPr/>
        <a:lstStyle/>
        <a:p>
          <a:r>
            <a:rPr lang="en-US" dirty="0" smtClean="0">
              <a:solidFill>
                <a:schemeClr val="accent1">
                  <a:lumMod val="60000"/>
                  <a:lumOff val="40000"/>
                </a:schemeClr>
              </a:solidFill>
            </a:rPr>
            <a:t>Thumb Drive Skills</a:t>
          </a:r>
          <a:endParaRPr lang="en-US" dirty="0">
            <a:solidFill>
              <a:schemeClr val="accent1">
                <a:lumMod val="60000"/>
                <a:lumOff val="40000"/>
              </a:schemeClr>
            </a:solidFill>
          </a:endParaRPr>
        </a:p>
      </dgm:t>
    </dgm:pt>
    <dgm:pt modelId="{DC67B474-0158-4CCD-8085-A290419589CF}" type="parTrans" cxnId="{1FCA4A90-2947-4F34-955A-664DD98715C1}">
      <dgm:prSet/>
      <dgm:spPr/>
      <dgm:t>
        <a:bodyPr/>
        <a:lstStyle/>
        <a:p>
          <a:endParaRPr lang="en-US"/>
        </a:p>
      </dgm:t>
    </dgm:pt>
    <dgm:pt modelId="{13D0DC5A-788D-4492-BBB0-54E3AF4805F8}" type="sibTrans" cxnId="{1FCA4A90-2947-4F34-955A-664DD98715C1}">
      <dgm:prSet/>
      <dgm:spPr/>
      <dgm:t>
        <a:bodyPr/>
        <a:lstStyle/>
        <a:p>
          <a:endParaRPr lang="en-US"/>
        </a:p>
      </dgm:t>
    </dgm:pt>
    <dgm:pt modelId="{DC8414BA-8428-4299-83EE-0E0EE32D9E90}">
      <dgm:prSet/>
      <dgm:spPr/>
      <dgm:t>
        <a:bodyPr/>
        <a:lstStyle/>
        <a:p>
          <a:r>
            <a:rPr lang="en-US" dirty="0" smtClean="0">
              <a:solidFill>
                <a:schemeClr val="accent1">
                  <a:lumMod val="60000"/>
                  <a:lumOff val="40000"/>
                </a:schemeClr>
              </a:solidFill>
            </a:rPr>
            <a:t>Storing &amp; Retrieving Documents   </a:t>
          </a:r>
          <a:endParaRPr lang="en-US" dirty="0">
            <a:solidFill>
              <a:schemeClr val="accent1">
                <a:lumMod val="60000"/>
                <a:lumOff val="40000"/>
              </a:schemeClr>
            </a:solidFill>
          </a:endParaRPr>
        </a:p>
      </dgm:t>
    </dgm:pt>
    <dgm:pt modelId="{A2CB52EF-440F-4FDC-86BE-6499D91EA698}" type="parTrans" cxnId="{24656535-8751-4F68-8F6C-B91BD77BFF63}">
      <dgm:prSet/>
      <dgm:spPr/>
      <dgm:t>
        <a:bodyPr/>
        <a:lstStyle/>
        <a:p>
          <a:endParaRPr lang="en-US"/>
        </a:p>
      </dgm:t>
    </dgm:pt>
    <dgm:pt modelId="{E6F06FBA-6B27-4F65-A918-116FE41A6CF4}" type="sibTrans" cxnId="{24656535-8751-4F68-8F6C-B91BD77BFF63}">
      <dgm:prSet/>
      <dgm:spPr/>
      <dgm:t>
        <a:bodyPr/>
        <a:lstStyle/>
        <a:p>
          <a:endParaRPr lang="en-US"/>
        </a:p>
      </dgm:t>
    </dgm:pt>
    <dgm:pt modelId="{2E9C384C-2759-4153-9934-E64ABE7C4990}">
      <dgm:prSet/>
      <dgm:spPr/>
      <dgm:t>
        <a:bodyPr/>
        <a:lstStyle/>
        <a:p>
          <a:r>
            <a:rPr lang="en-US" dirty="0" smtClean="0">
              <a:solidFill>
                <a:schemeClr val="accent1">
                  <a:lumMod val="60000"/>
                  <a:lumOff val="40000"/>
                </a:schemeClr>
              </a:solidFill>
            </a:rPr>
            <a:t>Note Taking Skills </a:t>
          </a:r>
          <a:endParaRPr lang="en-US" dirty="0">
            <a:solidFill>
              <a:schemeClr val="accent1">
                <a:lumMod val="60000"/>
                <a:lumOff val="40000"/>
              </a:schemeClr>
            </a:solidFill>
          </a:endParaRPr>
        </a:p>
      </dgm:t>
    </dgm:pt>
    <dgm:pt modelId="{FE404CB5-1E1B-41D5-BC83-4F7593447DF7}" type="parTrans" cxnId="{651D41BA-8661-4246-A81F-CD7FF41D750E}">
      <dgm:prSet/>
      <dgm:spPr/>
      <dgm:t>
        <a:bodyPr/>
        <a:lstStyle/>
        <a:p>
          <a:endParaRPr lang="en-US"/>
        </a:p>
      </dgm:t>
    </dgm:pt>
    <dgm:pt modelId="{21379ED6-C4B0-42F7-9A4D-4740B37115D9}" type="sibTrans" cxnId="{651D41BA-8661-4246-A81F-CD7FF41D750E}">
      <dgm:prSet/>
      <dgm:spPr/>
      <dgm:t>
        <a:bodyPr/>
        <a:lstStyle/>
        <a:p>
          <a:endParaRPr lang="en-US"/>
        </a:p>
      </dgm:t>
    </dgm:pt>
    <dgm:pt modelId="{58440A8D-6B9B-4807-A26C-607F6DBF63BE}">
      <dgm:prSet/>
      <dgm:spPr/>
      <dgm:t>
        <a:bodyPr/>
        <a:lstStyle/>
        <a:p>
          <a:r>
            <a:rPr lang="en-US" dirty="0" smtClean="0">
              <a:solidFill>
                <a:schemeClr val="accent1">
                  <a:lumMod val="60000"/>
                  <a:lumOff val="40000"/>
                </a:schemeClr>
              </a:solidFill>
            </a:rPr>
            <a:t>Team Building</a:t>
          </a:r>
          <a:endParaRPr lang="en-US" dirty="0">
            <a:solidFill>
              <a:schemeClr val="accent1">
                <a:lumMod val="60000"/>
                <a:lumOff val="40000"/>
              </a:schemeClr>
            </a:solidFill>
          </a:endParaRPr>
        </a:p>
      </dgm:t>
    </dgm:pt>
    <dgm:pt modelId="{874B04A7-0A6F-4038-AC01-6BAF31BB2BF3}" type="parTrans" cxnId="{E36708D6-44E3-4F07-B04B-C289B151DF50}">
      <dgm:prSet/>
      <dgm:spPr/>
      <dgm:t>
        <a:bodyPr/>
        <a:lstStyle/>
        <a:p>
          <a:endParaRPr lang="en-US"/>
        </a:p>
      </dgm:t>
    </dgm:pt>
    <dgm:pt modelId="{EC0D6658-DCEC-44A5-8A03-46931C48B27B}" type="sibTrans" cxnId="{E36708D6-44E3-4F07-B04B-C289B151DF50}">
      <dgm:prSet/>
      <dgm:spPr/>
      <dgm:t>
        <a:bodyPr/>
        <a:lstStyle/>
        <a:p>
          <a:endParaRPr lang="en-US"/>
        </a:p>
      </dgm:t>
    </dgm:pt>
    <dgm:pt modelId="{AF8B6E5E-7B20-46F8-8186-164C826DAA23}">
      <dgm:prSet/>
      <dgm:spPr/>
      <dgm:t>
        <a:bodyPr/>
        <a:lstStyle/>
        <a:p>
          <a:r>
            <a:rPr lang="en-US" dirty="0" smtClean="0">
              <a:solidFill>
                <a:schemeClr val="accent1">
                  <a:lumMod val="60000"/>
                  <a:lumOff val="40000"/>
                </a:schemeClr>
              </a:solidFill>
            </a:rPr>
            <a:t>Student Collaboration (PP presentation)</a:t>
          </a:r>
          <a:endParaRPr lang="en-US" dirty="0">
            <a:solidFill>
              <a:schemeClr val="accent1">
                <a:lumMod val="60000"/>
                <a:lumOff val="40000"/>
              </a:schemeClr>
            </a:solidFill>
          </a:endParaRPr>
        </a:p>
      </dgm:t>
    </dgm:pt>
    <dgm:pt modelId="{34F820EE-8C0E-4F82-AB85-8406DC18F765}" type="parTrans" cxnId="{811A995E-F32F-4B1E-A4DF-3ADEB42C4F7E}">
      <dgm:prSet/>
      <dgm:spPr/>
      <dgm:t>
        <a:bodyPr/>
        <a:lstStyle/>
        <a:p>
          <a:endParaRPr lang="en-US"/>
        </a:p>
      </dgm:t>
    </dgm:pt>
    <dgm:pt modelId="{37644502-1ADD-4653-8487-E53225E846D1}" type="sibTrans" cxnId="{811A995E-F32F-4B1E-A4DF-3ADEB42C4F7E}">
      <dgm:prSet/>
      <dgm:spPr/>
      <dgm:t>
        <a:bodyPr/>
        <a:lstStyle/>
        <a:p>
          <a:endParaRPr lang="en-US"/>
        </a:p>
      </dgm:t>
    </dgm:pt>
    <dgm:pt modelId="{CCE9E900-ECDC-4E0F-995C-0E541D3B4955}">
      <dgm:prSet/>
      <dgm:spPr/>
      <dgm:t>
        <a:bodyPr/>
        <a:lstStyle/>
        <a:p>
          <a:r>
            <a:rPr lang="en-US" dirty="0" smtClean="0">
              <a:solidFill>
                <a:schemeClr val="accent1">
                  <a:lumMod val="60000"/>
                  <a:lumOff val="40000"/>
                </a:schemeClr>
              </a:solidFill>
            </a:rPr>
            <a:t>Academic Reading</a:t>
          </a:r>
          <a:endParaRPr lang="en-US" dirty="0">
            <a:solidFill>
              <a:schemeClr val="accent1">
                <a:lumMod val="60000"/>
                <a:lumOff val="40000"/>
              </a:schemeClr>
            </a:solidFill>
          </a:endParaRPr>
        </a:p>
      </dgm:t>
    </dgm:pt>
    <dgm:pt modelId="{6CA77485-ABDD-4807-A745-0F58C7BF615B}" type="parTrans" cxnId="{ABA4C72A-209E-4F0F-8DB2-B94888634D45}">
      <dgm:prSet/>
      <dgm:spPr/>
      <dgm:t>
        <a:bodyPr/>
        <a:lstStyle/>
        <a:p>
          <a:endParaRPr lang="en-US"/>
        </a:p>
      </dgm:t>
    </dgm:pt>
    <dgm:pt modelId="{316DFB6C-6580-41CC-B47C-6C3C82C0893B}" type="sibTrans" cxnId="{ABA4C72A-209E-4F0F-8DB2-B94888634D45}">
      <dgm:prSet/>
      <dgm:spPr/>
      <dgm:t>
        <a:bodyPr/>
        <a:lstStyle/>
        <a:p>
          <a:endParaRPr lang="en-US"/>
        </a:p>
      </dgm:t>
    </dgm:pt>
    <dgm:pt modelId="{53DCEA36-76D0-4648-9B6A-5B7B35074412}">
      <dgm:prSet/>
      <dgm:spPr/>
      <dgm:t>
        <a:bodyPr/>
        <a:lstStyle/>
        <a:p>
          <a:r>
            <a:rPr lang="en-US" dirty="0" smtClean="0">
              <a:solidFill>
                <a:schemeClr val="accent1">
                  <a:lumMod val="60000"/>
                  <a:lumOff val="40000"/>
                </a:schemeClr>
              </a:solidFill>
            </a:rPr>
            <a:t>Reading Guides(ELA students)  </a:t>
          </a:r>
          <a:endParaRPr lang="en-US" dirty="0">
            <a:solidFill>
              <a:schemeClr val="accent1">
                <a:lumMod val="60000"/>
                <a:lumOff val="40000"/>
              </a:schemeClr>
            </a:solidFill>
          </a:endParaRPr>
        </a:p>
      </dgm:t>
    </dgm:pt>
    <dgm:pt modelId="{14B31486-03E1-4152-8C04-11BF1AA020F3}" type="parTrans" cxnId="{59E07599-1C18-4509-9308-3DB20D818C38}">
      <dgm:prSet/>
      <dgm:spPr/>
      <dgm:t>
        <a:bodyPr/>
        <a:lstStyle/>
        <a:p>
          <a:endParaRPr lang="en-US"/>
        </a:p>
      </dgm:t>
    </dgm:pt>
    <dgm:pt modelId="{52AE6C72-4DDC-4B86-9D69-E4E1FEC96427}" type="sibTrans" cxnId="{59E07599-1C18-4509-9308-3DB20D818C38}">
      <dgm:prSet/>
      <dgm:spPr/>
      <dgm:t>
        <a:bodyPr/>
        <a:lstStyle/>
        <a:p>
          <a:endParaRPr lang="en-US"/>
        </a:p>
      </dgm:t>
    </dgm:pt>
    <dgm:pt modelId="{99EA6D20-DC02-4B4C-9DE7-7E5D8EE6DCA1}">
      <dgm:prSet/>
      <dgm:spPr/>
      <dgm:t>
        <a:bodyPr/>
        <a:lstStyle/>
        <a:p>
          <a:r>
            <a:rPr lang="en-US" dirty="0" smtClean="0"/>
            <a:t>College Resource  Integration</a:t>
          </a:r>
          <a:endParaRPr lang="en-US" dirty="0"/>
        </a:p>
      </dgm:t>
    </dgm:pt>
    <dgm:pt modelId="{7EFD02A9-C843-45AF-85F8-34F29377EF00}" type="parTrans" cxnId="{43F5584B-C1DE-43ED-B110-9E3F929BD7B2}">
      <dgm:prSet/>
      <dgm:spPr/>
      <dgm:t>
        <a:bodyPr/>
        <a:lstStyle/>
        <a:p>
          <a:endParaRPr lang="en-US"/>
        </a:p>
      </dgm:t>
    </dgm:pt>
    <dgm:pt modelId="{7CE88F86-E7B3-434B-BE4C-023D14DD62C7}" type="sibTrans" cxnId="{43F5584B-C1DE-43ED-B110-9E3F929BD7B2}">
      <dgm:prSet/>
      <dgm:spPr/>
      <dgm:t>
        <a:bodyPr/>
        <a:lstStyle/>
        <a:p>
          <a:endParaRPr lang="en-US"/>
        </a:p>
      </dgm:t>
    </dgm:pt>
    <dgm:pt modelId="{C91E8FFD-4D9D-4EAC-ABCA-29E5FA10FF7E}">
      <dgm:prSet/>
      <dgm:spPr/>
      <dgm:t>
        <a:bodyPr/>
        <a:lstStyle/>
        <a:p>
          <a:r>
            <a:rPr lang="en-US" dirty="0" smtClean="0">
              <a:solidFill>
                <a:schemeClr val="accent1">
                  <a:lumMod val="60000"/>
                  <a:lumOff val="40000"/>
                </a:schemeClr>
              </a:solidFill>
            </a:rPr>
            <a:t>Intense Writing Skills</a:t>
          </a:r>
          <a:endParaRPr lang="en-US" dirty="0">
            <a:solidFill>
              <a:schemeClr val="accent1">
                <a:lumMod val="60000"/>
                <a:lumOff val="40000"/>
              </a:schemeClr>
            </a:solidFill>
          </a:endParaRPr>
        </a:p>
      </dgm:t>
    </dgm:pt>
    <dgm:pt modelId="{196B5617-0D97-4387-9782-944EC40FAE09}" type="parTrans" cxnId="{C463B3F1-984B-434E-9744-64833097CEBC}">
      <dgm:prSet/>
      <dgm:spPr/>
      <dgm:t>
        <a:bodyPr/>
        <a:lstStyle/>
        <a:p>
          <a:endParaRPr lang="en-US"/>
        </a:p>
      </dgm:t>
    </dgm:pt>
    <dgm:pt modelId="{2B70B734-93A9-46F8-8790-BE12342B2D84}" type="sibTrans" cxnId="{C463B3F1-984B-434E-9744-64833097CEBC}">
      <dgm:prSet/>
      <dgm:spPr/>
      <dgm:t>
        <a:bodyPr/>
        <a:lstStyle/>
        <a:p>
          <a:endParaRPr lang="en-US"/>
        </a:p>
      </dgm:t>
    </dgm:pt>
    <dgm:pt modelId="{582A0CEE-7992-4411-9750-B3076B2F1434}">
      <dgm:prSet/>
      <dgm:spPr/>
      <dgm:t>
        <a:bodyPr/>
        <a:lstStyle/>
        <a:p>
          <a:r>
            <a:rPr lang="en-US" dirty="0" smtClean="0">
              <a:solidFill>
                <a:schemeClr val="accent1">
                  <a:lumMod val="60000"/>
                  <a:lumOff val="40000"/>
                </a:schemeClr>
              </a:solidFill>
            </a:rPr>
            <a:t>Data Base- Research</a:t>
          </a:r>
          <a:endParaRPr lang="en-US" dirty="0">
            <a:solidFill>
              <a:schemeClr val="accent1">
                <a:lumMod val="60000"/>
                <a:lumOff val="40000"/>
              </a:schemeClr>
            </a:solidFill>
          </a:endParaRPr>
        </a:p>
      </dgm:t>
    </dgm:pt>
    <dgm:pt modelId="{1086C320-970B-40D2-99A4-48FEE70206D3}" type="parTrans" cxnId="{3CF48F07-F528-43F6-BE43-84754C20BA5C}">
      <dgm:prSet/>
      <dgm:spPr/>
      <dgm:t>
        <a:bodyPr/>
        <a:lstStyle/>
        <a:p>
          <a:endParaRPr lang="en-US"/>
        </a:p>
      </dgm:t>
    </dgm:pt>
    <dgm:pt modelId="{4627F4F1-C97B-4AA9-9A50-CDB4F3CB9F65}" type="sibTrans" cxnId="{3CF48F07-F528-43F6-BE43-84754C20BA5C}">
      <dgm:prSet/>
      <dgm:spPr/>
      <dgm:t>
        <a:bodyPr/>
        <a:lstStyle/>
        <a:p>
          <a:endParaRPr lang="en-US"/>
        </a:p>
      </dgm:t>
    </dgm:pt>
    <dgm:pt modelId="{00401BF7-F9BB-4980-AA21-F32D2ECBF098}">
      <dgm:prSet/>
      <dgm:spPr/>
      <dgm:t>
        <a:bodyPr/>
        <a:lstStyle/>
        <a:p>
          <a:r>
            <a:rPr lang="en-US" dirty="0" smtClean="0">
              <a:solidFill>
                <a:schemeClr val="accent1">
                  <a:lumMod val="60000"/>
                  <a:lumOff val="40000"/>
                </a:schemeClr>
              </a:solidFill>
            </a:rPr>
            <a:t>Work Citing Skills </a:t>
          </a:r>
          <a:endParaRPr lang="en-US" dirty="0">
            <a:solidFill>
              <a:schemeClr val="accent1">
                <a:lumMod val="60000"/>
                <a:lumOff val="40000"/>
              </a:schemeClr>
            </a:solidFill>
          </a:endParaRPr>
        </a:p>
      </dgm:t>
    </dgm:pt>
    <dgm:pt modelId="{5C51C2F6-CE24-4C27-8A1B-65B76B13C2C3}" type="parTrans" cxnId="{0CADAD8F-73F9-4192-A30A-32C7994AB057}">
      <dgm:prSet/>
      <dgm:spPr/>
      <dgm:t>
        <a:bodyPr/>
        <a:lstStyle/>
        <a:p>
          <a:endParaRPr lang="en-US"/>
        </a:p>
      </dgm:t>
    </dgm:pt>
    <dgm:pt modelId="{C18707A5-EE76-438B-BE83-D21C3B405A82}" type="sibTrans" cxnId="{0CADAD8F-73F9-4192-A30A-32C7994AB057}">
      <dgm:prSet/>
      <dgm:spPr/>
      <dgm:t>
        <a:bodyPr/>
        <a:lstStyle/>
        <a:p>
          <a:endParaRPr lang="en-US"/>
        </a:p>
      </dgm:t>
    </dgm:pt>
    <dgm:pt modelId="{4909354D-34D1-46C6-AA27-748E94407686}">
      <dgm:prSet/>
      <dgm:spPr/>
      <dgm:t>
        <a:bodyPr/>
        <a:lstStyle/>
        <a:p>
          <a:r>
            <a:rPr lang="en-US" dirty="0" smtClean="0">
              <a:solidFill>
                <a:schemeClr val="accent1">
                  <a:lumMod val="60000"/>
                  <a:lumOff val="40000"/>
                </a:schemeClr>
              </a:solidFill>
            </a:rPr>
            <a:t>Financial Aid Specialist</a:t>
          </a:r>
          <a:endParaRPr lang="en-US" dirty="0">
            <a:solidFill>
              <a:schemeClr val="accent1">
                <a:lumMod val="60000"/>
                <a:lumOff val="40000"/>
              </a:schemeClr>
            </a:solidFill>
          </a:endParaRPr>
        </a:p>
      </dgm:t>
    </dgm:pt>
    <dgm:pt modelId="{FF039CF9-5C54-48E9-BF0C-29C4EFB0CCC3}" type="parTrans" cxnId="{4C71B5B3-F4EF-4262-A2D3-822B94074569}">
      <dgm:prSet/>
      <dgm:spPr/>
      <dgm:t>
        <a:bodyPr/>
        <a:lstStyle/>
        <a:p>
          <a:endParaRPr lang="en-US"/>
        </a:p>
      </dgm:t>
    </dgm:pt>
    <dgm:pt modelId="{6FBF0BF3-9A5B-471B-AE74-BB9DCFBFEEF8}" type="sibTrans" cxnId="{4C71B5B3-F4EF-4262-A2D3-822B94074569}">
      <dgm:prSet/>
      <dgm:spPr/>
      <dgm:t>
        <a:bodyPr/>
        <a:lstStyle/>
        <a:p>
          <a:endParaRPr lang="en-US"/>
        </a:p>
      </dgm:t>
    </dgm:pt>
    <dgm:pt modelId="{CD4BFFED-DB9B-4E4F-9475-98836BB18342}">
      <dgm:prSet/>
      <dgm:spPr/>
      <dgm:t>
        <a:bodyPr/>
        <a:lstStyle/>
        <a:p>
          <a:r>
            <a:rPr lang="en-US" dirty="0" smtClean="0">
              <a:solidFill>
                <a:schemeClr val="accent1">
                  <a:lumMod val="60000"/>
                  <a:lumOff val="40000"/>
                </a:schemeClr>
              </a:solidFill>
            </a:rPr>
            <a:t>FASFA</a:t>
          </a:r>
          <a:endParaRPr lang="en-US" dirty="0">
            <a:solidFill>
              <a:schemeClr val="accent1">
                <a:lumMod val="60000"/>
                <a:lumOff val="40000"/>
              </a:schemeClr>
            </a:solidFill>
          </a:endParaRPr>
        </a:p>
      </dgm:t>
    </dgm:pt>
    <dgm:pt modelId="{4051A3F3-912A-460C-BD40-A2E76527E51B}" type="parTrans" cxnId="{22FD01D3-0FE2-4042-A5B5-49DE34B0231D}">
      <dgm:prSet/>
      <dgm:spPr/>
      <dgm:t>
        <a:bodyPr/>
        <a:lstStyle/>
        <a:p>
          <a:endParaRPr lang="en-US"/>
        </a:p>
      </dgm:t>
    </dgm:pt>
    <dgm:pt modelId="{44A57FE5-946F-4440-A856-A04DFFBA2317}" type="sibTrans" cxnId="{22FD01D3-0FE2-4042-A5B5-49DE34B0231D}">
      <dgm:prSet/>
      <dgm:spPr/>
      <dgm:t>
        <a:bodyPr/>
        <a:lstStyle/>
        <a:p>
          <a:endParaRPr lang="en-US"/>
        </a:p>
      </dgm:t>
    </dgm:pt>
    <dgm:pt modelId="{62A348F5-11C4-4B4F-8C8F-9D5D42BBA313}">
      <dgm:prSet/>
      <dgm:spPr/>
      <dgm:t>
        <a:bodyPr/>
        <a:lstStyle/>
        <a:p>
          <a:r>
            <a:rPr lang="en-US" dirty="0" smtClean="0">
              <a:solidFill>
                <a:schemeClr val="accent1">
                  <a:lumMod val="60000"/>
                  <a:lumOff val="40000"/>
                </a:schemeClr>
              </a:solidFill>
            </a:rPr>
            <a:t>Advising Specialist</a:t>
          </a:r>
          <a:endParaRPr lang="en-US" dirty="0">
            <a:solidFill>
              <a:schemeClr val="accent1">
                <a:lumMod val="60000"/>
                <a:lumOff val="40000"/>
              </a:schemeClr>
            </a:solidFill>
          </a:endParaRPr>
        </a:p>
      </dgm:t>
    </dgm:pt>
    <dgm:pt modelId="{4E72E96D-15E0-42A7-9A9B-9B77B5EA88A8}" type="parTrans" cxnId="{114DE3C4-614F-484F-B8CC-ACCA6638B534}">
      <dgm:prSet/>
      <dgm:spPr/>
      <dgm:t>
        <a:bodyPr/>
        <a:lstStyle/>
        <a:p>
          <a:endParaRPr lang="en-US"/>
        </a:p>
      </dgm:t>
    </dgm:pt>
    <dgm:pt modelId="{0D1A46A9-9C5E-4B40-8414-A07DBD0F559B}" type="sibTrans" cxnId="{114DE3C4-614F-484F-B8CC-ACCA6638B534}">
      <dgm:prSet/>
      <dgm:spPr/>
      <dgm:t>
        <a:bodyPr/>
        <a:lstStyle/>
        <a:p>
          <a:endParaRPr lang="en-US"/>
        </a:p>
      </dgm:t>
    </dgm:pt>
    <dgm:pt modelId="{3BCFB176-DB82-48A3-A608-D05E6A8D07F4}">
      <dgm:prSet/>
      <dgm:spPr/>
      <dgm:t>
        <a:bodyPr/>
        <a:lstStyle/>
        <a:p>
          <a:r>
            <a:rPr lang="en-US" dirty="0" smtClean="0">
              <a:solidFill>
                <a:schemeClr val="accent1">
                  <a:lumMod val="60000"/>
                  <a:lumOff val="40000"/>
                </a:schemeClr>
              </a:solidFill>
            </a:rPr>
            <a:t>Continued pathways</a:t>
          </a:r>
          <a:endParaRPr lang="en-US" dirty="0">
            <a:solidFill>
              <a:schemeClr val="accent1">
                <a:lumMod val="60000"/>
                <a:lumOff val="40000"/>
              </a:schemeClr>
            </a:solidFill>
          </a:endParaRPr>
        </a:p>
      </dgm:t>
    </dgm:pt>
    <dgm:pt modelId="{078F45EA-AF9A-47F8-92A0-1A969F452965}" type="parTrans" cxnId="{61ABF8C5-46B6-4D59-958D-29C8EBA09098}">
      <dgm:prSet/>
      <dgm:spPr/>
      <dgm:t>
        <a:bodyPr/>
        <a:lstStyle/>
        <a:p>
          <a:endParaRPr lang="en-US"/>
        </a:p>
      </dgm:t>
    </dgm:pt>
    <dgm:pt modelId="{FA619960-C1F8-4EB2-83E4-4CA06A586D91}" type="sibTrans" cxnId="{61ABF8C5-46B6-4D59-958D-29C8EBA09098}">
      <dgm:prSet/>
      <dgm:spPr/>
      <dgm:t>
        <a:bodyPr/>
        <a:lstStyle/>
        <a:p>
          <a:endParaRPr lang="en-US"/>
        </a:p>
      </dgm:t>
    </dgm:pt>
    <dgm:pt modelId="{13B41015-4419-47F7-B054-507A66EA81D9}">
      <dgm:prSet/>
      <dgm:spPr/>
      <dgm:t>
        <a:bodyPr/>
        <a:lstStyle/>
        <a:p>
          <a:r>
            <a:rPr lang="en-US" b="1" dirty="0" smtClean="0"/>
            <a:t>Job Search </a:t>
          </a:r>
          <a:endParaRPr lang="en-US" b="1" dirty="0"/>
        </a:p>
      </dgm:t>
    </dgm:pt>
    <dgm:pt modelId="{D063E5BD-6848-47D9-B6F5-C319845EA26F}" type="parTrans" cxnId="{CBC2D6E3-6737-4A03-BB16-4215F4F4A86D}">
      <dgm:prSet/>
      <dgm:spPr/>
      <dgm:t>
        <a:bodyPr/>
        <a:lstStyle/>
        <a:p>
          <a:endParaRPr lang="en-US"/>
        </a:p>
      </dgm:t>
    </dgm:pt>
    <dgm:pt modelId="{A00C188B-FC2D-411C-8F6C-95455DADE927}" type="sibTrans" cxnId="{CBC2D6E3-6737-4A03-BB16-4215F4F4A86D}">
      <dgm:prSet/>
      <dgm:spPr/>
      <dgm:t>
        <a:bodyPr/>
        <a:lstStyle/>
        <a:p>
          <a:endParaRPr lang="en-US"/>
        </a:p>
      </dgm:t>
    </dgm:pt>
    <dgm:pt modelId="{4577E220-3E55-4709-940A-7F82AD0A8FDD}">
      <dgm:prSet/>
      <dgm:spPr/>
      <dgm:t>
        <a:bodyPr/>
        <a:lstStyle/>
        <a:p>
          <a:r>
            <a:rPr lang="en-US" dirty="0" smtClean="0">
              <a:solidFill>
                <a:schemeClr val="accent1">
                  <a:lumMod val="60000"/>
                  <a:lumOff val="40000"/>
                </a:schemeClr>
              </a:solidFill>
            </a:rPr>
            <a:t>Tutoring Resources</a:t>
          </a:r>
          <a:endParaRPr lang="en-US" dirty="0">
            <a:solidFill>
              <a:schemeClr val="accent1">
                <a:lumMod val="60000"/>
                <a:lumOff val="40000"/>
              </a:schemeClr>
            </a:solidFill>
          </a:endParaRPr>
        </a:p>
      </dgm:t>
    </dgm:pt>
    <dgm:pt modelId="{744BD911-3602-4C9E-AA18-9EAE7C48B0C2}" type="parTrans" cxnId="{9C9673C1-51B1-4F08-9F2B-5791B7A29258}">
      <dgm:prSet/>
      <dgm:spPr/>
      <dgm:t>
        <a:bodyPr/>
        <a:lstStyle/>
        <a:p>
          <a:endParaRPr lang="en-US"/>
        </a:p>
      </dgm:t>
    </dgm:pt>
    <dgm:pt modelId="{51DED907-124F-4E57-9CEC-08927CAB4FB7}" type="sibTrans" cxnId="{9C9673C1-51B1-4F08-9F2B-5791B7A29258}">
      <dgm:prSet/>
      <dgm:spPr/>
      <dgm:t>
        <a:bodyPr/>
        <a:lstStyle/>
        <a:p>
          <a:endParaRPr lang="en-US"/>
        </a:p>
      </dgm:t>
    </dgm:pt>
    <dgm:pt modelId="{5130B7AC-6403-4522-B2D8-11A2619EA161}">
      <dgm:prSet/>
      <dgm:spPr/>
      <dgm:t>
        <a:bodyPr/>
        <a:lstStyle/>
        <a:p>
          <a:r>
            <a:rPr lang="en-US" dirty="0" smtClean="0">
              <a:solidFill>
                <a:schemeClr val="accent1">
                  <a:lumMod val="60000"/>
                  <a:lumOff val="40000"/>
                </a:schemeClr>
              </a:solidFill>
            </a:rPr>
            <a:t>Writer’s Corner</a:t>
          </a:r>
          <a:endParaRPr lang="en-US" dirty="0">
            <a:solidFill>
              <a:schemeClr val="accent1">
                <a:lumMod val="60000"/>
                <a:lumOff val="40000"/>
              </a:schemeClr>
            </a:solidFill>
          </a:endParaRPr>
        </a:p>
      </dgm:t>
    </dgm:pt>
    <dgm:pt modelId="{98702F43-0448-4E3F-878A-0122E2D04EE5}" type="parTrans" cxnId="{79201611-0427-41DE-89AC-574845A300FE}">
      <dgm:prSet/>
      <dgm:spPr/>
      <dgm:t>
        <a:bodyPr/>
        <a:lstStyle/>
        <a:p>
          <a:endParaRPr lang="en-US"/>
        </a:p>
      </dgm:t>
    </dgm:pt>
    <dgm:pt modelId="{C52FA63E-0F71-4B80-9E9B-7CFF2A85F884}" type="sibTrans" cxnId="{79201611-0427-41DE-89AC-574845A300FE}">
      <dgm:prSet/>
      <dgm:spPr/>
      <dgm:t>
        <a:bodyPr/>
        <a:lstStyle/>
        <a:p>
          <a:endParaRPr lang="en-US"/>
        </a:p>
      </dgm:t>
    </dgm:pt>
    <dgm:pt modelId="{6D459AE6-F319-4A7E-8561-BA3B05E3B06E}">
      <dgm:prSet/>
      <dgm:spPr/>
      <dgm:t>
        <a:bodyPr/>
        <a:lstStyle/>
        <a:p>
          <a:r>
            <a:rPr lang="en-US" dirty="0" smtClean="0">
              <a:solidFill>
                <a:schemeClr val="accent1">
                  <a:lumMod val="60000"/>
                  <a:lumOff val="40000"/>
                </a:schemeClr>
              </a:solidFill>
            </a:rPr>
            <a:t>Math Lab  </a:t>
          </a:r>
          <a:endParaRPr lang="en-US" dirty="0">
            <a:solidFill>
              <a:schemeClr val="accent1">
                <a:lumMod val="60000"/>
                <a:lumOff val="40000"/>
              </a:schemeClr>
            </a:solidFill>
          </a:endParaRPr>
        </a:p>
      </dgm:t>
    </dgm:pt>
    <dgm:pt modelId="{F5C76B2B-7DF6-4EF8-B2F0-455920D0FEBE}" type="parTrans" cxnId="{B1414217-19DC-4E0B-90FE-674E182870EA}">
      <dgm:prSet/>
      <dgm:spPr/>
      <dgm:t>
        <a:bodyPr/>
        <a:lstStyle/>
        <a:p>
          <a:endParaRPr lang="en-US"/>
        </a:p>
      </dgm:t>
    </dgm:pt>
    <dgm:pt modelId="{F4D9FEF2-4C52-40B7-A5B1-D262E3D4A119}" type="sibTrans" cxnId="{B1414217-19DC-4E0B-90FE-674E182870EA}">
      <dgm:prSet/>
      <dgm:spPr/>
      <dgm:t>
        <a:bodyPr/>
        <a:lstStyle/>
        <a:p>
          <a:endParaRPr lang="en-US"/>
        </a:p>
      </dgm:t>
    </dgm:pt>
    <dgm:pt modelId="{623FE813-9DF6-402D-8913-7B796AC223A0}">
      <dgm:prSet/>
      <dgm:spPr/>
      <dgm:t>
        <a:bodyPr/>
        <a:lstStyle/>
        <a:p>
          <a:r>
            <a:rPr lang="en-US" smtClean="0">
              <a:solidFill>
                <a:schemeClr val="accent1">
                  <a:lumMod val="60000"/>
                  <a:lumOff val="40000"/>
                </a:schemeClr>
              </a:solidFill>
            </a:rPr>
            <a:t>  </a:t>
          </a:r>
          <a:endParaRPr lang="en-US"/>
        </a:p>
      </dgm:t>
    </dgm:pt>
    <dgm:pt modelId="{1CFD4F60-1CF0-475E-830A-96BBFF057A07}" type="parTrans" cxnId="{4C5BD48D-FA81-496C-AF75-28283DF4BBFC}">
      <dgm:prSet/>
      <dgm:spPr/>
      <dgm:t>
        <a:bodyPr/>
        <a:lstStyle/>
        <a:p>
          <a:endParaRPr lang="en-US"/>
        </a:p>
      </dgm:t>
    </dgm:pt>
    <dgm:pt modelId="{8DC613EB-9D32-46A6-B81E-65EC051262DC}" type="sibTrans" cxnId="{4C5BD48D-FA81-496C-AF75-28283DF4BBFC}">
      <dgm:prSet/>
      <dgm:spPr/>
      <dgm:t>
        <a:bodyPr/>
        <a:lstStyle/>
        <a:p>
          <a:endParaRPr lang="en-US"/>
        </a:p>
      </dgm:t>
    </dgm:pt>
    <dgm:pt modelId="{D337E795-5659-4F62-BB55-ACF830A87C76}">
      <dgm:prSet/>
      <dgm:spPr/>
      <dgm:t>
        <a:bodyPr/>
        <a:lstStyle/>
        <a:p>
          <a:r>
            <a:rPr lang="en-US" dirty="0" smtClean="0">
              <a:solidFill>
                <a:schemeClr val="accent1">
                  <a:lumMod val="60000"/>
                  <a:lumOff val="40000"/>
                </a:schemeClr>
              </a:solidFill>
            </a:rPr>
            <a:t>Conversational Skills  </a:t>
          </a:r>
          <a:endParaRPr lang="en-US" dirty="0">
            <a:solidFill>
              <a:schemeClr val="accent1">
                <a:lumMod val="60000"/>
                <a:lumOff val="40000"/>
              </a:schemeClr>
            </a:solidFill>
          </a:endParaRPr>
        </a:p>
      </dgm:t>
    </dgm:pt>
    <dgm:pt modelId="{80F5BE97-962E-456B-A8E5-127BCCE71AE9}" type="parTrans" cxnId="{C1B728C5-0F08-44B2-9C1A-1A19E2696003}">
      <dgm:prSet/>
      <dgm:spPr/>
      <dgm:t>
        <a:bodyPr/>
        <a:lstStyle/>
        <a:p>
          <a:endParaRPr lang="en-US"/>
        </a:p>
      </dgm:t>
    </dgm:pt>
    <dgm:pt modelId="{19F6D50D-C7FA-414B-AB26-D2BA0DC394AD}" type="sibTrans" cxnId="{C1B728C5-0F08-44B2-9C1A-1A19E2696003}">
      <dgm:prSet/>
      <dgm:spPr/>
      <dgm:t>
        <a:bodyPr/>
        <a:lstStyle/>
        <a:p>
          <a:endParaRPr lang="en-US"/>
        </a:p>
      </dgm:t>
    </dgm:pt>
    <dgm:pt modelId="{82BFA3F3-56AB-4253-9B1A-1B9D77EA3075}">
      <dgm:prSet/>
      <dgm:spPr/>
      <dgm:t>
        <a:bodyPr/>
        <a:lstStyle/>
        <a:p>
          <a:r>
            <a:rPr lang="en-US" dirty="0" smtClean="0">
              <a:solidFill>
                <a:schemeClr val="accent5">
                  <a:lumMod val="40000"/>
                  <a:lumOff val="60000"/>
                </a:schemeClr>
              </a:solidFill>
            </a:rPr>
            <a:t>Time Management</a:t>
          </a:r>
          <a:endParaRPr lang="en-US" dirty="0">
            <a:solidFill>
              <a:schemeClr val="accent5">
                <a:lumMod val="40000"/>
                <a:lumOff val="60000"/>
              </a:schemeClr>
            </a:solidFill>
          </a:endParaRPr>
        </a:p>
      </dgm:t>
    </dgm:pt>
    <dgm:pt modelId="{762593C7-DE3F-408D-BDD5-893C1B57FC63}" type="parTrans" cxnId="{708BE162-3EC8-4851-9D54-23AEA13FC862}">
      <dgm:prSet/>
      <dgm:spPr/>
      <dgm:t>
        <a:bodyPr/>
        <a:lstStyle/>
        <a:p>
          <a:endParaRPr lang="en-US"/>
        </a:p>
      </dgm:t>
    </dgm:pt>
    <dgm:pt modelId="{91A84964-D234-47A1-B877-11DBCA410F93}" type="sibTrans" cxnId="{708BE162-3EC8-4851-9D54-23AEA13FC862}">
      <dgm:prSet/>
      <dgm:spPr/>
      <dgm:t>
        <a:bodyPr/>
        <a:lstStyle/>
        <a:p>
          <a:endParaRPr lang="en-US"/>
        </a:p>
      </dgm:t>
    </dgm:pt>
    <dgm:pt modelId="{3023921E-B866-4951-B741-BEB4C8E85154}" type="pres">
      <dgm:prSet presAssocID="{B9D4710B-85BF-41FD-8FC3-F743CF6C4CD1}" presName="Name0" presStyleCnt="0">
        <dgm:presLayoutVars>
          <dgm:dir/>
          <dgm:animLvl val="lvl"/>
          <dgm:resizeHandles val="exact"/>
        </dgm:presLayoutVars>
      </dgm:prSet>
      <dgm:spPr/>
      <dgm:t>
        <a:bodyPr/>
        <a:lstStyle/>
        <a:p>
          <a:endParaRPr lang="en-US"/>
        </a:p>
      </dgm:t>
    </dgm:pt>
    <dgm:pt modelId="{CD80ACE9-AA72-4F8E-A8AD-8B67357B3291}" type="pres">
      <dgm:prSet presAssocID="{85468ACB-66C8-4375-ABCD-B1324861E00D}" presName="composite" presStyleCnt="0"/>
      <dgm:spPr/>
    </dgm:pt>
    <dgm:pt modelId="{16C4CEF2-3678-4214-881C-EB8EA1568BD8}" type="pres">
      <dgm:prSet presAssocID="{85468ACB-66C8-4375-ABCD-B1324861E00D}" presName="parTx" presStyleLbl="alignNode1" presStyleIdx="0" presStyleCnt="4">
        <dgm:presLayoutVars>
          <dgm:chMax val="0"/>
          <dgm:chPref val="0"/>
          <dgm:bulletEnabled val="1"/>
        </dgm:presLayoutVars>
      </dgm:prSet>
      <dgm:spPr/>
      <dgm:t>
        <a:bodyPr/>
        <a:lstStyle/>
        <a:p>
          <a:endParaRPr lang="en-US"/>
        </a:p>
      </dgm:t>
    </dgm:pt>
    <dgm:pt modelId="{5D361077-5937-4A50-BDC0-7F70E9A19DC2}" type="pres">
      <dgm:prSet presAssocID="{85468ACB-66C8-4375-ABCD-B1324861E00D}" presName="desTx" presStyleLbl="alignAccFollowNode1" presStyleIdx="0" presStyleCnt="4">
        <dgm:presLayoutVars>
          <dgm:bulletEnabled val="1"/>
        </dgm:presLayoutVars>
      </dgm:prSet>
      <dgm:spPr/>
      <dgm:t>
        <a:bodyPr/>
        <a:lstStyle/>
        <a:p>
          <a:endParaRPr lang="en-US"/>
        </a:p>
      </dgm:t>
    </dgm:pt>
    <dgm:pt modelId="{7686DDC8-0ECE-4454-9B19-13E6D0913B28}" type="pres">
      <dgm:prSet presAssocID="{BBB9C545-E221-4DA0-8F6F-50E6C522B516}" presName="space" presStyleCnt="0"/>
      <dgm:spPr/>
    </dgm:pt>
    <dgm:pt modelId="{8896FA9C-1608-4AE5-B484-BBD5236BB505}" type="pres">
      <dgm:prSet presAssocID="{EE490B2F-F1E5-4F32-9A66-BBB6D7F87FA9}" presName="composite" presStyleCnt="0"/>
      <dgm:spPr/>
    </dgm:pt>
    <dgm:pt modelId="{5A47D0BE-9814-45DD-ABB6-652EA7121FC4}" type="pres">
      <dgm:prSet presAssocID="{EE490B2F-F1E5-4F32-9A66-BBB6D7F87FA9}" presName="parTx" presStyleLbl="alignNode1" presStyleIdx="1" presStyleCnt="4">
        <dgm:presLayoutVars>
          <dgm:chMax val="0"/>
          <dgm:chPref val="0"/>
          <dgm:bulletEnabled val="1"/>
        </dgm:presLayoutVars>
      </dgm:prSet>
      <dgm:spPr/>
      <dgm:t>
        <a:bodyPr/>
        <a:lstStyle/>
        <a:p>
          <a:endParaRPr lang="en-US"/>
        </a:p>
      </dgm:t>
    </dgm:pt>
    <dgm:pt modelId="{E1CA751D-3EFD-49E5-BF6F-EA814E0F2A6B}" type="pres">
      <dgm:prSet presAssocID="{EE490B2F-F1E5-4F32-9A66-BBB6D7F87FA9}" presName="desTx" presStyleLbl="alignAccFollowNode1" presStyleIdx="1" presStyleCnt="4">
        <dgm:presLayoutVars>
          <dgm:bulletEnabled val="1"/>
        </dgm:presLayoutVars>
      </dgm:prSet>
      <dgm:spPr/>
      <dgm:t>
        <a:bodyPr/>
        <a:lstStyle/>
        <a:p>
          <a:endParaRPr lang="en-US"/>
        </a:p>
      </dgm:t>
    </dgm:pt>
    <dgm:pt modelId="{3D0CEDDF-0457-4A12-B562-37F7C7DE409F}" type="pres">
      <dgm:prSet presAssocID="{298D8C57-0A48-404B-820C-F5A6DB590FE5}" presName="space" presStyleCnt="0"/>
      <dgm:spPr/>
    </dgm:pt>
    <dgm:pt modelId="{83C8EF45-EA6C-4DF2-9623-7E4A090EF189}" type="pres">
      <dgm:prSet presAssocID="{81405CD8-2CD4-4180-8960-13E1F57A107B}" presName="composite" presStyleCnt="0"/>
      <dgm:spPr/>
    </dgm:pt>
    <dgm:pt modelId="{1658D751-6895-406B-9E12-26D7E2BCDC9A}" type="pres">
      <dgm:prSet presAssocID="{81405CD8-2CD4-4180-8960-13E1F57A107B}" presName="parTx" presStyleLbl="alignNode1" presStyleIdx="2" presStyleCnt="4">
        <dgm:presLayoutVars>
          <dgm:chMax val="0"/>
          <dgm:chPref val="0"/>
          <dgm:bulletEnabled val="1"/>
        </dgm:presLayoutVars>
      </dgm:prSet>
      <dgm:spPr/>
      <dgm:t>
        <a:bodyPr/>
        <a:lstStyle/>
        <a:p>
          <a:endParaRPr lang="en-US"/>
        </a:p>
      </dgm:t>
    </dgm:pt>
    <dgm:pt modelId="{33DF316B-E67B-476D-8990-35B6540476FD}" type="pres">
      <dgm:prSet presAssocID="{81405CD8-2CD4-4180-8960-13E1F57A107B}" presName="desTx" presStyleLbl="alignAccFollowNode1" presStyleIdx="2" presStyleCnt="4">
        <dgm:presLayoutVars>
          <dgm:bulletEnabled val="1"/>
        </dgm:presLayoutVars>
      </dgm:prSet>
      <dgm:spPr/>
      <dgm:t>
        <a:bodyPr/>
        <a:lstStyle/>
        <a:p>
          <a:endParaRPr lang="en-US"/>
        </a:p>
      </dgm:t>
    </dgm:pt>
    <dgm:pt modelId="{79EF8DAF-47D4-43B8-93EC-2E1444B8BB61}" type="pres">
      <dgm:prSet presAssocID="{77A6B888-903D-46E5-A77E-A47F73201E21}" presName="space" presStyleCnt="0"/>
      <dgm:spPr/>
    </dgm:pt>
    <dgm:pt modelId="{22437703-3AAA-4F94-B6A0-07684554DBB9}" type="pres">
      <dgm:prSet presAssocID="{99EA6D20-DC02-4B4C-9DE7-7E5D8EE6DCA1}" presName="composite" presStyleCnt="0"/>
      <dgm:spPr/>
    </dgm:pt>
    <dgm:pt modelId="{B7EBD68F-FF8B-4D73-88EA-A6D4C93ED5C3}" type="pres">
      <dgm:prSet presAssocID="{99EA6D20-DC02-4B4C-9DE7-7E5D8EE6DCA1}" presName="parTx" presStyleLbl="alignNode1" presStyleIdx="3" presStyleCnt="4">
        <dgm:presLayoutVars>
          <dgm:chMax val="0"/>
          <dgm:chPref val="0"/>
          <dgm:bulletEnabled val="1"/>
        </dgm:presLayoutVars>
      </dgm:prSet>
      <dgm:spPr/>
      <dgm:t>
        <a:bodyPr/>
        <a:lstStyle/>
        <a:p>
          <a:endParaRPr lang="en-US"/>
        </a:p>
      </dgm:t>
    </dgm:pt>
    <dgm:pt modelId="{EBC25906-0B07-4BB5-8CFC-DFC8EEAFDA6B}" type="pres">
      <dgm:prSet presAssocID="{99EA6D20-DC02-4B4C-9DE7-7E5D8EE6DCA1}" presName="desTx" presStyleLbl="alignAccFollowNode1" presStyleIdx="3" presStyleCnt="4">
        <dgm:presLayoutVars>
          <dgm:bulletEnabled val="1"/>
        </dgm:presLayoutVars>
      </dgm:prSet>
      <dgm:spPr/>
      <dgm:t>
        <a:bodyPr/>
        <a:lstStyle/>
        <a:p>
          <a:endParaRPr lang="en-US"/>
        </a:p>
      </dgm:t>
    </dgm:pt>
  </dgm:ptLst>
  <dgm:cxnLst>
    <dgm:cxn modelId="{4C5BD48D-FA81-496C-AF75-28283DF4BBFC}" srcId="{99EA6D20-DC02-4B4C-9DE7-7E5D8EE6DCA1}" destId="{623FE813-9DF6-402D-8913-7B796AC223A0}" srcOrd="4" destOrd="0" parTransId="{1CFD4F60-1CF0-475E-830A-96BBFF057A07}" sibTransId="{8DC613EB-9D32-46A6-B81E-65EC051262DC}"/>
    <dgm:cxn modelId="{261C8901-ED80-483A-AF05-955AE3CA3EAC}" srcId="{B9D4710B-85BF-41FD-8FC3-F743CF6C4CD1}" destId="{81405CD8-2CD4-4180-8960-13E1F57A107B}" srcOrd="2" destOrd="0" parTransId="{E9836D8B-A74B-4F12-A016-3E34936F698E}" sibTransId="{77A6B888-903D-46E5-A77E-A47F73201E21}"/>
    <dgm:cxn modelId="{24656535-8751-4F68-8F6C-B91BD77BFF63}" srcId="{5A913C65-8AA2-415E-BCD3-83B53C7A8D02}" destId="{DC8414BA-8428-4299-83EE-0E0EE32D9E90}" srcOrd="0" destOrd="0" parTransId="{A2CB52EF-440F-4FDC-86BE-6499D91EA698}" sibTransId="{E6F06FBA-6B27-4F65-A918-116FE41A6CF4}"/>
    <dgm:cxn modelId="{C87B4B3D-0E1A-4F01-9FAC-5193D83C95C5}" type="presOf" srcId="{CD4BFFED-DB9B-4E4F-9475-98836BB18342}" destId="{EBC25906-0B07-4BB5-8CFC-DFC8EEAFDA6B}" srcOrd="0" destOrd="4" presId="urn:microsoft.com/office/officeart/2005/8/layout/hList1"/>
    <dgm:cxn modelId="{4F29CA94-5CC5-4A02-BD08-1309D5409372}" type="presOf" srcId="{4909354D-34D1-46C6-AA27-748E94407686}" destId="{EBC25906-0B07-4BB5-8CFC-DFC8EEAFDA6B}" srcOrd="0" destOrd="3" presId="urn:microsoft.com/office/officeart/2005/8/layout/hList1"/>
    <dgm:cxn modelId="{90628A73-14CA-4F6E-BF61-F12224DABFC4}" type="presOf" srcId="{82BFA3F3-56AB-4253-9B1A-1B9D77EA3075}" destId="{33DF316B-E67B-476D-8990-35B6540476FD}" srcOrd="0" destOrd="1" presId="urn:microsoft.com/office/officeart/2005/8/layout/hList1"/>
    <dgm:cxn modelId="{79201611-0427-41DE-89AC-574845A300FE}" srcId="{4577E220-3E55-4709-940A-7F82AD0A8FDD}" destId="{5130B7AC-6403-4522-B2D8-11A2619EA161}" srcOrd="0" destOrd="0" parTransId="{98702F43-0448-4E3F-878A-0122E2D04EE5}" sibTransId="{C52FA63E-0F71-4B80-9E9B-7CFF2A85F884}"/>
    <dgm:cxn modelId="{B2DDE6EF-9F4C-4C98-BAA9-9E50B88578E4}" type="presOf" srcId="{85468ACB-66C8-4375-ABCD-B1324861E00D}" destId="{16C4CEF2-3678-4214-881C-EB8EA1568BD8}" srcOrd="0" destOrd="0" presId="urn:microsoft.com/office/officeart/2005/8/layout/hList1"/>
    <dgm:cxn modelId="{8B3A468F-AC4D-40A4-9171-43FCE3175FE8}" type="presOf" srcId="{90A58FA6-C5E4-44DD-91A3-DA512153BF85}" destId="{E1CA751D-3EFD-49E5-BF6F-EA814E0F2A6B}" srcOrd="0" destOrd="5" presId="urn:microsoft.com/office/officeart/2005/8/layout/hList1"/>
    <dgm:cxn modelId="{61ABF8C5-46B6-4D59-958D-29C8EBA09098}" srcId="{62A348F5-11C4-4B4F-8C8F-9D5D42BBA313}" destId="{3BCFB176-DB82-48A3-A608-D05E6A8D07F4}" srcOrd="0" destOrd="0" parTransId="{078F45EA-AF9A-47F8-92A0-1A969F452965}" sibTransId="{FA619960-C1F8-4EB2-83E4-4CA06A586D91}"/>
    <dgm:cxn modelId="{B1CD110A-E951-4B0F-979A-3B43ECBF470E}" type="presOf" srcId="{81405CD8-2CD4-4180-8960-13E1F57A107B}" destId="{1658D751-6895-406B-9E12-26D7E2BCDC9A}" srcOrd="0" destOrd="0" presId="urn:microsoft.com/office/officeart/2005/8/layout/hList1"/>
    <dgm:cxn modelId="{BCF587C3-FA92-4A33-96AA-8B2244819705}" type="presOf" srcId="{37544F8B-53E7-48E5-832B-5BE7E39FB9B1}" destId="{E1CA751D-3EFD-49E5-BF6F-EA814E0F2A6B}" srcOrd="0" destOrd="4" presId="urn:microsoft.com/office/officeart/2005/8/layout/hList1"/>
    <dgm:cxn modelId="{E8F7439D-5FAA-4871-A5CD-66C682214E2F}" type="presOf" srcId="{03DE8C4B-5103-4006-81D6-734B07605C2C}" destId="{E1CA751D-3EFD-49E5-BF6F-EA814E0F2A6B}" srcOrd="0" destOrd="6" presId="urn:microsoft.com/office/officeart/2005/8/layout/hList1"/>
    <dgm:cxn modelId="{BE64F5F8-9182-40D8-9BDC-29F5E62B6024}" type="presOf" srcId="{DC8414BA-8428-4299-83EE-0E0EE32D9E90}" destId="{E1CA751D-3EFD-49E5-BF6F-EA814E0F2A6B}" srcOrd="0" destOrd="8" presId="urn:microsoft.com/office/officeart/2005/8/layout/hList1"/>
    <dgm:cxn modelId="{C463B3F1-984B-434E-9744-64833097CEBC}" srcId="{81405CD8-2CD4-4180-8960-13E1F57A107B}" destId="{C91E8FFD-4D9D-4EAC-ABCA-29E5FA10FF7E}" srcOrd="5" destOrd="0" parTransId="{196B5617-0D97-4387-9782-944EC40FAE09}" sibTransId="{2B70B734-93A9-46F8-8790-BE12342B2D84}"/>
    <dgm:cxn modelId="{7A72E982-3FCA-4736-B7F6-2473580F9123}" srcId="{EE490B2F-F1E5-4F32-9A66-BBB6D7F87FA9}" destId="{280D0F4A-BB01-4689-8BDB-5076DE754691}" srcOrd="2" destOrd="0" parTransId="{4663A24D-1278-4454-9BBB-8C226D5705AB}" sibTransId="{1116673F-280A-488F-BCFD-87399D6ABA71}"/>
    <dgm:cxn modelId="{0CADAD8F-73F9-4192-A30A-32C7994AB057}" srcId="{3D187788-0D79-43E3-A6D4-5741C845E970}" destId="{00401BF7-F9BB-4980-AA21-F32D2ECBF098}" srcOrd="1" destOrd="0" parTransId="{5C51C2F6-CE24-4C27-8A1B-65B76B13C2C3}" sibTransId="{C18707A5-EE76-438B-BE83-D21C3B405A82}"/>
    <dgm:cxn modelId="{936DC965-0D79-409C-B5FE-A6096FC3AB46}" type="presOf" srcId="{99EA6D20-DC02-4B4C-9DE7-7E5D8EE6DCA1}" destId="{B7EBD68F-FF8B-4D73-88EA-A6D4C93ED5C3}" srcOrd="0" destOrd="0" presId="urn:microsoft.com/office/officeart/2005/8/layout/hList1"/>
    <dgm:cxn modelId="{9C900E44-002F-4E22-839E-118AF7ED7A31}" type="presOf" srcId="{D337E795-5659-4F62-BB55-ACF830A87C76}" destId="{33DF316B-E67B-476D-8990-35B6540476FD}" srcOrd="0" destOrd="8" presId="urn:microsoft.com/office/officeart/2005/8/layout/hList1"/>
    <dgm:cxn modelId="{22FD01D3-0FE2-4042-A5B5-49DE34B0231D}" srcId="{4909354D-34D1-46C6-AA27-748E94407686}" destId="{CD4BFFED-DB9B-4E4F-9475-98836BB18342}" srcOrd="0" destOrd="0" parTransId="{4051A3F3-912A-460C-BD40-A2E76527E51B}" sibTransId="{44A57FE5-946F-4440-A856-A04DFFBA2317}"/>
    <dgm:cxn modelId="{1FCA4A90-2947-4F34-955A-664DD98715C1}" srcId="{EE490B2F-F1E5-4F32-9A66-BBB6D7F87FA9}" destId="{5A913C65-8AA2-415E-BCD3-83B53C7A8D02}" srcOrd="3" destOrd="0" parTransId="{DC67B474-0158-4CCD-8085-A290419589CF}" sibTransId="{13D0DC5A-788D-4492-BBB0-54E3AF4805F8}"/>
    <dgm:cxn modelId="{C1BC739B-F8FB-4B4D-87EC-3F6FA3AACD8F}" type="presOf" srcId="{53DCEA36-76D0-4648-9B6A-5B7B35074412}" destId="{33DF316B-E67B-476D-8990-35B6540476FD}" srcOrd="0" destOrd="6" presId="urn:microsoft.com/office/officeart/2005/8/layout/hList1"/>
    <dgm:cxn modelId="{569F4684-3589-42AD-8413-D1DDDDA953E6}" type="presOf" srcId="{DC86D625-77A2-42E1-A0F1-241824ABE9AD}" destId="{E1CA751D-3EFD-49E5-BF6F-EA814E0F2A6B}" srcOrd="0" destOrd="0" presId="urn:microsoft.com/office/officeart/2005/8/layout/hList1"/>
    <dgm:cxn modelId="{114DE3C4-614F-484F-B8CC-ACCA6638B534}" srcId="{99EA6D20-DC02-4B4C-9DE7-7E5D8EE6DCA1}" destId="{62A348F5-11C4-4B4F-8C8F-9D5D42BBA313}" srcOrd="2" destOrd="0" parTransId="{4E72E96D-15E0-42A7-9A9B-9B77B5EA88A8}" sibTransId="{0D1A46A9-9C5E-4B40-8414-A07DBD0F559B}"/>
    <dgm:cxn modelId="{E20BA30D-F823-44D8-9E70-0B1C626BAA4C}" type="presOf" srcId="{C91E8FFD-4D9D-4EAC-ABCA-29E5FA10FF7E}" destId="{33DF316B-E67B-476D-8990-35B6540476FD}" srcOrd="0" destOrd="7" presId="urn:microsoft.com/office/officeart/2005/8/layout/hList1"/>
    <dgm:cxn modelId="{6B2E22B5-2AEE-43C4-8BA8-A1A3861A4D48}" type="presOf" srcId="{58440A8D-6B9B-4807-A26C-607F6DBF63BE}" destId="{33DF316B-E67B-476D-8990-35B6540476FD}" srcOrd="0" destOrd="3" presId="urn:microsoft.com/office/officeart/2005/8/layout/hList1"/>
    <dgm:cxn modelId="{558A72B2-D217-40BC-B584-FB2C4901B142}" srcId="{B9D4710B-85BF-41FD-8FC3-F743CF6C4CD1}" destId="{EE490B2F-F1E5-4F32-9A66-BBB6D7F87FA9}" srcOrd="1" destOrd="0" parTransId="{449C5CFC-C23B-4F02-BF85-7E439B5B6A9C}" sibTransId="{298D8C57-0A48-404B-820C-F5A6DB590FE5}"/>
    <dgm:cxn modelId="{3CF48F07-F528-43F6-BE43-84754C20BA5C}" srcId="{3D187788-0D79-43E3-A6D4-5741C845E970}" destId="{582A0CEE-7992-4411-9750-B3076B2F1434}" srcOrd="0" destOrd="0" parTransId="{1086C320-970B-40D2-99A4-48FEE70206D3}" sibTransId="{4627F4F1-C97B-4AA9-9A50-CDB4F3CB9F65}"/>
    <dgm:cxn modelId="{17580159-6EDF-49A7-86AA-8B05BB95128E}" type="presOf" srcId="{21FA8E29-14CD-44D2-8A1B-43AEB3374F4D}" destId="{5D361077-5937-4A50-BDC0-7F70E9A19DC2}" srcOrd="0" destOrd="1" presId="urn:microsoft.com/office/officeart/2005/8/layout/hList1"/>
    <dgm:cxn modelId="{D615DB8B-3FB0-4ABB-8728-C148EC054C85}" type="presOf" srcId="{CCE9E900-ECDC-4E0F-995C-0E541D3B4955}" destId="{33DF316B-E67B-476D-8990-35B6540476FD}" srcOrd="0" destOrd="5" presId="urn:microsoft.com/office/officeart/2005/8/layout/hList1"/>
    <dgm:cxn modelId="{B1414217-19DC-4E0B-90FE-674E182870EA}" srcId="{4577E220-3E55-4709-940A-7F82AD0A8FDD}" destId="{6D459AE6-F319-4A7E-8561-BA3B05E3B06E}" srcOrd="1" destOrd="0" parTransId="{F5C76B2B-7DF6-4EF8-B2F0-455920D0FEBE}" sibTransId="{F4D9FEF2-4C52-40B7-A5B1-D262E3D4A119}"/>
    <dgm:cxn modelId="{2E08D93A-1641-4457-9428-9D400291B43E}" type="presOf" srcId="{00401BF7-F9BB-4980-AA21-F32D2ECBF098}" destId="{EBC25906-0B07-4BB5-8CFC-DFC8EEAFDA6B}" srcOrd="0" destOrd="2" presId="urn:microsoft.com/office/officeart/2005/8/layout/hList1"/>
    <dgm:cxn modelId="{ABA4C72A-209E-4F0F-8DB2-B94888634D45}" srcId="{81405CD8-2CD4-4180-8960-13E1F57A107B}" destId="{CCE9E900-ECDC-4E0F-995C-0E541D3B4955}" srcOrd="4" destOrd="0" parTransId="{6CA77485-ABDD-4807-A745-0F58C7BF615B}" sibTransId="{316DFB6C-6580-41CC-B47C-6C3C82C0893B}"/>
    <dgm:cxn modelId="{2E1F8811-64EE-47F9-B37A-1FBDBBE5D973}" type="presOf" srcId="{3BCFB176-DB82-48A3-A608-D05E6A8D07F4}" destId="{EBC25906-0B07-4BB5-8CFC-DFC8EEAFDA6B}" srcOrd="0" destOrd="6" presId="urn:microsoft.com/office/officeart/2005/8/layout/hList1"/>
    <dgm:cxn modelId="{BD6A22D0-DA6E-40EF-A446-1D824748CE37}" srcId="{85468ACB-66C8-4375-ABCD-B1324861E00D}" destId="{4B04E993-8731-4A31-A029-62B1BE6867E0}" srcOrd="0" destOrd="0" parTransId="{5BC8C487-587E-4247-97FB-DD3997D136BF}" sibTransId="{28494C83-87E5-4E4B-93A7-6D2304DF5D08}"/>
    <dgm:cxn modelId="{54A8EB0B-092F-4579-BC82-FE9C461D0CE4}" type="presOf" srcId="{4577E220-3E55-4709-940A-7F82AD0A8FDD}" destId="{EBC25906-0B07-4BB5-8CFC-DFC8EEAFDA6B}" srcOrd="0" destOrd="7" presId="urn:microsoft.com/office/officeart/2005/8/layout/hList1"/>
    <dgm:cxn modelId="{9A7B7461-268B-4394-85CB-DACDD37D9040}" srcId="{EE490B2F-F1E5-4F32-9A66-BBB6D7F87FA9}" destId="{DC86D625-77A2-42E1-A0F1-241824ABE9AD}" srcOrd="0" destOrd="0" parTransId="{DD51F061-B94C-48E8-8246-D6E37F175C68}" sibTransId="{7135CE71-4AE8-4080-93F4-9786D43F40BE}"/>
    <dgm:cxn modelId="{E36708D6-44E3-4F07-B04B-C289B151DF50}" srcId="{81405CD8-2CD4-4180-8960-13E1F57A107B}" destId="{58440A8D-6B9B-4807-A26C-607F6DBF63BE}" srcOrd="3" destOrd="0" parTransId="{874B04A7-0A6F-4038-AC01-6BAF31BB2BF3}" sibTransId="{EC0D6658-DCEC-44A5-8A03-46931C48B27B}"/>
    <dgm:cxn modelId="{831D7407-D790-4A08-B1D9-28BA0D85BCD0}" srcId="{EE490B2F-F1E5-4F32-9A66-BBB6D7F87FA9}" destId="{728FAB00-CDDA-42EF-A291-B5DCED6C3EF0}" srcOrd="1" destOrd="0" parTransId="{D38DE820-25E3-425A-9FDD-9B7F3837ADC7}" sibTransId="{71D16487-3DF5-4A20-9CEA-BE152BE3D4C7}"/>
    <dgm:cxn modelId="{7253E674-7F04-49CD-8374-62B1352F855F}" type="presOf" srcId="{623FE813-9DF6-402D-8913-7B796AC223A0}" destId="{EBC25906-0B07-4BB5-8CFC-DFC8EEAFDA6B}" srcOrd="0" destOrd="10" presId="urn:microsoft.com/office/officeart/2005/8/layout/hList1"/>
    <dgm:cxn modelId="{856B47DA-1A05-43FC-BC37-2B7DA9C286EA}" type="presOf" srcId="{5A913C65-8AA2-415E-BCD3-83B53C7A8D02}" destId="{E1CA751D-3EFD-49E5-BF6F-EA814E0F2A6B}" srcOrd="0" destOrd="7" presId="urn:microsoft.com/office/officeart/2005/8/layout/hList1"/>
    <dgm:cxn modelId="{DAD5B52B-7F77-4E72-910F-1D27590A2AB1}" srcId="{280D0F4A-BB01-4689-8BDB-5076DE754691}" destId="{1004433C-57AB-4C75-9ACF-0811C3231633}" srcOrd="0" destOrd="0" parTransId="{9FDECC3B-4C2C-4B10-A28F-48B82FA86F14}" sibTransId="{C822B58A-37B6-4AE3-8CB4-598CCB6386B5}"/>
    <dgm:cxn modelId="{811A995E-F32F-4B1E-A4DF-3ADEB42C4F7E}" srcId="{58440A8D-6B9B-4807-A26C-607F6DBF63BE}" destId="{AF8B6E5E-7B20-46F8-8186-164C826DAA23}" srcOrd="0" destOrd="0" parTransId="{34F820EE-8C0E-4F82-AB85-8406DC18F765}" sibTransId="{37644502-1ADD-4653-8487-E53225E846D1}"/>
    <dgm:cxn modelId="{27B6DD2B-FEC4-462B-B91A-C609A71167B9}" type="presOf" srcId="{AF8B6E5E-7B20-46F8-8186-164C826DAA23}" destId="{33DF316B-E67B-476D-8990-35B6540476FD}" srcOrd="0" destOrd="4" presId="urn:microsoft.com/office/officeart/2005/8/layout/hList1"/>
    <dgm:cxn modelId="{EB703628-D4E1-446B-8A46-EEEA68B276CF}" type="presOf" srcId="{280D0F4A-BB01-4689-8BDB-5076DE754691}" destId="{E1CA751D-3EFD-49E5-BF6F-EA814E0F2A6B}" srcOrd="0" destOrd="2" presId="urn:microsoft.com/office/officeart/2005/8/layout/hList1"/>
    <dgm:cxn modelId="{9E800B0F-A32D-4461-8C4B-AC4BC9B05FB1}" srcId="{81405CD8-2CD4-4180-8960-13E1F57A107B}" destId="{CDA54BC0-D277-4DAD-AF43-1C58A825F1DD}" srcOrd="0" destOrd="0" parTransId="{4F458ABB-4706-4303-9F59-D994FC78D20B}" sibTransId="{0F9C6E98-E100-4948-B7A2-7C2749D5182F}"/>
    <dgm:cxn modelId="{8D04E7DF-CFE2-41B2-99A3-B1D7A8011019}" type="presOf" srcId="{6D459AE6-F319-4A7E-8561-BA3B05E3B06E}" destId="{EBC25906-0B07-4BB5-8CFC-DFC8EEAFDA6B}" srcOrd="0" destOrd="9" presId="urn:microsoft.com/office/officeart/2005/8/layout/hList1"/>
    <dgm:cxn modelId="{9D425A4D-EA81-43CF-8134-35EE0C3F189C}" type="presOf" srcId="{4B04E993-8731-4A31-A029-62B1BE6867E0}" destId="{5D361077-5937-4A50-BDC0-7F70E9A19DC2}" srcOrd="0" destOrd="0" presId="urn:microsoft.com/office/officeart/2005/8/layout/hList1"/>
    <dgm:cxn modelId="{12A6E7D1-41C9-4618-B9A6-64E20AA36603}" type="presOf" srcId="{2E9C384C-2759-4153-9934-E64ABE7C4990}" destId="{33DF316B-E67B-476D-8990-35B6540476FD}" srcOrd="0" destOrd="2" presId="urn:microsoft.com/office/officeart/2005/8/layout/hList1"/>
    <dgm:cxn modelId="{129E42AE-56F9-40C5-9460-D45DC7451E69}" type="presOf" srcId="{3D187788-0D79-43E3-A6D4-5741C845E970}" destId="{EBC25906-0B07-4BB5-8CFC-DFC8EEAFDA6B}" srcOrd="0" destOrd="0" presId="urn:microsoft.com/office/officeart/2005/8/layout/hList1"/>
    <dgm:cxn modelId="{0B801D41-6E56-428B-80E2-5B1CA3737674}" type="presOf" srcId="{EE490B2F-F1E5-4F32-9A66-BBB6D7F87FA9}" destId="{5A47D0BE-9814-45DD-ABB6-652EA7121FC4}" srcOrd="0" destOrd="0" presId="urn:microsoft.com/office/officeart/2005/8/layout/hList1"/>
    <dgm:cxn modelId="{FDB7411A-8D24-4BCD-91C5-2291570C418C}" srcId="{99EA6D20-DC02-4B4C-9DE7-7E5D8EE6DCA1}" destId="{3D187788-0D79-43E3-A6D4-5741C845E970}" srcOrd="0" destOrd="0" parTransId="{354B805A-6435-4A5E-8D05-AD72412FE022}" sibTransId="{49FC581F-5CDF-41C9-8B7F-BFEFCB93EAB3}"/>
    <dgm:cxn modelId="{A0155BDC-A524-42E6-A0E3-A40A485551B1}" type="presOf" srcId="{62A348F5-11C4-4B4F-8C8F-9D5D42BBA313}" destId="{EBC25906-0B07-4BB5-8CFC-DFC8EEAFDA6B}" srcOrd="0" destOrd="5" presId="urn:microsoft.com/office/officeart/2005/8/layout/hList1"/>
    <dgm:cxn modelId="{D9BCB4A4-4A73-490B-8D11-02E0D4A5AEEC}" srcId="{B9D4710B-85BF-41FD-8FC3-F743CF6C4CD1}" destId="{85468ACB-66C8-4375-ABCD-B1324861E00D}" srcOrd="0" destOrd="0" parTransId="{713511BF-64FB-49E2-BB23-BE3775CAEABE}" sibTransId="{BBB9C545-E221-4DA0-8F6F-50E6C522B516}"/>
    <dgm:cxn modelId="{6023B9B5-C91F-4D81-B24D-01C0F568738E}" srcId="{280D0F4A-BB01-4689-8BDB-5076DE754691}" destId="{03DE8C4B-5103-4006-81D6-734B07605C2C}" srcOrd="3" destOrd="0" parTransId="{864F0195-87A2-4AA5-A088-CF0F056DE235}" sibTransId="{33C2B650-888D-47B5-B2E6-0774BF27BE0E}"/>
    <dgm:cxn modelId="{59E07599-1C18-4509-9308-3DB20D818C38}" srcId="{CCE9E900-ECDC-4E0F-995C-0E541D3B4955}" destId="{53DCEA36-76D0-4648-9B6A-5B7B35074412}" srcOrd="0" destOrd="0" parTransId="{14B31486-03E1-4152-8C04-11BF1AA020F3}" sibTransId="{52AE6C72-4DDC-4B86-9D69-E4E1FEC96427}"/>
    <dgm:cxn modelId="{C2E6247A-EC10-482B-B706-9AC315DEFF10}" srcId="{280D0F4A-BB01-4689-8BDB-5076DE754691}" destId="{90A58FA6-C5E4-44DD-91A3-DA512153BF85}" srcOrd="2" destOrd="0" parTransId="{A137FACB-1A35-4369-891C-6172A7D12FE1}" sibTransId="{B8EBA7BA-1E31-42D7-89B1-F50506CB0F7D}"/>
    <dgm:cxn modelId="{AE4A4F21-79F8-4A39-B19F-5459D75295F9}" srcId="{85468ACB-66C8-4375-ABCD-B1324861E00D}" destId="{21FA8E29-14CD-44D2-8A1B-43AEB3374F4D}" srcOrd="1" destOrd="0" parTransId="{E45502F9-642F-4D26-B86D-4E6C8A3615A1}" sibTransId="{03811BD9-5165-49FA-A9AC-48E59A8D9333}"/>
    <dgm:cxn modelId="{708BE162-3EC8-4851-9D54-23AEA13FC862}" srcId="{81405CD8-2CD4-4180-8960-13E1F57A107B}" destId="{82BFA3F3-56AB-4253-9B1A-1B9D77EA3075}" srcOrd="1" destOrd="0" parTransId="{762593C7-DE3F-408D-BDD5-893C1B57FC63}" sibTransId="{91A84964-D234-47A1-B877-11DBCA410F93}"/>
    <dgm:cxn modelId="{C1B728C5-0F08-44B2-9C1A-1A19E2696003}" srcId="{81405CD8-2CD4-4180-8960-13E1F57A107B}" destId="{D337E795-5659-4F62-BB55-ACF830A87C76}" srcOrd="6" destOrd="0" parTransId="{80F5BE97-962E-456B-A8E5-127BCCE71AE9}" sibTransId="{19F6D50D-C7FA-414B-AB26-D2BA0DC394AD}"/>
    <dgm:cxn modelId="{43F5584B-C1DE-43ED-B110-9E3F929BD7B2}" srcId="{B9D4710B-85BF-41FD-8FC3-F743CF6C4CD1}" destId="{99EA6D20-DC02-4B4C-9DE7-7E5D8EE6DCA1}" srcOrd="3" destOrd="0" parTransId="{7EFD02A9-C843-45AF-85F8-34F29377EF00}" sibTransId="{7CE88F86-E7B3-434B-BE4C-023D14DD62C7}"/>
    <dgm:cxn modelId="{651D41BA-8661-4246-A81F-CD7FF41D750E}" srcId="{81405CD8-2CD4-4180-8960-13E1F57A107B}" destId="{2E9C384C-2759-4153-9934-E64ABE7C4990}" srcOrd="2" destOrd="0" parTransId="{FE404CB5-1E1B-41D5-BC83-4F7593447DF7}" sibTransId="{21379ED6-C4B0-42F7-9A4D-4740B37115D9}"/>
    <dgm:cxn modelId="{CBC2D6E3-6737-4A03-BB16-4215F4F4A86D}" srcId="{85468ACB-66C8-4375-ABCD-B1324861E00D}" destId="{13B41015-4419-47F7-B054-507A66EA81D9}" srcOrd="2" destOrd="0" parTransId="{D063E5BD-6848-47D9-B6F5-C319845EA26F}" sibTransId="{A00C188B-FC2D-411C-8F6C-95455DADE927}"/>
    <dgm:cxn modelId="{4C71B5B3-F4EF-4262-A2D3-822B94074569}" srcId="{99EA6D20-DC02-4B4C-9DE7-7E5D8EE6DCA1}" destId="{4909354D-34D1-46C6-AA27-748E94407686}" srcOrd="1" destOrd="0" parTransId="{FF039CF9-5C54-48E9-BF0C-29C4EFB0CCC3}" sibTransId="{6FBF0BF3-9A5B-471B-AE74-BB9DCFBFEEF8}"/>
    <dgm:cxn modelId="{CEB41B0C-B13A-41C1-8B7F-7976D33AC6A8}" type="presOf" srcId="{CDA54BC0-D277-4DAD-AF43-1C58A825F1DD}" destId="{33DF316B-E67B-476D-8990-35B6540476FD}" srcOrd="0" destOrd="0" presId="urn:microsoft.com/office/officeart/2005/8/layout/hList1"/>
    <dgm:cxn modelId="{4CFDDCFC-5A27-46A7-A1FE-4FCC5EAA7690}" type="presOf" srcId="{1004433C-57AB-4C75-9ACF-0811C3231633}" destId="{E1CA751D-3EFD-49E5-BF6F-EA814E0F2A6B}" srcOrd="0" destOrd="3" presId="urn:microsoft.com/office/officeart/2005/8/layout/hList1"/>
    <dgm:cxn modelId="{975CE155-F157-4674-AC86-9FD0000C2A78}" type="presOf" srcId="{582A0CEE-7992-4411-9750-B3076B2F1434}" destId="{EBC25906-0B07-4BB5-8CFC-DFC8EEAFDA6B}" srcOrd="0" destOrd="1" presId="urn:microsoft.com/office/officeart/2005/8/layout/hList1"/>
    <dgm:cxn modelId="{FAF13DDE-2636-462E-AB3F-156AAB88DE75}" srcId="{280D0F4A-BB01-4689-8BDB-5076DE754691}" destId="{37544F8B-53E7-48E5-832B-5BE7E39FB9B1}" srcOrd="1" destOrd="0" parTransId="{20B00210-F70A-451D-BC1A-A945386E400A}" sibTransId="{8BA1CD32-2C50-4482-8989-DB935F358C68}"/>
    <dgm:cxn modelId="{A2C64F0A-DFD4-4430-9E1F-0F4FDE98888C}" type="presOf" srcId="{728FAB00-CDDA-42EF-A291-B5DCED6C3EF0}" destId="{E1CA751D-3EFD-49E5-BF6F-EA814E0F2A6B}" srcOrd="0" destOrd="1" presId="urn:microsoft.com/office/officeart/2005/8/layout/hList1"/>
    <dgm:cxn modelId="{8F1E7EE4-E151-467C-8750-DC856E364BEB}" type="presOf" srcId="{13B41015-4419-47F7-B054-507A66EA81D9}" destId="{5D361077-5937-4A50-BDC0-7F70E9A19DC2}" srcOrd="0" destOrd="2" presId="urn:microsoft.com/office/officeart/2005/8/layout/hList1"/>
    <dgm:cxn modelId="{17090227-02E3-4E08-841E-DF7ECF035487}" type="presOf" srcId="{B9D4710B-85BF-41FD-8FC3-F743CF6C4CD1}" destId="{3023921E-B866-4951-B741-BEB4C8E85154}" srcOrd="0" destOrd="0" presId="urn:microsoft.com/office/officeart/2005/8/layout/hList1"/>
    <dgm:cxn modelId="{9C9673C1-51B1-4F08-9F2B-5791B7A29258}" srcId="{99EA6D20-DC02-4B4C-9DE7-7E5D8EE6DCA1}" destId="{4577E220-3E55-4709-940A-7F82AD0A8FDD}" srcOrd="3" destOrd="0" parTransId="{744BD911-3602-4C9E-AA18-9EAE7C48B0C2}" sibTransId="{51DED907-124F-4E57-9CEC-08927CAB4FB7}"/>
    <dgm:cxn modelId="{71DA33A7-274E-4F36-A15E-C02AF37E978B}" type="presOf" srcId="{5130B7AC-6403-4522-B2D8-11A2619EA161}" destId="{EBC25906-0B07-4BB5-8CFC-DFC8EEAFDA6B}" srcOrd="0" destOrd="8" presId="urn:microsoft.com/office/officeart/2005/8/layout/hList1"/>
    <dgm:cxn modelId="{569A7787-3A41-474E-960E-9BAE75D7C9B0}" type="presParOf" srcId="{3023921E-B866-4951-B741-BEB4C8E85154}" destId="{CD80ACE9-AA72-4F8E-A8AD-8B67357B3291}" srcOrd="0" destOrd="0" presId="urn:microsoft.com/office/officeart/2005/8/layout/hList1"/>
    <dgm:cxn modelId="{BD9C2CBE-4A9D-495B-9621-FDC2811A62E4}" type="presParOf" srcId="{CD80ACE9-AA72-4F8E-A8AD-8B67357B3291}" destId="{16C4CEF2-3678-4214-881C-EB8EA1568BD8}" srcOrd="0" destOrd="0" presId="urn:microsoft.com/office/officeart/2005/8/layout/hList1"/>
    <dgm:cxn modelId="{424B60A3-9B1D-4DD1-89C6-386BF64F874D}" type="presParOf" srcId="{CD80ACE9-AA72-4F8E-A8AD-8B67357B3291}" destId="{5D361077-5937-4A50-BDC0-7F70E9A19DC2}" srcOrd="1" destOrd="0" presId="urn:microsoft.com/office/officeart/2005/8/layout/hList1"/>
    <dgm:cxn modelId="{445ED067-29F6-479F-9B69-65109810CF0A}" type="presParOf" srcId="{3023921E-B866-4951-B741-BEB4C8E85154}" destId="{7686DDC8-0ECE-4454-9B19-13E6D0913B28}" srcOrd="1" destOrd="0" presId="urn:microsoft.com/office/officeart/2005/8/layout/hList1"/>
    <dgm:cxn modelId="{81FC06E7-166B-4DA3-9072-9E95D8A0276D}" type="presParOf" srcId="{3023921E-B866-4951-B741-BEB4C8E85154}" destId="{8896FA9C-1608-4AE5-B484-BBD5236BB505}" srcOrd="2" destOrd="0" presId="urn:microsoft.com/office/officeart/2005/8/layout/hList1"/>
    <dgm:cxn modelId="{FE934C07-833F-41C6-8544-4E2888DDB2B4}" type="presParOf" srcId="{8896FA9C-1608-4AE5-B484-BBD5236BB505}" destId="{5A47D0BE-9814-45DD-ABB6-652EA7121FC4}" srcOrd="0" destOrd="0" presId="urn:microsoft.com/office/officeart/2005/8/layout/hList1"/>
    <dgm:cxn modelId="{C549AD77-4896-4CB4-A0D3-82CF8A08E9ED}" type="presParOf" srcId="{8896FA9C-1608-4AE5-B484-BBD5236BB505}" destId="{E1CA751D-3EFD-49E5-BF6F-EA814E0F2A6B}" srcOrd="1" destOrd="0" presId="urn:microsoft.com/office/officeart/2005/8/layout/hList1"/>
    <dgm:cxn modelId="{A1909636-21DB-4C9A-95BF-22712403BFDF}" type="presParOf" srcId="{3023921E-B866-4951-B741-BEB4C8E85154}" destId="{3D0CEDDF-0457-4A12-B562-37F7C7DE409F}" srcOrd="3" destOrd="0" presId="urn:microsoft.com/office/officeart/2005/8/layout/hList1"/>
    <dgm:cxn modelId="{D652C9A6-26F4-4A88-ADE3-03CCFB847C3A}" type="presParOf" srcId="{3023921E-B866-4951-B741-BEB4C8E85154}" destId="{83C8EF45-EA6C-4DF2-9623-7E4A090EF189}" srcOrd="4" destOrd="0" presId="urn:microsoft.com/office/officeart/2005/8/layout/hList1"/>
    <dgm:cxn modelId="{404EF958-DB21-4A2C-9CC0-C6DA50D523BE}" type="presParOf" srcId="{83C8EF45-EA6C-4DF2-9623-7E4A090EF189}" destId="{1658D751-6895-406B-9E12-26D7E2BCDC9A}" srcOrd="0" destOrd="0" presId="urn:microsoft.com/office/officeart/2005/8/layout/hList1"/>
    <dgm:cxn modelId="{224F411D-B01C-44A8-A4B3-5BC3F75D849F}" type="presParOf" srcId="{83C8EF45-EA6C-4DF2-9623-7E4A090EF189}" destId="{33DF316B-E67B-476D-8990-35B6540476FD}" srcOrd="1" destOrd="0" presId="urn:microsoft.com/office/officeart/2005/8/layout/hList1"/>
    <dgm:cxn modelId="{22AF54F7-2CAC-420A-8628-31756C6B8922}" type="presParOf" srcId="{3023921E-B866-4951-B741-BEB4C8E85154}" destId="{79EF8DAF-47D4-43B8-93EC-2E1444B8BB61}" srcOrd="5" destOrd="0" presId="urn:microsoft.com/office/officeart/2005/8/layout/hList1"/>
    <dgm:cxn modelId="{1CFAD999-4D27-4205-B985-385EBE404C55}" type="presParOf" srcId="{3023921E-B866-4951-B741-BEB4C8E85154}" destId="{22437703-3AAA-4F94-B6A0-07684554DBB9}" srcOrd="6" destOrd="0" presId="urn:microsoft.com/office/officeart/2005/8/layout/hList1"/>
    <dgm:cxn modelId="{E2BD1069-B840-496D-A2D0-AC09100A5776}" type="presParOf" srcId="{22437703-3AAA-4F94-B6A0-07684554DBB9}" destId="{B7EBD68F-FF8B-4D73-88EA-A6D4C93ED5C3}" srcOrd="0" destOrd="0" presId="urn:microsoft.com/office/officeart/2005/8/layout/hList1"/>
    <dgm:cxn modelId="{EF769C82-D789-471E-8AF9-1210DE47CF95}" type="presParOf" srcId="{22437703-3AAA-4F94-B6A0-07684554DBB9}" destId="{EBC25906-0B07-4BB5-8CFC-DFC8EEAFDA6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9D4710B-85BF-41FD-8FC3-F743CF6C4CD1}" type="doc">
      <dgm:prSet loTypeId="urn:microsoft.com/office/officeart/2005/8/layout/hList1" loCatId="list" qsTypeId="urn:microsoft.com/office/officeart/2005/8/quickstyle/3d2" qsCatId="3D" csTypeId="urn:microsoft.com/office/officeart/2005/8/colors/accent1_2" csCatId="accent1" phldr="1"/>
      <dgm:spPr/>
      <dgm:t>
        <a:bodyPr/>
        <a:lstStyle/>
        <a:p>
          <a:endParaRPr lang="en-US"/>
        </a:p>
      </dgm:t>
    </dgm:pt>
    <dgm:pt modelId="{85468ACB-66C8-4375-ABCD-B1324861E00D}">
      <dgm:prSet phldrT="[Text]"/>
      <dgm:spPr/>
      <dgm:t>
        <a:bodyPr/>
        <a:lstStyle/>
        <a:p>
          <a:r>
            <a:rPr lang="en-US" dirty="0" smtClean="0"/>
            <a:t>Workforce Integration  </a:t>
          </a:r>
          <a:endParaRPr lang="en-US" dirty="0"/>
        </a:p>
      </dgm:t>
    </dgm:pt>
    <dgm:pt modelId="{713511BF-64FB-49E2-BB23-BE3775CAEABE}" type="parTrans" cxnId="{D9BCB4A4-4A73-490B-8D11-02E0D4A5AEEC}">
      <dgm:prSet/>
      <dgm:spPr/>
      <dgm:t>
        <a:bodyPr/>
        <a:lstStyle/>
        <a:p>
          <a:endParaRPr lang="en-US"/>
        </a:p>
      </dgm:t>
    </dgm:pt>
    <dgm:pt modelId="{BBB9C545-E221-4DA0-8F6F-50E6C522B516}" type="sibTrans" cxnId="{D9BCB4A4-4A73-490B-8D11-02E0D4A5AEEC}">
      <dgm:prSet/>
      <dgm:spPr/>
      <dgm:t>
        <a:bodyPr/>
        <a:lstStyle/>
        <a:p>
          <a:endParaRPr lang="en-US"/>
        </a:p>
      </dgm:t>
    </dgm:pt>
    <dgm:pt modelId="{4B04E993-8731-4A31-A029-62B1BE6867E0}">
      <dgm:prSet phldrT="[Text]"/>
      <dgm:spPr/>
      <dgm:t>
        <a:bodyPr/>
        <a:lstStyle/>
        <a:p>
          <a:r>
            <a:rPr lang="en-US" dirty="0" smtClean="0">
              <a:solidFill>
                <a:schemeClr val="accent1">
                  <a:lumMod val="60000"/>
                  <a:lumOff val="40000"/>
                </a:schemeClr>
              </a:solidFill>
            </a:rPr>
            <a:t>Career Exploration </a:t>
          </a:r>
          <a:endParaRPr lang="en-US" dirty="0">
            <a:solidFill>
              <a:schemeClr val="accent1">
                <a:lumMod val="60000"/>
                <a:lumOff val="40000"/>
              </a:schemeClr>
            </a:solidFill>
          </a:endParaRPr>
        </a:p>
      </dgm:t>
    </dgm:pt>
    <dgm:pt modelId="{5BC8C487-587E-4247-97FB-DD3997D136BF}" type="parTrans" cxnId="{BD6A22D0-DA6E-40EF-A446-1D824748CE37}">
      <dgm:prSet/>
      <dgm:spPr/>
      <dgm:t>
        <a:bodyPr/>
        <a:lstStyle/>
        <a:p>
          <a:endParaRPr lang="en-US"/>
        </a:p>
      </dgm:t>
    </dgm:pt>
    <dgm:pt modelId="{28494C83-87E5-4E4B-93A7-6D2304DF5D08}" type="sibTrans" cxnId="{BD6A22D0-DA6E-40EF-A446-1D824748CE37}">
      <dgm:prSet/>
      <dgm:spPr/>
      <dgm:t>
        <a:bodyPr/>
        <a:lstStyle/>
        <a:p>
          <a:endParaRPr lang="en-US"/>
        </a:p>
      </dgm:t>
    </dgm:pt>
    <dgm:pt modelId="{EE490B2F-F1E5-4F32-9A66-BBB6D7F87FA9}">
      <dgm:prSet phldrT="[Text]"/>
      <dgm:spPr/>
      <dgm:t>
        <a:bodyPr/>
        <a:lstStyle/>
        <a:p>
          <a:r>
            <a:rPr lang="en-US" dirty="0" smtClean="0"/>
            <a:t>Digital Literacy Integration </a:t>
          </a:r>
          <a:endParaRPr lang="en-US" dirty="0"/>
        </a:p>
      </dgm:t>
    </dgm:pt>
    <dgm:pt modelId="{449C5CFC-C23B-4F02-BF85-7E439B5B6A9C}" type="parTrans" cxnId="{558A72B2-D217-40BC-B584-FB2C4901B142}">
      <dgm:prSet/>
      <dgm:spPr/>
      <dgm:t>
        <a:bodyPr/>
        <a:lstStyle/>
        <a:p>
          <a:endParaRPr lang="en-US"/>
        </a:p>
      </dgm:t>
    </dgm:pt>
    <dgm:pt modelId="{298D8C57-0A48-404B-820C-F5A6DB590FE5}" type="sibTrans" cxnId="{558A72B2-D217-40BC-B584-FB2C4901B142}">
      <dgm:prSet/>
      <dgm:spPr/>
      <dgm:t>
        <a:bodyPr/>
        <a:lstStyle/>
        <a:p>
          <a:endParaRPr lang="en-US"/>
        </a:p>
      </dgm:t>
    </dgm:pt>
    <dgm:pt modelId="{DC86D625-77A2-42E1-A0F1-241824ABE9AD}">
      <dgm:prSet phldrT="[Text]"/>
      <dgm:spPr/>
      <dgm:t>
        <a:bodyPr/>
        <a:lstStyle/>
        <a:p>
          <a:r>
            <a:rPr lang="en-US" dirty="0" smtClean="0">
              <a:solidFill>
                <a:schemeClr val="tx1"/>
              </a:solidFill>
            </a:rPr>
            <a:t>PowerPoints </a:t>
          </a:r>
          <a:endParaRPr lang="en-US" dirty="0">
            <a:solidFill>
              <a:schemeClr val="tx1"/>
            </a:solidFill>
          </a:endParaRPr>
        </a:p>
      </dgm:t>
    </dgm:pt>
    <dgm:pt modelId="{DD51F061-B94C-48E8-8246-D6E37F175C68}" type="parTrans" cxnId="{9A7B7461-268B-4394-85CB-DACDD37D9040}">
      <dgm:prSet/>
      <dgm:spPr/>
      <dgm:t>
        <a:bodyPr/>
        <a:lstStyle/>
        <a:p>
          <a:endParaRPr lang="en-US"/>
        </a:p>
      </dgm:t>
    </dgm:pt>
    <dgm:pt modelId="{7135CE71-4AE8-4080-93F4-9786D43F40BE}" type="sibTrans" cxnId="{9A7B7461-268B-4394-85CB-DACDD37D9040}">
      <dgm:prSet/>
      <dgm:spPr/>
      <dgm:t>
        <a:bodyPr/>
        <a:lstStyle/>
        <a:p>
          <a:endParaRPr lang="en-US"/>
        </a:p>
      </dgm:t>
    </dgm:pt>
    <dgm:pt modelId="{81405CD8-2CD4-4180-8960-13E1F57A107B}">
      <dgm:prSet phldrT="[Text]"/>
      <dgm:spPr/>
      <dgm:t>
        <a:bodyPr/>
        <a:lstStyle/>
        <a:p>
          <a:r>
            <a:rPr lang="en-US" dirty="0" smtClean="0"/>
            <a:t>College Ready Integration</a:t>
          </a:r>
          <a:endParaRPr lang="en-US" dirty="0"/>
        </a:p>
      </dgm:t>
    </dgm:pt>
    <dgm:pt modelId="{E9836D8B-A74B-4F12-A016-3E34936F698E}" type="parTrans" cxnId="{261C8901-ED80-483A-AF05-955AE3CA3EAC}">
      <dgm:prSet/>
      <dgm:spPr/>
      <dgm:t>
        <a:bodyPr/>
        <a:lstStyle/>
        <a:p>
          <a:endParaRPr lang="en-US"/>
        </a:p>
      </dgm:t>
    </dgm:pt>
    <dgm:pt modelId="{77A6B888-903D-46E5-A77E-A47F73201E21}" type="sibTrans" cxnId="{261C8901-ED80-483A-AF05-955AE3CA3EAC}">
      <dgm:prSet/>
      <dgm:spPr/>
      <dgm:t>
        <a:bodyPr/>
        <a:lstStyle/>
        <a:p>
          <a:endParaRPr lang="en-US"/>
        </a:p>
      </dgm:t>
    </dgm:pt>
    <dgm:pt modelId="{CDA54BC0-D277-4DAD-AF43-1C58A825F1DD}">
      <dgm:prSet phldrT="[Text]"/>
      <dgm:spPr/>
      <dgm:t>
        <a:bodyPr/>
        <a:lstStyle/>
        <a:p>
          <a:r>
            <a:rPr lang="en-US" dirty="0" smtClean="0">
              <a:solidFill>
                <a:schemeClr val="accent1">
                  <a:lumMod val="60000"/>
                  <a:lumOff val="40000"/>
                </a:schemeClr>
              </a:solidFill>
            </a:rPr>
            <a:t>Study Skills</a:t>
          </a:r>
          <a:endParaRPr lang="en-US" dirty="0">
            <a:solidFill>
              <a:schemeClr val="accent1">
                <a:lumMod val="60000"/>
                <a:lumOff val="40000"/>
              </a:schemeClr>
            </a:solidFill>
          </a:endParaRPr>
        </a:p>
      </dgm:t>
    </dgm:pt>
    <dgm:pt modelId="{4F458ABB-4706-4303-9F59-D994FC78D20B}" type="parTrans" cxnId="{9E800B0F-A32D-4461-8C4B-AC4BC9B05FB1}">
      <dgm:prSet/>
      <dgm:spPr/>
      <dgm:t>
        <a:bodyPr/>
        <a:lstStyle/>
        <a:p>
          <a:endParaRPr lang="en-US"/>
        </a:p>
      </dgm:t>
    </dgm:pt>
    <dgm:pt modelId="{0F9C6E98-E100-4948-B7A2-7C2749D5182F}" type="sibTrans" cxnId="{9E800B0F-A32D-4461-8C4B-AC4BC9B05FB1}">
      <dgm:prSet/>
      <dgm:spPr/>
      <dgm:t>
        <a:bodyPr/>
        <a:lstStyle/>
        <a:p>
          <a:endParaRPr lang="en-US"/>
        </a:p>
      </dgm:t>
    </dgm:pt>
    <dgm:pt modelId="{3D187788-0D79-43E3-A6D4-5741C845E970}">
      <dgm:prSet phldrT="[Text]"/>
      <dgm:spPr/>
      <dgm:t>
        <a:bodyPr/>
        <a:lstStyle/>
        <a:p>
          <a:r>
            <a:rPr lang="en-US" dirty="0" smtClean="0">
              <a:solidFill>
                <a:schemeClr val="accent1">
                  <a:lumMod val="60000"/>
                  <a:lumOff val="40000"/>
                </a:schemeClr>
              </a:solidFill>
            </a:rPr>
            <a:t>Librarians</a:t>
          </a:r>
          <a:endParaRPr lang="en-US" dirty="0">
            <a:solidFill>
              <a:schemeClr val="accent1">
                <a:lumMod val="60000"/>
                <a:lumOff val="40000"/>
              </a:schemeClr>
            </a:solidFill>
          </a:endParaRPr>
        </a:p>
      </dgm:t>
    </dgm:pt>
    <dgm:pt modelId="{354B805A-6435-4A5E-8D05-AD72412FE022}" type="parTrans" cxnId="{FDB7411A-8D24-4BCD-91C5-2291570C418C}">
      <dgm:prSet/>
      <dgm:spPr/>
      <dgm:t>
        <a:bodyPr/>
        <a:lstStyle/>
        <a:p>
          <a:endParaRPr lang="en-US"/>
        </a:p>
      </dgm:t>
    </dgm:pt>
    <dgm:pt modelId="{49FC581F-5CDF-41C9-8B7F-BFEFCB93EAB3}" type="sibTrans" cxnId="{FDB7411A-8D24-4BCD-91C5-2291570C418C}">
      <dgm:prSet/>
      <dgm:spPr/>
      <dgm:t>
        <a:bodyPr/>
        <a:lstStyle/>
        <a:p>
          <a:endParaRPr lang="en-US"/>
        </a:p>
      </dgm:t>
    </dgm:pt>
    <dgm:pt modelId="{21FA8E29-14CD-44D2-8A1B-43AEB3374F4D}">
      <dgm:prSet/>
      <dgm:spPr/>
      <dgm:t>
        <a:bodyPr/>
        <a:lstStyle/>
        <a:p>
          <a:r>
            <a:rPr lang="en-US" dirty="0" smtClean="0">
              <a:solidFill>
                <a:schemeClr val="accent1">
                  <a:lumMod val="60000"/>
                  <a:lumOff val="40000"/>
                </a:schemeClr>
              </a:solidFill>
            </a:rPr>
            <a:t>Resume Writing</a:t>
          </a:r>
          <a:endParaRPr lang="en-US" dirty="0">
            <a:solidFill>
              <a:schemeClr val="accent1">
                <a:lumMod val="60000"/>
                <a:lumOff val="40000"/>
              </a:schemeClr>
            </a:solidFill>
          </a:endParaRPr>
        </a:p>
      </dgm:t>
    </dgm:pt>
    <dgm:pt modelId="{E45502F9-642F-4D26-B86D-4E6C8A3615A1}" type="parTrans" cxnId="{AE4A4F21-79F8-4A39-B19F-5459D75295F9}">
      <dgm:prSet/>
      <dgm:spPr/>
      <dgm:t>
        <a:bodyPr/>
        <a:lstStyle/>
        <a:p>
          <a:endParaRPr lang="en-US"/>
        </a:p>
      </dgm:t>
    </dgm:pt>
    <dgm:pt modelId="{03811BD9-5165-49FA-A9AC-48E59A8D9333}" type="sibTrans" cxnId="{AE4A4F21-79F8-4A39-B19F-5459D75295F9}">
      <dgm:prSet/>
      <dgm:spPr/>
      <dgm:t>
        <a:bodyPr/>
        <a:lstStyle/>
        <a:p>
          <a:endParaRPr lang="en-US"/>
        </a:p>
      </dgm:t>
    </dgm:pt>
    <dgm:pt modelId="{728FAB00-CDDA-42EF-A291-B5DCED6C3EF0}">
      <dgm:prSet/>
      <dgm:spPr/>
      <dgm:t>
        <a:bodyPr/>
        <a:lstStyle/>
        <a:p>
          <a:r>
            <a:rPr lang="en-US" dirty="0" smtClean="0">
              <a:solidFill>
                <a:schemeClr val="tx1"/>
              </a:solidFill>
            </a:rPr>
            <a:t>Microsoft Word-Formatting  MLA/APA</a:t>
          </a:r>
          <a:endParaRPr lang="en-US" dirty="0">
            <a:solidFill>
              <a:schemeClr val="tx1"/>
            </a:solidFill>
          </a:endParaRPr>
        </a:p>
      </dgm:t>
    </dgm:pt>
    <dgm:pt modelId="{D38DE820-25E3-425A-9FDD-9B7F3837ADC7}" type="parTrans" cxnId="{831D7407-D790-4A08-B1D9-28BA0D85BCD0}">
      <dgm:prSet/>
      <dgm:spPr/>
      <dgm:t>
        <a:bodyPr/>
        <a:lstStyle/>
        <a:p>
          <a:endParaRPr lang="en-US"/>
        </a:p>
      </dgm:t>
    </dgm:pt>
    <dgm:pt modelId="{71D16487-3DF5-4A20-9CEA-BE152BE3D4C7}" type="sibTrans" cxnId="{831D7407-D790-4A08-B1D9-28BA0D85BCD0}">
      <dgm:prSet/>
      <dgm:spPr/>
      <dgm:t>
        <a:bodyPr/>
        <a:lstStyle/>
        <a:p>
          <a:endParaRPr lang="en-US"/>
        </a:p>
      </dgm:t>
    </dgm:pt>
    <dgm:pt modelId="{280D0F4A-BB01-4689-8BDB-5076DE754691}">
      <dgm:prSet/>
      <dgm:spPr/>
      <dgm:t>
        <a:bodyPr/>
        <a:lstStyle/>
        <a:p>
          <a:r>
            <a:rPr lang="en-US" dirty="0" smtClean="0">
              <a:solidFill>
                <a:schemeClr val="tx1"/>
              </a:solidFill>
            </a:rPr>
            <a:t>Amarillo College’s Online System-Blackboard </a:t>
          </a:r>
          <a:endParaRPr lang="en-US" dirty="0">
            <a:solidFill>
              <a:schemeClr val="tx1"/>
            </a:solidFill>
          </a:endParaRPr>
        </a:p>
      </dgm:t>
    </dgm:pt>
    <dgm:pt modelId="{4663A24D-1278-4454-9BBB-8C226D5705AB}" type="parTrans" cxnId="{7A72E982-3FCA-4736-B7F6-2473580F9123}">
      <dgm:prSet/>
      <dgm:spPr/>
      <dgm:t>
        <a:bodyPr/>
        <a:lstStyle/>
        <a:p>
          <a:endParaRPr lang="en-US"/>
        </a:p>
      </dgm:t>
    </dgm:pt>
    <dgm:pt modelId="{1116673F-280A-488F-BCFD-87399D6ABA71}" type="sibTrans" cxnId="{7A72E982-3FCA-4736-B7F6-2473580F9123}">
      <dgm:prSet/>
      <dgm:spPr/>
      <dgm:t>
        <a:bodyPr/>
        <a:lstStyle/>
        <a:p>
          <a:endParaRPr lang="en-US"/>
        </a:p>
      </dgm:t>
    </dgm:pt>
    <dgm:pt modelId="{1004433C-57AB-4C75-9ACF-0811C3231633}">
      <dgm:prSet/>
      <dgm:spPr/>
      <dgm:t>
        <a:bodyPr/>
        <a:lstStyle/>
        <a:p>
          <a:r>
            <a:rPr lang="en-US" dirty="0" smtClean="0">
              <a:solidFill>
                <a:schemeClr val="tx1"/>
              </a:solidFill>
            </a:rPr>
            <a:t>Discussion Post</a:t>
          </a:r>
          <a:endParaRPr lang="en-US" dirty="0">
            <a:solidFill>
              <a:schemeClr val="tx1"/>
            </a:solidFill>
          </a:endParaRPr>
        </a:p>
      </dgm:t>
    </dgm:pt>
    <dgm:pt modelId="{9FDECC3B-4C2C-4B10-A28F-48B82FA86F14}" type="parTrans" cxnId="{DAD5B52B-7F77-4E72-910F-1D27590A2AB1}">
      <dgm:prSet/>
      <dgm:spPr/>
      <dgm:t>
        <a:bodyPr/>
        <a:lstStyle/>
        <a:p>
          <a:endParaRPr lang="en-US"/>
        </a:p>
      </dgm:t>
    </dgm:pt>
    <dgm:pt modelId="{C822B58A-37B6-4AE3-8CB4-598CCB6386B5}" type="sibTrans" cxnId="{DAD5B52B-7F77-4E72-910F-1D27590A2AB1}">
      <dgm:prSet/>
      <dgm:spPr/>
      <dgm:t>
        <a:bodyPr/>
        <a:lstStyle/>
        <a:p>
          <a:endParaRPr lang="en-US"/>
        </a:p>
      </dgm:t>
    </dgm:pt>
    <dgm:pt modelId="{37544F8B-53E7-48E5-832B-5BE7E39FB9B1}">
      <dgm:prSet/>
      <dgm:spPr/>
      <dgm:t>
        <a:bodyPr/>
        <a:lstStyle/>
        <a:p>
          <a:r>
            <a:rPr lang="en-US" dirty="0" smtClean="0">
              <a:solidFill>
                <a:schemeClr val="tx1"/>
              </a:solidFill>
            </a:rPr>
            <a:t>Online Test/Quizzes</a:t>
          </a:r>
          <a:endParaRPr lang="en-US" dirty="0">
            <a:solidFill>
              <a:schemeClr val="tx1"/>
            </a:solidFill>
          </a:endParaRPr>
        </a:p>
      </dgm:t>
    </dgm:pt>
    <dgm:pt modelId="{20B00210-F70A-451D-BC1A-A945386E400A}" type="parTrans" cxnId="{FAF13DDE-2636-462E-AB3F-156AAB88DE75}">
      <dgm:prSet/>
      <dgm:spPr/>
      <dgm:t>
        <a:bodyPr/>
        <a:lstStyle/>
        <a:p>
          <a:endParaRPr lang="en-US"/>
        </a:p>
      </dgm:t>
    </dgm:pt>
    <dgm:pt modelId="{8BA1CD32-2C50-4482-8989-DB935F358C68}" type="sibTrans" cxnId="{FAF13DDE-2636-462E-AB3F-156AAB88DE75}">
      <dgm:prSet/>
      <dgm:spPr/>
      <dgm:t>
        <a:bodyPr/>
        <a:lstStyle/>
        <a:p>
          <a:endParaRPr lang="en-US"/>
        </a:p>
      </dgm:t>
    </dgm:pt>
    <dgm:pt modelId="{90A58FA6-C5E4-44DD-91A3-DA512153BF85}">
      <dgm:prSet/>
      <dgm:spPr/>
      <dgm:t>
        <a:bodyPr/>
        <a:lstStyle/>
        <a:p>
          <a:r>
            <a:rPr lang="en-US" dirty="0" smtClean="0">
              <a:solidFill>
                <a:schemeClr val="tx1"/>
              </a:solidFill>
            </a:rPr>
            <a:t>Emailing</a:t>
          </a:r>
          <a:endParaRPr lang="en-US" dirty="0">
            <a:solidFill>
              <a:schemeClr val="tx1"/>
            </a:solidFill>
          </a:endParaRPr>
        </a:p>
      </dgm:t>
    </dgm:pt>
    <dgm:pt modelId="{A137FACB-1A35-4369-891C-6172A7D12FE1}" type="parTrans" cxnId="{C2E6247A-EC10-482B-B706-9AC315DEFF10}">
      <dgm:prSet/>
      <dgm:spPr/>
      <dgm:t>
        <a:bodyPr/>
        <a:lstStyle/>
        <a:p>
          <a:endParaRPr lang="en-US"/>
        </a:p>
      </dgm:t>
    </dgm:pt>
    <dgm:pt modelId="{B8EBA7BA-1E31-42D7-89B1-F50506CB0F7D}" type="sibTrans" cxnId="{C2E6247A-EC10-482B-B706-9AC315DEFF10}">
      <dgm:prSet/>
      <dgm:spPr/>
      <dgm:t>
        <a:bodyPr/>
        <a:lstStyle/>
        <a:p>
          <a:endParaRPr lang="en-US"/>
        </a:p>
      </dgm:t>
    </dgm:pt>
    <dgm:pt modelId="{03DE8C4B-5103-4006-81D6-734B07605C2C}">
      <dgm:prSet/>
      <dgm:spPr/>
      <dgm:t>
        <a:bodyPr/>
        <a:lstStyle/>
        <a:p>
          <a:r>
            <a:rPr lang="en-US" dirty="0" smtClean="0">
              <a:solidFill>
                <a:schemeClr val="tx1"/>
              </a:solidFill>
            </a:rPr>
            <a:t>Uploading Assignments  </a:t>
          </a:r>
          <a:endParaRPr lang="en-US" dirty="0">
            <a:solidFill>
              <a:schemeClr val="tx1"/>
            </a:solidFill>
          </a:endParaRPr>
        </a:p>
      </dgm:t>
    </dgm:pt>
    <dgm:pt modelId="{864F0195-87A2-4AA5-A088-CF0F056DE235}" type="parTrans" cxnId="{6023B9B5-C91F-4D81-B24D-01C0F568738E}">
      <dgm:prSet/>
      <dgm:spPr/>
      <dgm:t>
        <a:bodyPr/>
        <a:lstStyle/>
        <a:p>
          <a:endParaRPr lang="en-US"/>
        </a:p>
      </dgm:t>
    </dgm:pt>
    <dgm:pt modelId="{33C2B650-888D-47B5-B2E6-0774BF27BE0E}" type="sibTrans" cxnId="{6023B9B5-C91F-4D81-B24D-01C0F568738E}">
      <dgm:prSet/>
      <dgm:spPr/>
      <dgm:t>
        <a:bodyPr/>
        <a:lstStyle/>
        <a:p>
          <a:endParaRPr lang="en-US"/>
        </a:p>
      </dgm:t>
    </dgm:pt>
    <dgm:pt modelId="{5A913C65-8AA2-415E-BCD3-83B53C7A8D02}">
      <dgm:prSet/>
      <dgm:spPr/>
      <dgm:t>
        <a:bodyPr/>
        <a:lstStyle/>
        <a:p>
          <a:r>
            <a:rPr lang="en-US" dirty="0" smtClean="0">
              <a:solidFill>
                <a:schemeClr val="tx1"/>
              </a:solidFill>
            </a:rPr>
            <a:t>Thumb Drive Skills</a:t>
          </a:r>
          <a:endParaRPr lang="en-US" dirty="0">
            <a:solidFill>
              <a:schemeClr val="tx1"/>
            </a:solidFill>
          </a:endParaRPr>
        </a:p>
      </dgm:t>
    </dgm:pt>
    <dgm:pt modelId="{DC67B474-0158-4CCD-8085-A290419589CF}" type="parTrans" cxnId="{1FCA4A90-2947-4F34-955A-664DD98715C1}">
      <dgm:prSet/>
      <dgm:spPr/>
      <dgm:t>
        <a:bodyPr/>
        <a:lstStyle/>
        <a:p>
          <a:endParaRPr lang="en-US"/>
        </a:p>
      </dgm:t>
    </dgm:pt>
    <dgm:pt modelId="{13D0DC5A-788D-4492-BBB0-54E3AF4805F8}" type="sibTrans" cxnId="{1FCA4A90-2947-4F34-955A-664DD98715C1}">
      <dgm:prSet/>
      <dgm:spPr/>
      <dgm:t>
        <a:bodyPr/>
        <a:lstStyle/>
        <a:p>
          <a:endParaRPr lang="en-US"/>
        </a:p>
      </dgm:t>
    </dgm:pt>
    <dgm:pt modelId="{DC8414BA-8428-4299-83EE-0E0EE32D9E90}">
      <dgm:prSet/>
      <dgm:spPr/>
      <dgm:t>
        <a:bodyPr/>
        <a:lstStyle/>
        <a:p>
          <a:r>
            <a:rPr lang="en-US" dirty="0" smtClean="0">
              <a:solidFill>
                <a:schemeClr val="tx1"/>
              </a:solidFill>
            </a:rPr>
            <a:t>Storing &amp; Retrieving Documents   </a:t>
          </a:r>
          <a:endParaRPr lang="en-US" dirty="0">
            <a:solidFill>
              <a:schemeClr val="tx1"/>
            </a:solidFill>
          </a:endParaRPr>
        </a:p>
      </dgm:t>
    </dgm:pt>
    <dgm:pt modelId="{A2CB52EF-440F-4FDC-86BE-6499D91EA698}" type="parTrans" cxnId="{24656535-8751-4F68-8F6C-B91BD77BFF63}">
      <dgm:prSet/>
      <dgm:spPr/>
      <dgm:t>
        <a:bodyPr/>
        <a:lstStyle/>
        <a:p>
          <a:endParaRPr lang="en-US"/>
        </a:p>
      </dgm:t>
    </dgm:pt>
    <dgm:pt modelId="{E6F06FBA-6B27-4F65-A918-116FE41A6CF4}" type="sibTrans" cxnId="{24656535-8751-4F68-8F6C-B91BD77BFF63}">
      <dgm:prSet/>
      <dgm:spPr/>
      <dgm:t>
        <a:bodyPr/>
        <a:lstStyle/>
        <a:p>
          <a:endParaRPr lang="en-US"/>
        </a:p>
      </dgm:t>
    </dgm:pt>
    <dgm:pt modelId="{9D03ED39-298C-4855-8344-CF104EBEDACF}">
      <dgm:prSet/>
      <dgm:spPr/>
      <dgm:t>
        <a:bodyPr/>
        <a:lstStyle/>
        <a:p>
          <a:r>
            <a:rPr lang="en-US" dirty="0" smtClean="0">
              <a:solidFill>
                <a:schemeClr val="accent1">
                  <a:lumMod val="60000"/>
                  <a:lumOff val="40000"/>
                </a:schemeClr>
              </a:solidFill>
            </a:rPr>
            <a:t>Test Taking Strategies </a:t>
          </a:r>
          <a:endParaRPr lang="en-US" dirty="0">
            <a:solidFill>
              <a:schemeClr val="accent1">
                <a:lumMod val="60000"/>
                <a:lumOff val="40000"/>
              </a:schemeClr>
            </a:solidFill>
          </a:endParaRPr>
        </a:p>
      </dgm:t>
    </dgm:pt>
    <dgm:pt modelId="{DFE0B033-6420-4578-B050-E10D70FE2CDF}" type="parTrans" cxnId="{7707F66E-04A0-4A64-9E73-023812C35557}">
      <dgm:prSet/>
      <dgm:spPr/>
      <dgm:t>
        <a:bodyPr/>
        <a:lstStyle/>
        <a:p>
          <a:endParaRPr lang="en-US"/>
        </a:p>
      </dgm:t>
    </dgm:pt>
    <dgm:pt modelId="{2FBD2A6F-F6C7-483F-99E8-D97318F4AA8E}" type="sibTrans" cxnId="{7707F66E-04A0-4A64-9E73-023812C35557}">
      <dgm:prSet/>
      <dgm:spPr/>
      <dgm:t>
        <a:bodyPr/>
        <a:lstStyle/>
        <a:p>
          <a:endParaRPr lang="en-US"/>
        </a:p>
      </dgm:t>
    </dgm:pt>
    <dgm:pt modelId="{2E9C384C-2759-4153-9934-E64ABE7C4990}">
      <dgm:prSet/>
      <dgm:spPr/>
      <dgm:t>
        <a:bodyPr/>
        <a:lstStyle/>
        <a:p>
          <a:r>
            <a:rPr lang="en-US" dirty="0" smtClean="0">
              <a:solidFill>
                <a:schemeClr val="accent1">
                  <a:lumMod val="60000"/>
                  <a:lumOff val="40000"/>
                </a:schemeClr>
              </a:solidFill>
            </a:rPr>
            <a:t>Note Taking Skills </a:t>
          </a:r>
          <a:endParaRPr lang="en-US" dirty="0">
            <a:solidFill>
              <a:schemeClr val="accent1">
                <a:lumMod val="60000"/>
                <a:lumOff val="40000"/>
              </a:schemeClr>
            </a:solidFill>
          </a:endParaRPr>
        </a:p>
      </dgm:t>
    </dgm:pt>
    <dgm:pt modelId="{FE404CB5-1E1B-41D5-BC83-4F7593447DF7}" type="parTrans" cxnId="{651D41BA-8661-4246-A81F-CD7FF41D750E}">
      <dgm:prSet/>
      <dgm:spPr/>
      <dgm:t>
        <a:bodyPr/>
        <a:lstStyle/>
        <a:p>
          <a:endParaRPr lang="en-US"/>
        </a:p>
      </dgm:t>
    </dgm:pt>
    <dgm:pt modelId="{21379ED6-C4B0-42F7-9A4D-4740B37115D9}" type="sibTrans" cxnId="{651D41BA-8661-4246-A81F-CD7FF41D750E}">
      <dgm:prSet/>
      <dgm:spPr/>
      <dgm:t>
        <a:bodyPr/>
        <a:lstStyle/>
        <a:p>
          <a:endParaRPr lang="en-US"/>
        </a:p>
      </dgm:t>
    </dgm:pt>
    <dgm:pt modelId="{58440A8D-6B9B-4807-A26C-607F6DBF63BE}">
      <dgm:prSet/>
      <dgm:spPr/>
      <dgm:t>
        <a:bodyPr/>
        <a:lstStyle/>
        <a:p>
          <a:r>
            <a:rPr lang="en-US" dirty="0" smtClean="0">
              <a:solidFill>
                <a:schemeClr val="accent1">
                  <a:lumMod val="60000"/>
                  <a:lumOff val="40000"/>
                </a:schemeClr>
              </a:solidFill>
            </a:rPr>
            <a:t>Team Building</a:t>
          </a:r>
          <a:endParaRPr lang="en-US" dirty="0">
            <a:solidFill>
              <a:schemeClr val="accent1">
                <a:lumMod val="60000"/>
                <a:lumOff val="40000"/>
              </a:schemeClr>
            </a:solidFill>
          </a:endParaRPr>
        </a:p>
      </dgm:t>
    </dgm:pt>
    <dgm:pt modelId="{874B04A7-0A6F-4038-AC01-6BAF31BB2BF3}" type="parTrans" cxnId="{E36708D6-44E3-4F07-B04B-C289B151DF50}">
      <dgm:prSet/>
      <dgm:spPr/>
      <dgm:t>
        <a:bodyPr/>
        <a:lstStyle/>
        <a:p>
          <a:endParaRPr lang="en-US"/>
        </a:p>
      </dgm:t>
    </dgm:pt>
    <dgm:pt modelId="{EC0D6658-DCEC-44A5-8A03-46931C48B27B}" type="sibTrans" cxnId="{E36708D6-44E3-4F07-B04B-C289B151DF50}">
      <dgm:prSet/>
      <dgm:spPr/>
      <dgm:t>
        <a:bodyPr/>
        <a:lstStyle/>
        <a:p>
          <a:endParaRPr lang="en-US"/>
        </a:p>
      </dgm:t>
    </dgm:pt>
    <dgm:pt modelId="{AF8B6E5E-7B20-46F8-8186-164C826DAA23}">
      <dgm:prSet/>
      <dgm:spPr/>
      <dgm:t>
        <a:bodyPr/>
        <a:lstStyle/>
        <a:p>
          <a:r>
            <a:rPr lang="en-US" dirty="0" smtClean="0">
              <a:solidFill>
                <a:schemeClr val="accent1">
                  <a:lumMod val="60000"/>
                  <a:lumOff val="40000"/>
                </a:schemeClr>
              </a:solidFill>
            </a:rPr>
            <a:t>Student Collaboration (PP presentation)</a:t>
          </a:r>
          <a:endParaRPr lang="en-US" dirty="0">
            <a:solidFill>
              <a:schemeClr val="accent1">
                <a:lumMod val="60000"/>
                <a:lumOff val="40000"/>
              </a:schemeClr>
            </a:solidFill>
          </a:endParaRPr>
        </a:p>
      </dgm:t>
    </dgm:pt>
    <dgm:pt modelId="{34F820EE-8C0E-4F82-AB85-8406DC18F765}" type="parTrans" cxnId="{811A995E-F32F-4B1E-A4DF-3ADEB42C4F7E}">
      <dgm:prSet/>
      <dgm:spPr/>
      <dgm:t>
        <a:bodyPr/>
        <a:lstStyle/>
        <a:p>
          <a:endParaRPr lang="en-US"/>
        </a:p>
      </dgm:t>
    </dgm:pt>
    <dgm:pt modelId="{37644502-1ADD-4653-8487-E53225E846D1}" type="sibTrans" cxnId="{811A995E-F32F-4B1E-A4DF-3ADEB42C4F7E}">
      <dgm:prSet/>
      <dgm:spPr/>
      <dgm:t>
        <a:bodyPr/>
        <a:lstStyle/>
        <a:p>
          <a:endParaRPr lang="en-US"/>
        </a:p>
      </dgm:t>
    </dgm:pt>
    <dgm:pt modelId="{CCE9E900-ECDC-4E0F-995C-0E541D3B4955}">
      <dgm:prSet/>
      <dgm:spPr/>
      <dgm:t>
        <a:bodyPr/>
        <a:lstStyle/>
        <a:p>
          <a:r>
            <a:rPr lang="en-US" dirty="0" smtClean="0">
              <a:solidFill>
                <a:schemeClr val="accent1">
                  <a:lumMod val="60000"/>
                  <a:lumOff val="40000"/>
                </a:schemeClr>
              </a:solidFill>
            </a:rPr>
            <a:t>Academic Reading</a:t>
          </a:r>
          <a:endParaRPr lang="en-US" dirty="0">
            <a:solidFill>
              <a:schemeClr val="accent1">
                <a:lumMod val="60000"/>
                <a:lumOff val="40000"/>
              </a:schemeClr>
            </a:solidFill>
          </a:endParaRPr>
        </a:p>
      </dgm:t>
    </dgm:pt>
    <dgm:pt modelId="{6CA77485-ABDD-4807-A745-0F58C7BF615B}" type="parTrans" cxnId="{ABA4C72A-209E-4F0F-8DB2-B94888634D45}">
      <dgm:prSet/>
      <dgm:spPr/>
      <dgm:t>
        <a:bodyPr/>
        <a:lstStyle/>
        <a:p>
          <a:endParaRPr lang="en-US"/>
        </a:p>
      </dgm:t>
    </dgm:pt>
    <dgm:pt modelId="{316DFB6C-6580-41CC-B47C-6C3C82C0893B}" type="sibTrans" cxnId="{ABA4C72A-209E-4F0F-8DB2-B94888634D45}">
      <dgm:prSet/>
      <dgm:spPr/>
      <dgm:t>
        <a:bodyPr/>
        <a:lstStyle/>
        <a:p>
          <a:endParaRPr lang="en-US"/>
        </a:p>
      </dgm:t>
    </dgm:pt>
    <dgm:pt modelId="{53DCEA36-76D0-4648-9B6A-5B7B35074412}">
      <dgm:prSet/>
      <dgm:spPr/>
      <dgm:t>
        <a:bodyPr/>
        <a:lstStyle/>
        <a:p>
          <a:r>
            <a:rPr lang="en-US" dirty="0" smtClean="0">
              <a:solidFill>
                <a:schemeClr val="accent1">
                  <a:lumMod val="60000"/>
                  <a:lumOff val="40000"/>
                </a:schemeClr>
              </a:solidFill>
            </a:rPr>
            <a:t>Reading Guides(ELA students)  </a:t>
          </a:r>
          <a:endParaRPr lang="en-US" dirty="0">
            <a:solidFill>
              <a:schemeClr val="accent1">
                <a:lumMod val="60000"/>
                <a:lumOff val="40000"/>
              </a:schemeClr>
            </a:solidFill>
          </a:endParaRPr>
        </a:p>
      </dgm:t>
    </dgm:pt>
    <dgm:pt modelId="{14B31486-03E1-4152-8C04-11BF1AA020F3}" type="parTrans" cxnId="{59E07599-1C18-4509-9308-3DB20D818C38}">
      <dgm:prSet/>
      <dgm:spPr/>
      <dgm:t>
        <a:bodyPr/>
        <a:lstStyle/>
        <a:p>
          <a:endParaRPr lang="en-US"/>
        </a:p>
      </dgm:t>
    </dgm:pt>
    <dgm:pt modelId="{52AE6C72-4DDC-4B86-9D69-E4E1FEC96427}" type="sibTrans" cxnId="{59E07599-1C18-4509-9308-3DB20D818C38}">
      <dgm:prSet/>
      <dgm:spPr/>
      <dgm:t>
        <a:bodyPr/>
        <a:lstStyle/>
        <a:p>
          <a:endParaRPr lang="en-US"/>
        </a:p>
      </dgm:t>
    </dgm:pt>
    <dgm:pt modelId="{99EA6D20-DC02-4B4C-9DE7-7E5D8EE6DCA1}">
      <dgm:prSet/>
      <dgm:spPr/>
      <dgm:t>
        <a:bodyPr/>
        <a:lstStyle/>
        <a:p>
          <a:r>
            <a:rPr lang="en-US" dirty="0" smtClean="0"/>
            <a:t>College Resource Integration</a:t>
          </a:r>
          <a:endParaRPr lang="en-US" dirty="0"/>
        </a:p>
      </dgm:t>
    </dgm:pt>
    <dgm:pt modelId="{7EFD02A9-C843-45AF-85F8-34F29377EF00}" type="parTrans" cxnId="{43F5584B-C1DE-43ED-B110-9E3F929BD7B2}">
      <dgm:prSet/>
      <dgm:spPr/>
      <dgm:t>
        <a:bodyPr/>
        <a:lstStyle/>
        <a:p>
          <a:endParaRPr lang="en-US"/>
        </a:p>
      </dgm:t>
    </dgm:pt>
    <dgm:pt modelId="{7CE88F86-E7B3-434B-BE4C-023D14DD62C7}" type="sibTrans" cxnId="{43F5584B-C1DE-43ED-B110-9E3F929BD7B2}">
      <dgm:prSet/>
      <dgm:spPr/>
      <dgm:t>
        <a:bodyPr/>
        <a:lstStyle/>
        <a:p>
          <a:endParaRPr lang="en-US"/>
        </a:p>
      </dgm:t>
    </dgm:pt>
    <dgm:pt modelId="{C91E8FFD-4D9D-4EAC-ABCA-29E5FA10FF7E}">
      <dgm:prSet/>
      <dgm:spPr/>
      <dgm:t>
        <a:bodyPr/>
        <a:lstStyle/>
        <a:p>
          <a:r>
            <a:rPr lang="en-US" dirty="0" smtClean="0">
              <a:solidFill>
                <a:schemeClr val="accent1">
                  <a:lumMod val="60000"/>
                  <a:lumOff val="40000"/>
                </a:schemeClr>
              </a:solidFill>
            </a:rPr>
            <a:t>Intense Writing Skills</a:t>
          </a:r>
          <a:endParaRPr lang="en-US" dirty="0">
            <a:solidFill>
              <a:schemeClr val="accent1">
                <a:lumMod val="60000"/>
                <a:lumOff val="40000"/>
              </a:schemeClr>
            </a:solidFill>
          </a:endParaRPr>
        </a:p>
      </dgm:t>
    </dgm:pt>
    <dgm:pt modelId="{196B5617-0D97-4387-9782-944EC40FAE09}" type="parTrans" cxnId="{C463B3F1-984B-434E-9744-64833097CEBC}">
      <dgm:prSet/>
      <dgm:spPr/>
      <dgm:t>
        <a:bodyPr/>
        <a:lstStyle/>
        <a:p>
          <a:endParaRPr lang="en-US"/>
        </a:p>
      </dgm:t>
    </dgm:pt>
    <dgm:pt modelId="{2B70B734-93A9-46F8-8790-BE12342B2D84}" type="sibTrans" cxnId="{C463B3F1-984B-434E-9744-64833097CEBC}">
      <dgm:prSet/>
      <dgm:spPr/>
      <dgm:t>
        <a:bodyPr/>
        <a:lstStyle/>
        <a:p>
          <a:endParaRPr lang="en-US"/>
        </a:p>
      </dgm:t>
    </dgm:pt>
    <dgm:pt modelId="{582A0CEE-7992-4411-9750-B3076B2F1434}">
      <dgm:prSet/>
      <dgm:spPr/>
      <dgm:t>
        <a:bodyPr/>
        <a:lstStyle/>
        <a:p>
          <a:r>
            <a:rPr lang="en-US" dirty="0" smtClean="0">
              <a:solidFill>
                <a:schemeClr val="accent1">
                  <a:lumMod val="60000"/>
                  <a:lumOff val="40000"/>
                </a:schemeClr>
              </a:solidFill>
            </a:rPr>
            <a:t>Data Base- Research</a:t>
          </a:r>
          <a:endParaRPr lang="en-US" dirty="0">
            <a:solidFill>
              <a:schemeClr val="accent1">
                <a:lumMod val="60000"/>
                <a:lumOff val="40000"/>
              </a:schemeClr>
            </a:solidFill>
          </a:endParaRPr>
        </a:p>
      </dgm:t>
    </dgm:pt>
    <dgm:pt modelId="{1086C320-970B-40D2-99A4-48FEE70206D3}" type="parTrans" cxnId="{3CF48F07-F528-43F6-BE43-84754C20BA5C}">
      <dgm:prSet/>
      <dgm:spPr/>
      <dgm:t>
        <a:bodyPr/>
        <a:lstStyle/>
        <a:p>
          <a:endParaRPr lang="en-US"/>
        </a:p>
      </dgm:t>
    </dgm:pt>
    <dgm:pt modelId="{4627F4F1-C97B-4AA9-9A50-CDB4F3CB9F65}" type="sibTrans" cxnId="{3CF48F07-F528-43F6-BE43-84754C20BA5C}">
      <dgm:prSet/>
      <dgm:spPr/>
      <dgm:t>
        <a:bodyPr/>
        <a:lstStyle/>
        <a:p>
          <a:endParaRPr lang="en-US"/>
        </a:p>
      </dgm:t>
    </dgm:pt>
    <dgm:pt modelId="{00401BF7-F9BB-4980-AA21-F32D2ECBF098}">
      <dgm:prSet/>
      <dgm:spPr/>
      <dgm:t>
        <a:bodyPr/>
        <a:lstStyle/>
        <a:p>
          <a:r>
            <a:rPr lang="en-US" dirty="0" smtClean="0">
              <a:solidFill>
                <a:schemeClr val="accent1">
                  <a:lumMod val="60000"/>
                  <a:lumOff val="40000"/>
                </a:schemeClr>
              </a:solidFill>
            </a:rPr>
            <a:t>Work Citing Skills </a:t>
          </a:r>
          <a:endParaRPr lang="en-US" dirty="0">
            <a:solidFill>
              <a:schemeClr val="accent1">
                <a:lumMod val="60000"/>
                <a:lumOff val="40000"/>
              </a:schemeClr>
            </a:solidFill>
          </a:endParaRPr>
        </a:p>
      </dgm:t>
    </dgm:pt>
    <dgm:pt modelId="{5C51C2F6-CE24-4C27-8A1B-65B76B13C2C3}" type="parTrans" cxnId="{0CADAD8F-73F9-4192-A30A-32C7994AB057}">
      <dgm:prSet/>
      <dgm:spPr/>
      <dgm:t>
        <a:bodyPr/>
        <a:lstStyle/>
        <a:p>
          <a:endParaRPr lang="en-US"/>
        </a:p>
      </dgm:t>
    </dgm:pt>
    <dgm:pt modelId="{C18707A5-EE76-438B-BE83-D21C3B405A82}" type="sibTrans" cxnId="{0CADAD8F-73F9-4192-A30A-32C7994AB057}">
      <dgm:prSet/>
      <dgm:spPr/>
      <dgm:t>
        <a:bodyPr/>
        <a:lstStyle/>
        <a:p>
          <a:endParaRPr lang="en-US"/>
        </a:p>
      </dgm:t>
    </dgm:pt>
    <dgm:pt modelId="{4909354D-34D1-46C6-AA27-748E94407686}">
      <dgm:prSet/>
      <dgm:spPr/>
      <dgm:t>
        <a:bodyPr/>
        <a:lstStyle/>
        <a:p>
          <a:r>
            <a:rPr lang="en-US" dirty="0" smtClean="0">
              <a:solidFill>
                <a:schemeClr val="accent1">
                  <a:lumMod val="60000"/>
                  <a:lumOff val="40000"/>
                </a:schemeClr>
              </a:solidFill>
            </a:rPr>
            <a:t>Financial Aid Specialist</a:t>
          </a:r>
          <a:endParaRPr lang="en-US" dirty="0">
            <a:solidFill>
              <a:schemeClr val="accent1">
                <a:lumMod val="60000"/>
                <a:lumOff val="40000"/>
              </a:schemeClr>
            </a:solidFill>
          </a:endParaRPr>
        </a:p>
      </dgm:t>
    </dgm:pt>
    <dgm:pt modelId="{FF039CF9-5C54-48E9-BF0C-29C4EFB0CCC3}" type="parTrans" cxnId="{4C71B5B3-F4EF-4262-A2D3-822B94074569}">
      <dgm:prSet/>
      <dgm:spPr/>
      <dgm:t>
        <a:bodyPr/>
        <a:lstStyle/>
        <a:p>
          <a:endParaRPr lang="en-US"/>
        </a:p>
      </dgm:t>
    </dgm:pt>
    <dgm:pt modelId="{6FBF0BF3-9A5B-471B-AE74-BB9DCFBFEEF8}" type="sibTrans" cxnId="{4C71B5B3-F4EF-4262-A2D3-822B94074569}">
      <dgm:prSet/>
      <dgm:spPr/>
      <dgm:t>
        <a:bodyPr/>
        <a:lstStyle/>
        <a:p>
          <a:endParaRPr lang="en-US"/>
        </a:p>
      </dgm:t>
    </dgm:pt>
    <dgm:pt modelId="{CD4BFFED-DB9B-4E4F-9475-98836BB18342}">
      <dgm:prSet/>
      <dgm:spPr/>
      <dgm:t>
        <a:bodyPr/>
        <a:lstStyle/>
        <a:p>
          <a:r>
            <a:rPr lang="en-US" dirty="0" smtClean="0">
              <a:solidFill>
                <a:schemeClr val="accent1">
                  <a:lumMod val="60000"/>
                  <a:lumOff val="40000"/>
                </a:schemeClr>
              </a:solidFill>
            </a:rPr>
            <a:t>FASFA</a:t>
          </a:r>
          <a:endParaRPr lang="en-US" dirty="0">
            <a:solidFill>
              <a:schemeClr val="accent1">
                <a:lumMod val="60000"/>
                <a:lumOff val="40000"/>
              </a:schemeClr>
            </a:solidFill>
          </a:endParaRPr>
        </a:p>
      </dgm:t>
    </dgm:pt>
    <dgm:pt modelId="{4051A3F3-912A-460C-BD40-A2E76527E51B}" type="parTrans" cxnId="{22FD01D3-0FE2-4042-A5B5-49DE34B0231D}">
      <dgm:prSet/>
      <dgm:spPr/>
      <dgm:t>
        <a:bodyPr/>
        <a:lstStyle/>
        <a:p>
          <a:endParaRPr lang="en-US"/>
        </a:p>
      </dgm:t>
    </dgm:pt>
    <dgm:pt modelId="{44A57FE5-946F-4440-A856-A04DFFBA2317}" type="sibTrans" cxnId="{22FD01D3-0FE2-4042-A5B5-49DE34B0231D}">
      <dgm:prSet/>
      <dgm:spPr/>
      <dgm:t>
        <a:bodyPr/>
        <a:lstStyle/>
        <a:p>
          <a:endParaRPr lang="en-US"/>
        </a:p>
      </dgm:t>
    </dgm:pt>
    <dgm:pt modelId="{62A348F5-11C4-4B4F-8C8F-9D5D42BBA313}">
      <dgm:prSet/>
      <dgm:spPr/>
      <dgm:t>
        <a:bodyPr/>
        <a:lstStyle/>
        <a:p>
          <a:r>
            <a:rPr lang="en-US" dirty="0" smtClean="0">
              <a:solidFill>
                <a:schemeClr val="accent1">
                  <a:lumMod val="60000"/>
                  <a:lumOff val="40000"/>
                </a:schemeClr>
              </a:solidFill>
            </a:rPr>
            <a:t>Advising Specialist</a:t>
          </a:r>
          <a:endParaRPr lang="en-US" dirty="0">
            <a:solidFill>
              <a:schemeClr val="accent1">
                <a:lumMod val="60000"/>
                <a:lumOff val="40000"/>
              </a:schemeClr>
            </a:solidFill>
          </a:endParaRPr>
        </a:p>
      </dgm:t>
    </dgm:pt>
    <dgm:pt modelId="{4E72E96D-15E0-42A7-9A9B-9B77B5EA88A8}" type="parTrans" cxnId="{114DE3C4-614F-484F-B8CC-ACCA6638B534}">
      <dgm:prSet/>
      <dgm:spPr/>
      <dgm:t>
        <a:bodyPr/>
        <a:lstStyle/>
        <a:p>
          <a:endParaRPr lang="en-US"/>
        </a:p>
      </dgm:t>
    </dgm:pt>
    <dgm:pt modelId="{0D1A46A9-9C5E-4B40-8414-A07DBD0F559B}" type="sibTrans" cxnId="{114DE3C4-614F-484F-B8CC-ACCA6638B534}">
      <dgm:prSet/>
      <dgm:spPr/>
      <dgm:t>
        <a:bodyPr/>
        <a:lstStyle/>
        <a:p>
          <a:endParaRPr lang="en-US"/>
        </a:p>
      </dgm:t>
    </dgm:pt>
    <dgm:pt modelId="{3BCFB176-DB82-48A3-A608-D05E6A8D07F4}">
      <dgm:prSet/>
      <dgm:spPr/>
      <dgm:t>
        <a:bodyPr/>
        <a:lstStyle/>
        <a:p>
          <a:r>
            <a:rPr lang="en-US" dirty="0" smtClean="0">
              <a:solidFill>
                <a:schemeClr val="accent1">
                  <a:lumMod val="60000"/>
                  <a:lumOff val="40000"/>
                </a:schemeClr>
              </a:solidFill>
            </a:rPr>
            <a:t>Continued</a:t>
          </a:r>
          <a:endParaRPr lang="en-US" dirty="0">
            <a:solidFill>
              <a:schemeClr val="accent1">
                <a:lumMod val="60000"/>
                <a:lumOff val="40000"/>
              </a:schemeClr>
            </a:solidFill>
          </a:endParaRPr>
        </a:p>
      </dgm:t>
    </dgm:pt>
    <dgm:pt modelId="{078F45EA-AF9A-47F8-92A0-1A969F452965}" type="parTrans" cxnId="{61ABF8C5-46B6-4D59-958D-29C8EBA09098}">
      <dgm:prSet/>
      <dgm:spPr/>
      <dgm:t>
        <a:bodyPr/>
        <a:lstStyle/>
        <a:p>
          <a:endParaRPr lang="en-US"/>
        </a:p>
      </dgm:t>
    </dgm:pt>
    <dgm:pt modelId="{FA619960-C1F8-4EB2-83E4-4CA06A586D91}" type="sibTrans" cxnId="{61ABF8C5-46B6-4D59-958D-29C8EBA09098}">
      <dgm:prSet/>
      <dgm:spPr/>
      <dgm:t>
        <a:bodyPr/>
        <a:lstStyle/>
        <a:p>
          <a:endParaRPr lang="en-US"/>
        </a:p>
      </dgm:t>
    </dgm:pt>
    <dgm:pt modelId="{C54E019D-0EE4-4F1D-8D1B-2F4BA28D71A5}">
      <dgm:prSet/>
      <dgm:spPr/>
      <dgm:t>
        <a:bodyPr/>
        <a:lstStyle/>
        <a:p>
          <a:r>
            <a:rPr lang="en-US" dirty="0" smtClean="0">
              <a:solidFill>
                <a:schemeClr val="accent1">
                  <a:lumMod val="60000"/>
                  <a:lumOff val="40000"/>
                </a:schemeClr>
              </a:solidFill>
            </a:rPr>
            <a:t>Job Search </a:t>
          </a:r>
          <a:endParaRPr lang="en-US" dirty="0">
            <a:solidFill>
              <a:schemeClr val="accent1">
                <a:lumMod val="60000"/>
                <a:lumOff val="40000"/>
              </a:schemeClr>
            </a:solidFill>
          </a:endParaRPr>
        </a:p>
      </dgm:t>
    </dgm:pt>
    <dgm:pt modelId="{17D218FE-3478-468B-B6C3-F2ACF8634A33}" type="parTrans" cxnId="{A02165C2-5DD2-4503-985C-EB42E0CA23D1}">
      <dgm:prSet/>
      <dgm:spPr/>
      <dgm:t>
        <a:bodyPr/>
        <a:lstStyle/>
        <a:p>
          <a:endParaRPr lang="en-US"/>
        </a:p>
      </dgm:t>
    </dgm:pt>
    <dgm:pt modelId="{22869124-D0ED-49FE-86EF-F812EBE0B286}" type="sibTrans" cxnId="{A02165C2-5DD2-4503-985C-EB42E0CA23D1}">
      <dgm:prSet/>
      <dgm:spPr/>
      <dgm:t>
        <a:bodyPr/>
        <a:lstStyle/>
        <a:p>
          <a:endParaRPr lang="en-US"/>
        </a:p>
      </dgm:t>
    </dgm:pt>
    <dgm:pt modelId="{FDA34ACC-2BB4-4FA3-8C98-38F67C22209A}">
      <dgm:prSet/>
      <dgm:spPr/>
      <dgm:t>
        <a:bodyPr/>
        <a:lstStyle/>
        <a:p>
          <a:r>
            <a:rPr lang="en-US" dirty="0" smtClean="0">
              <a:solidFill>
                <a:schemeClr val="accent1">
                  <a:lumMod val="60000"/>
                  <a:lumOff val="40000"/>
                </a:schemeClr>
              </a:solidFill>
            </a:rPr>
            <a:t>Tutoring Resources</a:t>
          </a:r>
          <a:endParaRPr lang="en-US" dirty="0">
            <a:solidFill>
              <a:schemeClr val="accent1">
                <a:lumMod val="60000"/>
                <a:lumOff val="40000"/>
              </a:schemeClr>
            </a:solidFill>
          </a:endParaRPr>
        </a:p>
      </dgm:t>
    </dgm:pt>
    <dgm:pt modelId="{ABFFF313-282D-48F0-B917-8832CCDB01D2}" type="parTrans" cxnId="{CA301C14-CDAE-4493-B3CB-273C7CDBB3AA}">
      <dgm:prSet/>
      <dgm:spPr/>
      <dgm:t>
        <a:bodyPr/>
        <a:lstStyle/>
        <a:p>
          <a:endParaRPr lang="en-US"/>
        </a:p>
      </dgm:t>
    </dgm:pt>
    <dgm:pt modelId="{3B417A21-742D-40EA-9228-77231B3E676A}" type="sibTrans" cxnId="{CA301C14-CDAE-4493-B3CB-273C7CDBB3AA}">
      <dgm:prSet/>
      <dgm:spPr/>
      <dgm:t>
        <a:bodyPr/>
        <a:lstStyle/>
        <a:p>
          <a:endParaRPr lang="en-US"/>
        </a:p>
      </dgm:t>
    </dgm:pt>
    <dgm:pt modelId="{185CF8CE-FC79-4757-B387-698BD32AD302}">
      <dgm:prSet/>
      <dgm:spPr/>
      <dgm:t>
        <a:bodyPr/>
        <a:lstStyle/>
        <a:p>
          <a:r>
            <a:rPr lang="en-US" dirty="0" smtClean="0">
              <a:solidFill>
                <a:schemeClr val="accent1">
                  <a:lumMod val="60000"/>
                  <a:lumOff val="40000"/>
                </a:schemeClr>
              </a:solidFill>
            </a:rPr>
            <a:t>Writer’s Corner</a:t>
          </a:r>
          <a:endParaRPr lang="en-US" dirty="0">
            <a:solidFill>
              <a:schemeClr val="accent1">
                <a:lumMod val="60000"/>
                <a:lumOff val="40000"/>
              </a:schemeClr>
            </a:solidFill>
          </a:endParaRPr>
        </a:p>
      </dgm:t>
    </dgm:pt>
    <dgm:pt modelId="{E5B6B9C1-6DC8-4629-A209-62FFEF518DDB}" type="parTrans" cxnId="{9078C153-6CD5-4D7F-A8CD-BC7890181A1B}">
      <dgm:prSet/>
      <dgm:spPr/>
      <dgm:t>
        <a:bodyPr/>
        <a:lstStyle/>
        <a:p>
          <a:endParaRPr lang="en-US"/>
        </a:p>
      </dgm:t>
    </dgm:pt>
    <dgm:pt modelId="{6CEA4945-C700-4294-BD65-8DE8EC6ADBC1}" type="sibTrans" cxnId="{9078C153-6CD5-4D7F-A8CD-BC7890181A1B}">
      <dgm:prSet/>
      <dgm:spPr/>
      <dgm:t>
        <a:bodyPr/>
        <a:lstStyle/>
        <a:p>
          <a:endParaRPr lang="en-US"/>
        </a:p>
      </dgm:t>
    </dgm:pt>
    <dgm:pt modelId="{FC766537-4A8B-43F9-89BD-24B6313D1AB4}">
      <dgm:prSet/>
      <dgm:spPr/>
      <dgm:t>
        <a:bodyPr/>
        <a:lstStyle/>
        <a:p>
          <a:r>
            <a:rPr lang="en-US" dirty="0" smtClean="0">
              <a:solidFill>
                <a:schemeClr val="accent1">
                  <a:lumMod val="60000"/>
                  <a:lumOff val="40000"/>
                </a:schemeClr>
              </a:solidFill>
            </a:rPr>
            <a:t>Math Lab  </a:t>
          </a:r>
          <a:endParaRPr lang="en-US" dirty="0">
            <a:solidFill>
              <a:schemeClr val="accent1">
                <a:lumMod val="60000"/>
                <a:lumOff val="40000"/>
              </a:schemeClr>
            </a:solidFill>
          </a:endParaRPr>
        </a:p>
      </dgm:t>
    </dgm:pt>
    <dgm:pt modelId="{869C241C-AFEE-4A23-B862-DAC4DCE0ACCE}" type="parTrans" cxnId="{6CC5B94D-6BF0-466E-AFDF-6AE55F618C41}">
      <dgm:prSet/>
      <dgm:spPr/>
      <dgm:t>
        <a:bodyPr/>
        <a:lstStyle/>
        <a:p>
          <a:endParaRPr lang="en-US"/>
        </a:p>
      </dgm:t>
    </dgm:pt>
    <dgm:pt modelId="{FD6976F6-22F3-479E-822C-E6B9514028FB}" type="sibTrans" cxnId="{6CC5B94D-6BF0-466E-AFDF-6AE55F618C41}">
      <dgm:prSet/>
      <dgm:spPr/>
      <dgm:t>
        <a:bodyPr/>
        <a:lstStyle/>
        <a:p>
          <a:endParaRPr lang="en-US"/>
        </a:p>
      </dgm:t>
    </dgm:pt>
    <dgm:pt modelId="{03C85487-792A-4306-977C-5CA8D055F479}">
      <dgm:prSet/>
      <dgm:spPr/>
      <dgm:t>
        <a:bodyPr/>
        <a:lstStyle/>
        <a:p>
          <a:r>
            <a:rPr lang="en-US" smtClean="0">
              <a:solidFill>
                <a:schemeClr val="accent1">
                  <a:lumMod val="60000"/>
                  <a:lumOff val="40000"/>
                </a:schemeClr>
              </a:solidFill>
            </a:rPr>
            <a:t>  </a:t>
          </a:r>
          <a:endParaRPr lang="en-US"/>
        </a:p>
      </dgm:t>
    </dgm:pt>
    <dgm:pt modelId="{8EF6A255-788D-4804-83E1-CC734706C39E}" type="parTrans" cxnId="{099E79B7-C397-40C8-B1C2-C60D3EA47C81}">
      <dgm:prSet/>
      <dgm:spPr/>
      <dgm:t>
        <a:bodyPr/>
        <a:lstStyle/>
        <a:p>
          <a:endParaRPr lang="en-US"/>
        </a:p>
      </dgm:t>
    </dgm:pt>
    <dgm:pt modelId="{B81D26D3-15A4-4EF0-9290-CCAFA0E42D41}" type="sibTrans" cxnId="{099E79B7-C397-40C8-B1C2-C60D3EA47C81}">
      <dgm:prSet/>
      <dgm:spPr/>
      <dgm:t>
        <a:bodyPr/>
        <a:lstStyle/>
        <a:p>
          <a:endParaRPr lang="en-US"/>
        </a:p>
      </dgm:t>
    </dgm:pt>
    <dgm:pt modelId="{F29A1CF0-E06B-40A3-90C4-86A84A778EED}">
      <dgm:prSet/>
      <dgm:spPr/>
      <dgm:t>
        <a:bodyPr/>
        <a:lstStyle/>
        <a:p>
          <a:r>
            <a:rPr lang="en-US" dirty="0" smtClean="0">
              <a:solidFill>
                <a:schemeClr val="accent1">
                  <a:lumMod val="60000"/>
                  <a:lumOff val="40000"/>
                </a:schemeClr>
              </a:solidFill>
            </a:rPr>
            <a:t>Conversational Skills  </a:t>
          </a:r>
          <a:endParaRPr lang="en-US" dirty="0">
            <a:solidFill>
              <a:schemeClr val="accent1">
                <a:lumMod val="60000"/>
                <a:lumOff val="40000"/>
              </a:schemeClr>
            </a:solidFill>
          </a:endParaRPr>
        </a:p>
      </dgm:t>
    </dgm:pt>
    <dgm:pt modelId="{77932065-B99F-4E89-8F00-F752009D7F1A}" type="parTrans" cxnId="{E6751770-B4C9-43EB-AB00-49C08CACD88D}">
      <dgm:prSet/>
      <dgm:spPr/>
      <dgm:t>
        <a:bodyPr/>
        <a:lstStyle/>
        <a:p>
          <a:endParaRPr lang="en-US"/>
        </a:p>
      </dgm:t>
    </dgm:pt>
    <dgm:pt modelId="{44E06000-204D-4F63-A833-022E8A5B15C3}" type="sibTrans" cxnId="{E6751770-B4C9-43EB-AB00-49C08CACD88D}">
      <dgm:prSet/>
      <dgm:spPr/>
      <dgm:t>
        <a:bodyPr/>
        <a:lstStyle/>
        <a:p>
          <a:endParaRPr lang="en-US"/>
        </a:p>
      </dgm:t>
    </dgm:pt>
    <dgm:pt modelId="{3023921E-B866-4951-B741-BEB4C8E85154}" type="pres">
      <dgm:prSet presAssocID="{B9D4710B-85BF-41FD-8FC3-F743CF6C4CD1}" presName="Name0" presStyleCnt="0">
        <dgm:presLayoutVars>
          <dgm:dir/>
          <dgm:animLvl val="lvl"/>
          <dgm:resizeHandles val="exact"/>
        </dgm:presLayoutVars>
      </dgm:prSet>
      <dgm:spPr/>
      <dgm:t>
        <a:bodyPr/>
        <a:lstStyle/>
        <a:p>
          <a:endParaRPr lang="en-US"/>
        </a:p>
      </dgm:t>
    </dgm:pt>
    <dgm:pt modelId="{CD80ACE9-AA72-4F8E-A8AD-8B67357B3291}" type="pres">
      <dgm:prSet presAssocID="{85468ACB-66C8-4375-ABCD-B1324861E00D}" presName="composite" presStyleCnt="0"/>
      <dgm:spPr/>
    </dgm:pt>
    <dgm:pt modelId="{16C4CEF2-3678-4214-881C-EB8EA1568BD8}" type="pres">
      <dgm:prSet presAssocID="{85468ACB-66C8-4375-ABCD-B1324861E00D}" presName="parTx" presStyleLbl="alignNode1" presStyleIdx="0" presStyleCnt="4">
        <dgm:presLayoutVars>
          <dgm:chMax val="0"/>
          <dgm:chPref val="0"/>
          <dgm:bulletEnabled val="1"/>
        </dgm:presLayoutVars>
      </dgm:prSet>
      <dgm:spPr/>
      <dgm:t>
        <a:bodyPr/>
        <a:lstStyle/>
        <a:p>
          <a:endParaRPr lang="en-US"/>
        </a:p>
      </dgm:t>
    </dgm:pt>
    <dgm:pt modelId="{5D361077-5937-4A50-BDC0-7F70E9A19DC2}" type="pres">
      <dgm:prSet presAssocID="{85468ACB-66C8-4375-ABCD-B1324861E00D}" presName="desTx" presStyleLbl="alignAccFollowNode1" presStyleIdx="0" presStyleCnt="4">
        <dgm:presLayoutVars>
          <dgm:bulletEnabled val="1"/>
        </dgm:presLayoutVars>
      </dgm:prSet>
      <dgm:spPr/>
      <dgm:t>
        <a:bodyPr/>
        <a:lstStyle/>
        <a:p>
          <a:endParaRPr lang="en-US"/>
        </a:p>
      </dgm:t>
    </dgm:pt>
    <dgm:pt modelId="{7686DDC8-0ECE-4454-9B19-13E6D0913B28}" type="pres">
      <dgm:prSet presAssocID="{BBB9C545-E221-4DA0-8F6F-50E6C522B516}" presName="space" presStyleCnt="0"/>
      <dgm:spPr/>
    </dgm:pt>
    <dgm:pt modelId="{8896FA9C-1608-4AE5-B484-BBD5236BB505}" type="pres">
      <dgm:prSet presAssocID="{EE490B2F-F1E5-4F32-9A66-BBB6D7F87FA9}" presName="composite" presStyleCnt="0"/>
      <dgm:spPr/>
    </dgm:pt>
    <dgm:pt modelId="{5A47D0BE-9814-45DD-ABB6-652EA7121FC4}" type="pres">
      <dgm:prSet presAssocID="{EE490B2F-F1E5-4F32-9A66-BBB6D7F87FA9}" presName="parTx" presStyleLbl="alignNode1" presStyleIdx="1" presStyleCnt="4">
        <dgm:presLayoutVars>
          <dgm:chMax val="0"/>
          <dgm:chPref val="0"/>
          <dgm:bulletEnabled val="1"/>
        </dgm:presLayoutVars>
      </dgm:prSet>
      <dgm:spPr/>
      <dgm:t>
        <a:bodyPr/>
        <a:lstStyle/>
        <a:p>
          <a:endParaRPr lang="en-US"/>
        </a:p>
      </dgm:t>
    </dgm:pt>
    <dgm:pt modelId="{E1CA751D-3EFD-49E5-BF6F-EA814E0F2A6B}" type="pres">
      <dgm:prSet presAssocID="{EE490B2F-F1E5-4F32-9A66-BBB6D7F87FA9}" presName="desTx" presStyleLbl="alignAccFollowNode1" presStyleIdx="1" presStyleCnt="4">
        <dgm:presLayoutVars>
          <dgm:bulletEnabled val="1"/>
        </dgm:presLayoutVars>
      </dgm:prSet>
      <dgm:spPr/>
      <dgm:t>
        <a:bodyPr/>
        <a:lstStyle/>
        <a:p>
          <a:endParaRPr lang="en-US"/>
        </a:p>
      </dgm:t>
    </dgm:pt>
    <dgm:pt modelId="{3D0CEDDF-0457-4A12-B562-37F7C7DE409F}" type="pres">
      <dgm:prSet presAssocID="{298D8C57-0A48-404B-820C-F5A6DB590FE5}" presName="space" presStyleCnt="0"/>
      <dgm:spPr/>
    </dgm:pt>
    <dgm:pt modelId="{83C8EF45-EA6C-4DF2-9623-7E4A090EF189}" type="pres">
      <dgm:prSet presAssocID="{81405CD8-2CD4-4180-8960-13E1F57A107B}" presName="composite" presStyleCnt="0"/>
      <dgm:spPr/>
    </dgm:pt>
    <dgm:pt modelId="{1658D751-6895-406B-9E12-26D7E2BCDC9A}" type="pres">
      <dgm:prSet presAssocID="{81405CD8-2CD4-4180-8960-13E1F57A107B}" presName="parTx" presStyleLbl="alignNode1" presStyleIdx="2" presStyleCnt="4">
        <dgm:presLayoutVars>
          <dgm:chMax val="0"/>
          <dgm:chPref val="0"/>
          <dgm:bulletEnabled val="1"/>
        </dgm:presLayoutVars>
      </dgm:prSet>
      <dgm:spPr/>
      <dgm:t>
        <a:bodyPr/>
        <a:lstStyle/>
        <a:p>
          <a:endParaRPr lang="en-US"/>
        </a:p>
      </dgm:t>
    </dgm:pt>
    <dgm:pt modelId="{33DF316B-E67B-476D-8990-35B6540476FD}" type="pres">
      <dgm:prSet presAssocID="{81405CD8-2CD4-4180-8960-13E1F57A107B}" presName="desTx" presStyleLbl="alignAccFollowNode1" presStyleIdx="2" presStyleCnt="4">
        <dgm:presLayoutVars>
          <dgm:bulletEnabled val="1"/>
        </dgm:presLayoutVars>
      </dgm:prSet>
      <dgm:spPr/>
      <dgm:t>
        <a:bodyPr/>
        <a:lstStyle/>
        <a:p>
          <a:endParaRPr lang="en-US"/>
        </a:p>
      </dgm:t>
    </dgm:pt>
    <dgm:pt modelId="{79EF8DAF-47D4-43B8-93EC-2E1444B8BB61}" type="pres">
      <dgm:prSet presAssocID="{77A6B888-903D-46E5-A77E-A47F73201E21}" presName="space" presStyleCnt="0"/>
      <dgm:spPr/>
    </dgm:pt>
    <dgm:pt modelId="{22437703-3AAA-4F94-B6A0-07684554DBB9}" type="pres">
      <dgm:prSet presAssocID="{99EA6D20-DC02-4B4C-9DE7-7E5D8EE6DCA1}" presName="composite" presStyleCnt="0"/>
      <dgm:spPr/>
    </dgm:pt>
    <dgm:pt modelId="{B7EBD68F-FF8B-4D73-88EA-A6D4C93ED5C3}" type="pres">
      <dgm:prSet presAssocID="{99EA6D20-DC02-4B4C-9DE7-7E5D8EE6DCA1}" presName="parTx" presStyleLbl="alignNode1" presStyleIdx="3" presStyleCnt="4">
        <dgm:presLayoutVars>
          <dgm:chMax val="0"/>
          <dgm:chPref val="0"/>
          <dgm:bulletEnabled val="1"/>
        </dgm:presLayoutVars>
      </dgm:prSet>
      <dgm:spPr/>
      <dgm:t>
        <a:bodyPr/>
        <a:lstStyle/>
        <a:p>
          <a:endParaRPr lang="en-US"/>
        </a:p>
      </dgm:t>
    </dgm:pt>
    <dgm:pt modelId="{EBC25906-0B07-4BB5-8CFC-DFC8EEAFDA6B}" type="pres">
      <dgm:prSet presAssocID="{99EA6D20-DC02-4B4C-9DE7-7E5D8EE6DCA1}" presName="desTx" presStyleLbl="alignAccFollowNode1" presStyleIdx="3" presStyleCnt="4">
        <dgm:presLayoutVars>
          <dgm:bulletEnabled val="1"/>
        </dgm:presLayoutVars>
      </dgm:prSet>
      <dgm:spPr/>
      <dgm:t>
        <a:bodyPr/>
        <a:lstStyle/>
        <a:p>
          <a:endParaRPr lang="en-US"/>
        </a:p>
      </dgm:t>
    </dgm:pt>
  </dgm:ptLst>
  <dgm:cxnLst>
    <dgm:cxn modelId="{261C8901-ED80-483A-AF05-955AE3CA3EAC}" srcId="{B9D4710B-85BF-41FD-8FC3-F743CF6C4CD1}" destId="{81405CD8-2CD4-4180-8960-13E1F57A107B}" srcOrd="2" destOrd="0" parTransId="{E9836D8B-A74B-4F12-A016-3E34936F698E}" sibTransId="{77A6B888-903D-46E5-A77E-A47F73201E21}"/>
    <dgm:cxn modelId="{24656535-8751-4F68-8F6C-B91BD77BFF63}" srcId="{5A913C65-8AA2-415E-BCD3-83B53C7A8D02}" destId="{DC8414BA-8428-4299-83EE-0E0EE32D9E90}" srcOrd="0" destOrd="0" parTransId="{A2CB52EF-440F-4FDC-86BE-6499D91EA698}" sibTransId="{E6F06FBA-6B27-4F65-A918-116FE41A6CF4}"/>
    <dgm:cxn modelId="{7B03B13A-906D-424F-AB8E-C9088B069C90}" type="presOf" srcId="{4B04E993-8731-4A31-A029-62B1BE6867E0}" destId="{5D361077-5937-4A50-BDC0-7F70E9A19DC2}" srcOrd="0" destOrd="0" presId="urn:microsoft.com/office/officeart/2005/8/layout/hList1"/>
    <dgm:cxn modelId="{9078C153-6CD5-4D7F-A8CD-BC7890181A1B}" srcId="{FDA34ACC-2BB4-4FA3-8C98-38F67C22209A}" destId="{185CF8CE-FC79-4757-B387-698BD32AD302}" srcOrd="0" destOrd="0" parTransId="{E5B6B9C1-6DC8-4629-A209-62FFEF518DDB}" sibTransId="{6CEA4945-C700-4294-BD65-8DE8EC6ADBC1}"/>
    <dgm:cxn modelId="{4285367E-B75A-49B4-B398-6F723C012349}" type="presOf" srcId="{AF8B6E5E-7B20-46F8-8186-164C826DAA23}" destId="{33DF316B-E67B-476D-8990-35B6540476FD}" srcOrd="0" destOrd="4" presId="urn:microsoft.com/office/officeart/2005/8/layout/hList1"/>
    <dgm:cxn modelId="{C63E7472-E59E-432D-A340-03AF71D507CD}" type="presOf" srcId="{CDA54BC0-D277-4DAD-AF43-1C58A825F1DD}" destId="{33DF316B-E67B-476D-8990-35B6540476FD}" srcOrd="0" destOrd="0" presId="urn:microsoft.com/office/officeart/2005/8/layout/hList1"/>
    <dgm:cxn modelId="{E35D8C47-5147-4FA7-8598-CE0D9A257E4A}" type="presOf" srcId="{4909354D-34D1-46C6-AA27-748E94407686}" destId="{EBC25906-0B07-4BB5-8CFC-DFC8EEAFDA6B}" srcOrd="0" destOrd="3" presId="urn:microsoft.com/office/officeart/2005/8/layout/hList1"/>
    <dgm:cxn modelId="{61ABF8C5-46B6-4D59-958D-29C8EBA09098}" srcId="{62A348F5-11C4-4B4F-8C8F-9D5D42BBA313}" destId="{3BCFB176-DB82-48A3-A608-D05E6A8D07F4}" srcOrd="0" destOrd="0" parTransId="{078F45EA-AF9A-47F8-92A0-1A969F452965}" sibTransId="{FA619960-C1F8-4EB2-83E4-4CA06A586D91}"/>
    <dgm:cxn modelId="{0649C0CA-18BB-41C5-BBEE-14F77F069023}" type="presOf" srcId="{DC8414BA-8428-4299-83EE-0E0EE32D9E90}" destId="{E1CA751D-3EFD-49E5-BF6F-EA814E0F2A6B}" srcOrd="0" destOrd="8" presId="urn:microsoft.com/office/officeart/2005/8/layout/hList1"/>
    <dgm:cxn modelId="{941CEF64-F04D-48CF-A63F-08D420C4B69D}" type="presOf" srcId="{3BCFB176-DB82-48A3-A608-D05E6A8D07F4}" destId="{EBC25906-0B07-4BB5-8CFC-DFC8EEAFDA6B}" srcOrd="0" destOrd="6" presId="urn:microsoft.com/office/officeart/2005/8/layout/hList1"/>
    <dgm:cxn modelId="{C463B3F1-984B-434E-9744-64833097CEBC}" srcId="{81405CD8-2CD4-4180-8960-13E1F57A107B}" destId="{C91E8FFD-4D9D-4EAC-ABCA-29E5FA10FF7E}" srcOrd="5" destOrd="0" parTransId="{196B5617-0D97-4387-9782-944EC40FAE09}" sibTransId="{2B70B734-93A9-46F8-8790-BE12342B2D84}"/>
    <dgm:cxn modelId="{51D34449-008F-4665-B3BD-EA9470C64C93}" type="presOf" srcId="{90A58FA6-C5E4-44DD-91A3-DA512153BF85}" destId="{E1CA751D-3EFD-49E5-BF6F-EA814E0F2A6B}" srcOrd="0" destOrd="5" presId="urn:microsoft.com/office/officeart/2005/8/layout/hList1"/>
    <dgm:cxn modelId="{2AFE8AFC-0C62-4893-9E27-8000FC934FC0}" type="presOf" srcId="{1004433C-57AB-4C75-9ACF-0811C3231633}" destId="{E1CA751D-3EFD-49E5-BF6F-EA814E0F2A6B}" srcOrd="0" destOrd="3" presId="urn:microsoft.com/office/officeart/2005/8/layout/hList1"/>
    <dgm:cxn modelId="{7A72E982-3FCA-4736-B7F6-2473580F9123}" srcId="{EE490B2F-F1E5-4F32-9A66-BBB6D7F87FA9}" destId="{280D0F4A-BB01-4689-8BDB-5076DE754691}" srcOrd="2" destOrd="0" parTransId="{4663A24D-1278-4454-9BBB-8C226D5705AB}" sibTransId="{1116673F-280A-488F-BCFD-87399D6ABA71}"/>
    <dgm:cxn modelId="{0CADAD8F-73F9-4192-A30A-32C7994AB057}" srcId="{3D187788-0D79-43E3-A6D4-5741C845E970}" destId="{00401BF7-F9BB-4980-AA21-F32D2ECBF098}" srcOrd="1" destOrd="0" parTransId="{5C51C2F6-CE24-4C27-8A1B-65B76B13C2C3}" sibTransId="{C18707A5-EE76-438B-BE83-D21C3B405A82}"/>
    <dgm:cxn modelId="{A02165C2-5DD2-4503-985C-EB42E0CA23D1}" srcId="{85468ACB-66C8-4375-ABCD-B1324861E00D}" destId="{C54E019D-0EE4-4F1D-8D1B-2F4BA28D71A5}" srcOrd="2" destOrd="0" parTransId="{17D218FE-3478-468B-B6C3-F2ACF8634A33}" sibTransId="{22869124-D0ED-49FE-86EF-F812EBE0B286}"/>
    <dgm:cxn modelId="{22FD01D3-0FE2-4042-A5B5-49DE34B0231D}" srcId="{4909354D-34D1-46C6-AA27-748E94407686}" destId="{CD4BFFED-DB9B-4E4F-9475-98836BB18342}" srcOrd="0" destOrd="0" parTransId="{4051A3F3-912A-460C-BD40-A2E76527E51B}" sibTransId="{44A57FE5-946F-4440-A856-A04DFFBA2317}"/>
    <dgm:cxn modelId="{1FCA4A90-2947-4F34-955A-664DD98715C1}" srcId="{EE490B2F-F1E5-4F32-9A66-BBB6D7F87FA9}" destId="{5A913C65-8AA2-415E-BCD3-83B53C7A8D02}" srcOrd="3" destOrd="0" parTransId="{DC67B474-0158-4CCD-8085-A290419589CF}" sibTransId="{13D0DC5A-788D-4492-BBB0-54E3AF4805F8}"/>
    <dgm:cxn modelId="{114DE3C4-614F-484F-B8CC-ACCA6638B534}" srcId="{99EA6D20-DC02-4B4C-9DE7-7E5D8EE6DCA1}" destId="{62A348F5-11C4-4B4F-8C8F-9D5D42BBA313}" srcOrd="2" destOrd="0" parTransId="{4E72E96D-15E0-42A7-9A9B-9B77B5EA88A8}" sibTransId="{0D1A46A9-9C5E-4B40-8414-A07DBD0F559B}"/>
    <dgm:cxn modelId="{CAA8936A-ECCF-49D0-92D6-5F2FDA48F69D}" type="presOf" srcId="{C91E8FFD-4D9D-4EAC-ABCA-29E5FA10FF7E}" destId="{33DF316B-E67B-476D-8990-35B6540476FD}" srcOrd="0" destOrd="7" presId="urn:microsoft.com/office/officeart/2005/8/layout/hList1"/>
    <dgm:cxn modelId="{558A72B2-D217-40BC-B584-FB2C4901B142}" srcId="{B9D4710B-85BF-41FD-8FC3-F743CF6C4CD1}" destId="{EE490B2F-F1E5-4F32-9A66-BBB6D7F87FA9}" srcOrd="1" destOrd="0" parTransId="{449C5CFC-C23B-4F02-BF85-7E439B5B6A9C}" sibTransId="{298D8C57-0A48-404B-820C-F5A6DB590FE5}"/>
    <dgm:cxn modelId="{3CF48F07-F528-43F6-BE43-84754C20BA5C}" srcId="{3D187788-0D79-43E3-A6D4-5741C845E970}" destId="{582A0CEE-7992-4411-9750-B3076B2F1434}" srcOrd="0" destOrd="0" parTransId="{1086C320-970B-40D2-99A4-48FEE70206D3}" sibTransId="{4627F4F1-C97B-4AA9-9A50-CDB4F3CB9F65}"/>
    <dgm:cxn modelId="{28C0AC7F-28BA-490F-AB3B-7B46DB86107D}" type="presOf" srcId="{03C85487-792A-4306-977C-5CA8D055F479}" destId="{EBC25906-0B07-4BB5-8CFC-DFC8EEAFDA6B}" srcOrd="0" destOrd="10" presId="urn:microsoft.com/office/officeart/2005/8/layout/hList1"/>
    <dgm:cxn modelId="{6CC5B94D-6BF0-466E-AFDF-6AE55F618C41}" srcId="{FDA34ACC-2BB4-4FA3-8C98-38F67C22209A}" destId="{FC766537-4A8B-43F9-89BD-24B6313D1AB4}" srcOrd="1" destOrd="0" parTransId="{869C241C-AFEE-4A23-B862-DAC4DCE0ACCE}" sibTransId="{FD6976F6-22F3-479E-822C-E6B9514028FB}"/>
    <dgm:cxn modelId="{AB1AE7C8-FAEA-45F9-8340-EEE246E4D388}" type="presOf" srcId="{37544F8B-53E7-48E5-832B-5BE7E39FB9B1}" destId="{E1CA751D-3EFD-49E5-BF6F-EA814E0F2A6B}" srcOrd="0" destOrd="4" presId="urn:microsoft.com/office/officeart/2005/8/layout/hList1"/>
    <dgm:cxn modelId="{F9A36D0C-ED73-4FA4-BC28-0250EE8F23C8}" type="presOf" srcId="{9D03ED39-298C-4855-8344-CF104EBEDACF}" destId="{33DF316B-E67B-476D-8990-35B6540476FD}" srcOrd="0" destOrd="1" presId="urn:microsoft.com/office/officeart/2005/8/layout/hList1"/>
    <dgm:cxn modelId="{80ABC95D-223D-4FD5-9499-5AA8F70831D5}" type="presOf" srcId="{62A348F5-11C4-4B4F-8C8F-9D5D42BBA313}" destId="{EBC25906-0B07-4BB5-8CFC-DFC8EEAFDA6B}" srcOrd="0" destOrd="5" presId="urn:microsoft.com/office/officeart/2005/8/layout/hList1"/>
    <dgm:cxn modelId="{E6751770-B4C9-43EB-AB00-49C08CACD88D}" srcId="{81405CD8-2CD4-4180-8960-13E1F57A107B}" destId="{F29A1CF0-E06B-40A3-90C4-86A84A778EED}" srcOrd="6" destOrd="0" parTransId="{77932065-B99F-4E89-8F00-F752009D7F1A}" sibTransId="{44E06000-204D-4F63-A833-022E8A5B15C3}"/>
    <dgm:cxn modelId="{591FF7CB-3FDA-4FAA-A911-FB6841C1E074}" type="presOf" srcId="{81405CD8-2CD4-4180-8960-13E1F57A107B}" destId="{1658D751-6895-406B-9E12-26D7E2BCDC9A}" srcOrd="0" destOrd="0" presId="urn:microsoft.com/office/officeart/2005/8/layout/hList1"/>
    <dgm:cxn modelId="{BD6A22D0-DA6E-40EF-A446-1D824748CE37}" srcId="{85468ACB-66C8-4375-ABCD-B1324861E00D}" destId="{4B04E993-8731-4A31-A029-62B1BE6867E0}" srcOrd="0" destOrd="0" parTransId="{5BC8C487-587E-4247-97FB-DD3997D136BF}" sibTransId="{28494C83-87E5-4E4B-93A7-6D2304DF5D08}"/>
    <dgm:cxn modelId="{ABA4C72A-209E-4F0F-8DB2-B94888634D45}" srcId="{81405CD8-2CD4-4180-8960-13E1F57A107B}" destId="{CCE9E900-ECDC-4E0F-995C-0E541D3B4955}" srcOrd="4" destOrd="0" parTransId="{6CA77485-ABDD-4807-A745-0F58C7BF615B}" sibTransId="{316DFB6C-6580-41CC-B47C-6C3C82C0893B}"/>
    <dgm:cxn modelId="{9A7B7461-268B-4394-85CB-DACDD37D9040}" srcId="{EE490B2F-F1E5-4F32-9A66-BBB6D7F87FA9}" destId="{DC86D625-77A2-42E1-A0F1-241824ABE9AD}" srcOrd="0" destOrd="0" parTransId="{DD51F061-B94C-48E8-8246-D6E37F175C68}" sibTransId="{7135CE71-4AE8-4080-93F4-9786D43F40BE}"/>
    <dgm:cxn modelId="{E36708D6-44E3-4F07-B04B-C289B151DF50}" srcId="{81405CD8-2CD4-4180-8960-13E1F57A107B}" destId="{58440A8D-6B9B-4807-A26C-607F6DBF63BE}" srcOrd="3" destOrd="0" parTransId="{874B04A7-0A6F-4038-AC01-6BAF31BB2BF3}" sibTransId="{EC0D6658-DCEC-44A5-8A03-46931C48B27B}"/>
    <dgm:cxn modelId="{93477B23-6107-4FD4-B68F-B2F689672B83}" type="presOf" srcId="{EE490B2F-F1E5-4F32-9A66-BBB6D7F87FA9}" destId="{5A47D0BE-9814-45DD-ABB6-652EA7121FC4}" srcOrd="0" destOrd="0" presId="urn:microsoft.com/office/officeart/2005/8/layout/hList1"/>
    <dgm:cxn modelId="{831D7407-D790-4A08-B1D9-28BA0D85BCD0}" srcId="{EE490B2F-F1E5-4F32-9A66-BBB6D7F87FA9}" destId="{728FAB00-CDDA-42EF-A291-B5DCED6C3EF0}" srcOrd="1" destOrd="0" parTransId="{D38DE820-25E3-425A-9FDD-9B7F3837ADC7}" sibTransId="{71D16487-3DF5-4A20-9CEA-BE152BE3D4C7}"/>
    <dgm:cxn modelId="{CA301C14-CDAE-4493-B3CB-273C7CDBB3AA}" srcId="{99EA6D20-DC02-4B4C-9DE7-7E5D8EE6DCA1}" destId="{FDA34ACC-2BB4-4FA3-8C98-38F67C22209A}" srcOrd="3" destOrd="0" parTransId="{ABFFF313-282D-48F0-B917-8832CCDB01D2}" sibTransId="{3B417A21-742D-40EA-9228-77231B3E676A}"/>
    <dgm:cxn modelId="{F62AF26C-DE8D-43BF-AF87-2EC78C2C6659}" type="presOf" srcId="{03DE8C4B-5103-4006-81D6-734B07605C2C}" destId="{E1CA751D-3EFD-49E5-BF6F-EA814E0F2A6B}" srcOrd="0" destOrd="6" presId="urn:microsoft.com/office/officeart/2005/8/layout/hList1"/>
    <dgm:cxn modelId="{1FBD147B-7493-4032-84B8-D5F4946EE98F}" type="presOf" srcId="{280D0F4A-BB01-4689-8BDB-5076DE754691}" destId="{E1CA751D-3EFD-49E5-BF6F-EA814E0F2A6B}" srcOrd="0" destOrd="2" presId="urn:microsoft.com/office/officeart/2005/8/layout/hList1"/>
    <dgm:cxn modelId="{EEFFB8AA-2C38-485F-B8D4-9F197598FB29}" type="presOf" srcId="{728FAB00-CDDA-42EF-A291-B5DCED6C3EF0}" destId="{E1CA751D-3EFD-49E5-BF6F-EA814E0F2A6B}" srcOrd="0" destOrd="1" presId="urn:microsoft.com/office/officeart/2005/8/layout/hList1"/>
    <dgm:cxn modelId="{DAD5B52B-7F77-4E72-910F-1D27590A2AB1}" srcId="{280D0F4A-BB01-4689-8BDB-5076DE754691}" destId="{1004433C-57AB-4C75-9ACF-0811C3231633}" srcOrd="0" destOrd="0" parTransId="{9FDECC3B-4C2C-4B10-A28F-48B82FA86F14}" sibTransId="{C822B58A-37B6-4AE3-8CB4-598CCB6386B5}"/>
    <dgm:cxn modelId="{811A995E-F32F-4B1E-A4DF-3ADEB42C4F7E}" srcId="{58440A8D-6B9B-4807-A26C-607F6DBF63BE}" destId="{AF8B6E5E-7B20-46F8-8186-164C826DAA23}" srcOrd="0" destOrd="0" parTransId="{34F820EE-8C0E-4F82-AB85-8406DC18F765}" sibTransId="{37644502-1ADD-4653-8487-E53225E846D1}"/>
    <dgm:cxn modelId="{A83F9FA1-0440-4164-87CD-E51B4979E495}" type="presOf" srcId="{53DCEA36-76D0-4648-9B6A-5B7B35074412}" destId="{33DF316B-E67B-476D-8990-35B6540476FD}" srcOrd="0" destOrd="6" presId="urn:microsoft.com/office/officeart/2005/8/layout/hList1"/>
    <dgm:cxn modelId="{9E800B0F-A32D-4461-8C4B-AC4BC9B05FB1}" srcId="{81405CD8-2CD4-4180-8960-13E1F57A107B}" destId="{CDA54BC0-D277-4DAD-AF43-1C58A825F1DD}" srcOrd="0" destOrd="0" parTransId="{4F458ABB-4706-4303-9F59-D994FC78D20B}" sibTransId="{0F9C6E98-E100-4948-B7A2-7C2749D5182F}"/>
    <dgm:cxn modelId="{B909A16A-FD5F-49EE-BDF4-35695F18CB51}" type="presOf" srcId="{3D187788-0D79-43E3-A6D4-5741C845E970}" destId="{EBC25906-0B07-4BB5-8CFC-DFC8EEAFDA6B}" srcOrd="0" destOrd="0" presId="urn:microsoft.com/office/officeart/2005/8/layout/hList1"/>
    <dgm:cxn modelId="{811FF8EC-E1E0-4009-8D85-A4EF8982739D}" type="presOf" srcId="{DC86D625-77A2-42E1-A0F1-241824ABE9AD}" destId="{E1CA751D-3EFD-49E5-BF6F-EA814E0F2A6B}" srcOrd="0" destOrd="0" presId="urn:microsoft.com/office/officeart/2005/8/layout/hList1"/>
    <dgm:cxn modelId="{93D9EBA2-610B-4E85-8512-0A9FD0968D65}" type="presOf" srcId="{FDA34ACC-2BB4-4FA3-8C98-38F67C22209A}" destId="{EBC25906-0B07-4BB5-8CFC-DFC8EEAFDA6B}" srcOrd="0" destOrd="7" presId="urn:microsoft.com/office/officeart/2005/8/layout/hList1"/>
    <dgm:cxn modelId="{0E6F5E74-2077-45A4-A88B-B3BBBE3380AC}" type="presOf" srcId="{B9D4710B-85BF-41FD-8FC3-F743CF6C4CD1}" destId="{3023921E-B866-4951-B741-BEB4C8E85154}" srcOrd="0" destOrd="0" presId="urn:microsoft.com/office/officeart/2005/8/layout/hList1"/>
    <dgm:cxn modelId="{099E79B7-C397-40C8-B1C2-C60D3EA47C81}" srcId="{99EA6D20-DC02-4B4C-9DE7-7E5D8EE6DCA1}" destId="{03C85487-792A-4306-977C-5CA8D055F479}" srcOrd="4" destOrd="0" parTransId="{8EF6A255-788D-4804-83E1-CC734706C39E}" sibTransId="{B81D26D3-15A4-4EF0-9290-CCAFA0E42D41}"/>
    <dgm:cxn modelId="{254F1FCF-A5F9-4496-9972-D515504957BB}" type="presOf" srcId="{185CF8CE-FC79-4757-B387-698BD32AD302}" destId="{EBC25906-0B07-4BB5-8CFC-DFC8EEAFDA6B}" srcOrd="0" destOrd="8" presId="urn:microsoft.com/office/officeart/2005/8/layout/hList1"/>
    <dgm:cxn modelId="{CE95DDC6-1D6E-47D6-A3E0-771542F87E79}" type="presOf" srcId="{F29A1CF0-E06B-40A3-90C4-86A84A778EED}" destId="{33DF316B-E67B-476D-8990-35B6540476FD}" srcOrd="0" destOrd="8" presId="urn:microsoft.com/office/officeart/2005/8/layout/hList1"/>
    <dgm:cxn modelId="{FDB7411A-8D24-4BCD-91C5-2291570C418C}" srcId="{99EA6D20-DC02-4B4C-9DE7-7E5D8EE6DCA1}" destId="{3D187788-0D79-43E3-A6D4-5741C845E970}" srcOrd="0" destOrd="0" parTransId="{354B805A-6435-4A5E-8D05-AD72412FE022}" sibTransId="{49FC581F-5CDF-41C9-8B7F-BFEFCB93EAB3}"/>
    <dgm:cxn modelId="{3C4ABBB7-4A9A-4CCE-BF96-259918132F1C}" type="presOf" srcId="{58440A8D-6B9B-4807-A26C-607F6DBF63BE}" destId="{33DF316B-E67B-476D-8990-35B6540476FD}" srcOrd="0" destOrd="3" presId="urn:microsoft.com/office/officeart/2005/8/layout/hList1"/>
    <dgm:cxn modelId="{E8859871-3DB9-4199-B642-3C834FE765C8}" type="presOf" srcId="{2E9C384C-2759-4153-9934-E64ABE7C4990}" destId="{33DF316B-E67B-476D-8990-35B6540476FD}" srcOrd="0" destOrd="2" presId="urn:microsoft.com/office/officeart/2005/8/layout/hList1"/>
    <dgm:cxn modelId="{CEA59600-F936-4689-BBCE-9624A1E04031}" type="presOf" srcId="{99EA6D20-DC02-4B4C-9DE7-7E5D8EE6DCA1}" destId="{B7EBD68F-FF8B-4D73-88EA-A6D4C93ED5C3}" srcOrd="0" destOrd="0" presId="urn:microsoft.com/office/officeart/2005/8/layout/hList1"/>
    <dgm:cxn modelId="{A09C6321-4F82-4C3D-A236-37F08955D415}" type="presOf" srcId="{00401BF7-F9BB-4980-AA21-F32D2ECBF098}" destId="{EBC25906-0B07-4BB5-8CFC-DFC8EEAFDA6B}" srcOrd="0" destOrd="2" presId="urn:microsoft.com/office/officeart/2005/8/layout/hList1"/>
    <dgm:cxn modelId="{C2525E1B-6BA7-4F1F-A987-715242DC0E85}" type="presOf" srcId="{85468ACB-66C8-4375-ABCD-B1324861E00D}" destId="{16C4CEF2-3678-4214-881C-EB8EA1568BD8}" srcOrd="0" destOrd="0" presId="urn:microsoft.com/office/officeart/2005/8/layout/hList1"/>
    <dgm:cxn modelId="{D9BCB4A4-4A73-490B-8D11-02E0D4A5AEEC}" srcId="{B9D4710B-85BF-41FD-8FC3-F743CF6C4CD1}" destId="{85468ACB-66C8-4375-ABCD-B1324861E00D}" srcOrd="0" destOrd="0" parTransId="{713511BF-64FB-49E2-BB23-BE3775CAEABE}" sibTransId="{BBB9C545-E221-4DA0-8F6F-50E6C522B516}"/>
    <dgm:cxn modelId="{6023B9B5-C91F-4D81-B24D-01C0F568738E}" srcId="{280D0F4A-BB01-4689-8BDB-5076DE754691}" destId="{03DE8C4B-5103-4006-81D6-734B07605C2C}" srcOrd="3" destOrd="0" parTransId="{864F0195-87A2-4AA5-A088-CF0F056DE235}" sibTransId="{33C2B650-888D-47B5-B2E6-0774BF27BE0E}"/>
    <dgm:cxn modelId="{59E07599-1C18-4509-9308-3DB20D818C38}" srcId="{CCE9E900-ECDC-4E0F-995C-0E541D3B4955}" destId="{53DCEA36-76D0-4648-9B6A-5B7B35074412}" srcOrd="0" destOrd="0" parTransId="{14B31486-03E1-4152-8C04-11BF1AA020F3}" sibTransId="{52AE6C72-4DDC-4B86-9D69-E4E1FEC96427}"/>
    <dgm:cxn modelId="{C2E6247A-EC10-482B-B706-9AC315DEFF10}" srcId="{280D0F4A-BB01-4689-8BDB-5076DE754691}" destId="{90A58FA6-C5E4-44DD-91A3-DA512153BF85}" srcOrd="2" destOrd="0" parTransId="{A137FACB-1A35-4369-891C-6172A7D12FE1}" sibTransId="{B8EBA7BA-1E31-42D7-89B1-F50506CB0F7D}"/>
    <dgm:cxn modelId="{AE4A4F21-79F8-4A39-B19F-5459D75295F9}" srcId="{85468ACB-66C8-4375-ABCD-B1324861E00D}" destId="{21FA8E29-14CD-44D2-8A1B-43AEB3374F4D}" srcOrd="1" destOrd="0" parTransId="{E45502F9-642F-4D26-B86D-4E6C8A3615A1}" sibTransId="{03811BD9-5165-49FA-A9AC-48E59A8D9333}"/>
    <dgm:cxn modelId="{43F5584B-C1DE-43ED-B110-9E3F929BD7B2}" srcId="{B9D4710B-85BF-41FD-8FC3-F743CF6C4CD1}" destId="{99EA6D20-DC02-4B4C-9DE7-7E5D8EE6DCA1}" srcOrd="3" destOrd="0" parTransId="{7EFD02A9-C843-45AF-85F8-34F29377EF00}" sibTransId="{7CE88F86-E7B3-434B-BE4C-023D14DD62C7}"/>
    <dgm:cxn modelId="{FE8887F9-DC87-4147-ABDB-20B214A6890F}" type="presOf" srcId="{CCE9E900-ECDC-4E0F-995C-0E541D3B4955}" destId="{33DF316B-E67B-476D-8990-35B6540476FD}" srcOrd="0" destOrd="5" presId="urn:microsoft.com/office/officeart/2005/8/layout/hList1"/>
    <dgm:cxn modelId="{14DE1E6A-F947-4A6F-9ABA-2F53BF0B55AB}" type="presOf" srcId="{C54E019D-0EE4-4F1D-8D1B-2F4BA28D71A5}" destId="{5D361077-5937-4A50-BDC0-7F70E9A19DC2}" srcOrd="0" destOrd="2" presId="urn:microsoft.com/office/officeart/2005/8/layout/hList1"/>
    <dgm:cxn modelId="{651D41BA-8661-4246-A81F-CD7FF41D750E}" srcId="{81405CD8-2CD4-4180-8960-13E1F57A107B}" destId="{2E9C384C-2759-4153-9934-E64ABE7C4990}" srcOrd="2" destOrd="0" parTransId="{FE404CB5-1E1B-41D5-BC83-4F7593447DF7}" sibTransId="{21379ED6-C4B0-42F7-9A4D-4740B37115D9}"/>
    <dgm:cxn modelId="{4C71B5B3-F4EF-4262-A2D3-822B94074569}" srcId="{99EA6D20-DC02-4B4C-9DE7-7E5D8EE6DCA1}" destId="{4909354D-34D1-46C6-AA27-748E94407686}" srcOrd="1" destOrd="0" parTransId="{FF039CF9-5C54-48E9-BF0C-29C4EFB0CCC3}" sibTransId="{6FBF0BF3-9A5B-471B-AE74-BB9DCFBFEEF8}"/>
    <dgm:cxn modelId="{A7D1FC4E-75AA-4CAF-802A-978DA3524459}" type="presOf" srcId="{FC766537-4A8B-43F9-89BD-24B6313D1AB4}" destId="{EBC25906-0B07-4BB5-8CFC-DFC8EEAFDA6B}" srcOrd="0" destOrd="9" presId="urn:microsoft.com/office/officeart/2005/8/layout/hList1"/>
    <dgm:cxn modelId="{967BEF44-C176-4E34-844F-E9F33C62D1A3}" type="presOf" srcId="{582A0CEE-7992-4411-9750-B3076B2F1434}" destId="{EBC25906-0B07-4BB5-8CFC-DFC8EEAFDA6B}" srcOrd="0" destOrd="1" presId="urn:microsoft.com/office/officeart/2005/8/layout/hList1"/>
    <dgm:cxn modelId="{7707F66E-04A0-4A64-9E73-023812C35557}" srcId="{81405CD8-2CD4-4180-8960-13E1F57A107B}" destId="{9D03ED39-298C-4855-8344-CF104EBEDACF}" srcOrd="1" destOrd="0" parTransId="{DFE0B033-6420-4578-B050-E10D70FE2CDF}" sibTransId="{2FBD2A6F-F6C7-483F-99E8-D97318F4AA8E}"/>
    <dgm:cxn modelId="{29F54925-2D5A-4007-A774-7E048A626D17}" type="presOf" srcId="{21FA8E29-14CD-44D2-8A1B-43AEB3374F4D}" destId="{5D361077-5937-4A50-BDC0-7F70E9A19DC2}" srcOrd="0" destOrd="1" presId="urn:microsoft.com/office/officeart/2005/8/layout/hList1"/>
    <dgm:cxn modelId="{7296F8C1-119E-4B61-8392-524102F45447}" type="presOf" srcId="{5A913C65-8AA2-415E-BCD3-83B53C7A8D02}" destId="{E1CA751D-3EFD-49E5-BF6F-EA814E0F2A6B}" srcOrd="0" destOrd="7" presId="urn:microsoft.com/office/officeart/2005/8/layout/hList1"/>
    <dgm:cxn modelId="{FAF13DDE-2636-462E-AB3F-156AAB88DE75}" srcId="{280D0F4A-BB01-4689-8BDB-5076DE754691}" destId="{37544F8B-53E7-48E5-832B-5BE7E39FB9B1}" srcOrd="1" destOrd="0" parTransId="{20B00210-F70A-451D-BC1A-A945386E400A}" sibTransId="{8BA1CD32-2C50-4482-8989-DB935F358C68}"/>
    <dgm:cxn modelId="{40B71B7A-7711-48BB-972B-25981B013476}" type="presOf" srcId="{CD4BFFED-DB9B-4E4F-9475-98836BB18342}" destId="{EBC25906-0B07-4BB5-8CFC-DFC8EEAFDA6B}" srcOrd="0" destOrd="4" presId="urn:microsoft.com/office/officeart/2005/8/layout/hList1"/>
    <dgm:cxn modelId="{C41055D2-60B5-4433-8C62-0D4D2C657EBB}" type="presParOf" srcId="{3023921E-B866-4951-B741-BEB4C8E85154}" destId="{CD80ACE9-AA72-4F8E-A8AD-8B67357B3291}" srcOrd="0" destOrd="0" presId="urn:microsoft.com/office/officeart/2005/8/layout/hList1"/>
    <dgm:cxn modelId="{9F6C470E-D7BA-4D84-84B8-165819EFCCC2}" type="presParOf" srcId="{CD80ACE9-AA72-4F8E-A8AD-8B67357B3291}" destId="{16C4CEF2-3678-4214-881C-EB8EA1568BD8}" srcOrd="0" destOrd="0" presId="urn:microsoft.com/office/officeart/2005/8/layout/hList1"/>
    <dgm:cxn modelId="{3A7D7879-EE06-4457-9BFD-77857A0AA063}" type="presParOf" srcId="{CD80ACE9-AA72-4F8E-A8AD-8B67357B3291}" destId="{5D361077-5937-4A50-BDC0-7F70E9A19DC2}" srcOrd="1" destOrd="0" presId="urn:microsoft.com/office/officeart/2005/8/layout/hList1"/>
    <dgm:cxn modelId="{953D0597-BB4D-4B4A-9229-A712E4404F58}" type="presParOf" srcId="{3023921E-B866-4951-B741-BEB4C8E85154}" destId="{7686DDC8-0ECE-4454-9B19-13E6D0913B28}" srcOrd="1" destOrd="0" presId="urn:microsoft.com/office/officeart/2005/8/layout/hList1"/>
    <dgm:cxn modelId="{10AD103A-5220-438B-B3DE-4F61E4F0EEFA}" type="presParOf" srcId="{3023921E-B866-4951-B741-BEB4C8E85154}" destId="{8896FA9C-1608-4AE5-B484-BBD5236BB505}" srcOrd="2" destOrd="0" presId="urn:microsoft.com/office/officeart/2005/8/layout/hList1"/>
    <dgm:cxn modelId="{CD0FE26E-BC4D-4023-82BC-20F2772AD82E}" type="presParOf" srcId="{8896FA9C-1608-4AE5-B484-BBD5236BB505}" destId="{5A47D0BE-9814-45DD-ABB6-652EA7121FC4}" srcOrd="0" destOrd="0" presId="urn:microsoft.com/office/officeart/2005/8/layout/hList1"/>
    <dgm:cxn modelId="{D7E4146F-AD15-44E1-B94E-1F227DE3BDD8}" type="presParOf" srcId="{8896FA9C-1608-4AE5-B484-BBD5236BB505}" destId="{E1CA751D-3EFD-49E5-BF6F-EA814E0F2A6B}" srcOrd="1" destOrd="0" presId="urn:microsoft.com/office/officeart/2005/8/layout/hList1"/>
    <dgm:cxn modelId="{8CFB2F21-FF8C-4AA6-B62E-FF8DFBE5EED2}" type="presParOf" srcId="{3023921E-B866-4951-B741-BEB4C8E85154}" destId="{3D0CEDDF-0457-4A12-B562-37F7C7DE409F}" srcOrd="3" destOrd="0" presId="urn:microsoft.com/office/officeart/2005/8/layout/hList1"/>
    <dgm:cxn modelId="{CA11E465-EF2E-4728-9642-A231B91F5019}" type="presParOf" srcId="{3023921E-B866-4951-B741-BEB4C8E85154}" destId="{83C8EF45-EA6C-4DF2-9623-7E4A090EF189}" srcOrd="4" destOrd="0" presId="urn:microsoft.com/office/officeart/2005/8/layout/hList1"/>
    <dgm:cxn modelId="{8EA8D279-9B0C-4B71-8154-B8B14A24AF75}" type="presParOf" srcId="{83C8EF45-EA6C-4DF2-9623-7E4A090EF189}" destId="{1658D751-6895-406B-9E12-26D7E2BCDC9A}" srcOrd="0" destOrd="0" presId="urn:microsoft.com/office/officeart/2005/8/layout/hList1"/>
    <dgm:cxn modelId="{BA860AC2-2529-437D-A4F6-DF2126523CDA}" type="presParOf" srcId="{83C8EF45-EA6C-4DF2-9623-7E4A090EF189}" destId="{33DF316B-E67B-476D-8990-35B6540476FD}" srcOrd="1" destOrd="0" presId="urn:microsoft.com/office/officeart/2005/8/layout/hList1"/>
    <dgm:cxn modelId="{4ED657F1-2007-4771-A58F-93DD34E8744D}" type="presParOf" srcId="{3023921E-B866-4951-B741-BEB4C8E85154}" destId="{79EF8DAF-47D4-43B8-93EC-2E1444B8BB61}" srcOrd="5" destOrd="0" presId="urn:microsoft.com/office/officeart/2005/8/layout/hList1"/>
    <dgm:cxn modelId="{59AC0F1D-3E52-42E4-9A07-7E7B85E1B8FA}" type="presParOf" srcId="{3023921E-B866-4951-B741-BEB4C8E85154}" destId="{22437703-3AAA-4F94-B6A0-07684554DBB9}" srcOrd="6" destOrd="0" presId="urn:microsoft.com/office/officeart/2005/8/layout/hList1"/>
    <dgm:cxn modelId="{A4AE76DB-55BB-416A-A22E-A4CB2E2D2474}" type="presParOf" srcId="{22437703-3AAA-4F94-B6A0-07684554DBB9}" destId="{B7EBD68F-FF8B-4D73-88EA-A6D4C93ED5C3}" srcOrd="0" destOrd="0" presId="urn:microsoft.com/office/officeart/2005/8/layout/hList1"/>
    <dgm:cxn modelId="{FC5F91AA-87B2-4BF4-9975-D73D7EE2A8CF}" type="presParOf" srcId="{22437703-3AAA-4F94-B6A0-07684554DBB9}" destId="{EBC25906-0B07-4BB5-8CFC-DFC8EEAFDA6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9D4710B-85BF-41FD-8FC3-F743CF6C4CD1}" type="doc">
      <dgm:prSet loTypeId="urn:microsoft.com/office/officeart/2005/8/layout/hList1" loCatId="list" qsTypeId="urn:microsoft.com/office/officeart/2005/8/quickstyle/3d2" qsCatId="3D" csTypeId="urn:microsoft.com/office/officeart/2005/8/colors/accent1_2" csCatId="accent1" phldr="1"/>
      <dgm:spPr/>
      <dgm:t>
        <a:bodyPr/>
        <a:lstStyle/>
        <a:p>
          <a:endParaRPr lang="en-US"/>
        </a:p>
      </dgm:t>
    </dgm:pt>
    <dgm:pt modelId="{85468ACB-66C8-4375-ABCD-B1324861E00D}">
      <dgm:prSet phldrT="[Text]"/>
      <dgm:spPr/>
      <dgm:t>
        <a:bodyPr/>
        <a:lstStyle/>
        <a:p>
          <a:r>
            <a:rPr lang="en-US" dirty="0" smtClean="0"/>
            <a:t>Workforce Integration  </a:t>
          </a:r>
          <a:endParaRPr lang="en-US" dirty="0"/>
        </a:p>
      </dgm:t>
    </dgm:pt>
    <dgm:pt modelId="{713511BF-64FB-49E2-BB23-BE3775CAEABE}" type="parTrans" cxnId="{D9BCB4A4-4A73-490B-8D11-02E0D4A5AEEC}">
      <dgm:prSet/>
      <dgm:spPr/>
      <dgm:t>
        <a:bodyPr/>
        <a:lstStyle/>
        <a:p>
          <a:endParaRPr lang="en-US"/>
        </a:p>
      </dgm:t>
    </dgm:pt>
    <dgm:pt modelId="{BBB9C545-E221-4DA0-8F6F-50E6C522B516}" type="sibTrans" cxnId="{D9BCB4A4-4A73-490B-8D11-02E0D4A5AEEC}">
      <dgm:prSet/>
      <dgm:spPr/>
      <dgm:t>
        <a:bodyPr/>
        <a:lstStyle/>
        <a:p>
          <a:endParaRPr lang="en-US"/>
        </a:p>
      </dgm:t>
    </dgm:pt>
    <dgm:pt modelId="{4B04E993-8731-4A31-A029-62B1BE6867E0}">
      <dgm:prSet phldrT="[Text]"/>
      <dgm:spPr/>
      <dgm:t>
        <a:bodyPr/>
        <a:lstStyle/>
        <a:p>
          <a:r>
            <a:rPr lang="en-US" dirty="0" smtClean="0">
              <a:solidFill>
                <a:schemeClr val="accent1">
                  <a:lumMod val="60000"/>
                  <a:lumOff val="40000"/>
                </a:schemeClr>
              </a:solidFill>
            </a:rPr>
            <a:t>Career Exploration </a:t>
          </a:r>
          <a:endParaRPr lang="en-US" dirty="0">
            <a:solidFill>
              <a:schemeClr val="accent1">
                <a:lumMod val="60000"/>
                <a:lumOff val="40000"/>
              </a:schemeClr>
            </a:solidFill>
          </a:endParaRPr>
        </a:p>
      </dgm:t>
    </dgm:pt>
    <dgm:pt modelId="{5BC8C487-587E-4247-97FB-DD3997D136BF}" type="parTrans" cxnId="{BD6A22D0-DA6E-40EF-A446-1D824748CE37}">
      <dgm:prSet/>
      <dgm:spPr/>
      <dgm:t>
        <a:bodyPr/>
        <a:lstStyle/>
        <a:p>
          <a:endParaRPr lang="en-US"/>
        </a:p>
      </dgm:t>
    </dgm:pt>
    <dgm:pt modelId="{28494C83-87E5-4E4B-93A7-6D2304DF5D08}" type="sibTrans" cxnId="{BD6A22D0-DA6E-40EF-A446-1D824748CE37}">
      <dgm:prSet/>
      <dgm:spPr/>
      <dgm:t>
        <a:bodyPr/>
        <a:lstStyle/>
        <a:p>
          <a:endParaRPr lang="en-US"/>
        </a:p>
      </dgm:t>
    </dgm:pt>
    <dgm:pt modelId="{EE490B2F-F1E5-4F32-9A66-BBB6D7F87FA9}">
      <dgm:prSet phldrT="[Text]"/>
      <dgm:spPr/>
      <dgm:t>
        <a:bodyPr/>
        <a:lstStyle/>
        <a:p>
          <a:r>
            <a:rPr lang="en-US" dirty="0" smtClean="0"/>
            <a:t>Digital Literacy Integration </a:t>
          </a:r>
          <a:endParaRPr lang="en-US" dirty="0"/>
        </a:p>
      </dgm:t>
    </dgm:pt>
    <dgm:pt modelId="{449C5CFC-C23B-4F02-BF85-7E439B5B6A9C}" type="parTrans" cxnId="{558A72B2-D217-40BC-B584-FB2C4901B142}">
      <dgm:prSet/>
      <dgm:spPr/>
      <dgm:t>
        <a:bodyPr/>
        <a:lstStyle/>
        <a:p>
          <a:endParaRPr lang="en-US"/>
        </a:p>
      </dgm:t>
    </dgm:pt>
    <dgm:pt modelId="{298D8C57-0A48-404B-820C-F5A6DB590FE5}" type="sibTrans" cxnId="{558A72B2-D217-40BC-B584-FB2C4901B142}">
      <dgm:prSet/>
      <dgm:spPr/>
      <dgm:t>
        <a:bodyPr/>
        <a:lstStyle/>
        <a:p>
          <a:endParaRPr lang="en-US"/>
        </a:p>
      </dgm:t>
    </dgm:pt>
    <dgm:pt modelId="{DC86D625-77A2-42E1-A0F1-241824ABE9AD}">
      <dgm:prSet phldrT="[Text]"/>
      <dgm:spPr/>
      <dgm:t>
        <a:bodyPr/>
        <a:lstStyle/>
        <a:p>
          <a:r>
            <a:rPr lang="en-US" dirty="0" smtClean="0">
              <a:solidFill>
                <a:schemeClr val="tx1"/>
              </a:solidFill>
            </a:rPr>
            <a:t>PowerPoints </a:t>
          </a:r>
          <a:endParaRPr lang="en-US" dirty="0">
            <a:solidFill>
              <a:schemeClr val="tx1"/>
            </a:solidFill>
          </a:endParaRPr>
        </a:p>
      </dgm:t>
    </dgm:pt>
    <dgm:pt modelId="{DD51F061-B94C-48E8-8246-D6E37F175C68}" type="parTrans" cxnId="{9A7B7461-268B-4394-85CB-DACDD37D9040}">
      <dgm:prSet/>
      <dgm:spPr/>
      <dgm:t>
        <a:bodyPr/>
        <a:lstStyle/>
        <a:p>
          <a:endParaRPr lang="en-US"/>
        </a:p>
      </dgm:t>
    </dgm:pt>
    <dgm:pt modelId="{7135CE71-4AE8-4080-93F4-9786D43F40BE}" type="sibTrans" cxnId="{9A7B7461-268B-4394-85CB-DACDD37D9040}">
      <dgm:prSet/>
      <dgm:spPr/>
      <dgm:t>
        <a:bodyPr/>
        <a:lstStyle/>
        <a:p>
          <a:endParaRPr lang="en-US"/>
        </a:p>
      </dgm:t>
    </dgm:pt>
    <dgm:pt modelId="{81405CD8-2CD4-4180-8960-13E1F57A107B}">
      <dgm:prSet phldrT="[Text]"/>
      <dgm:spPr/>
      <dgm:t>
        <a:bodyPr/>
        <a:lstStyle/>
        <a:p>
          <a:r>
            <a:rPr lang="en-US" dirty="0" smtClean="0"/>
            <a:t>College Ready Integration</a:t>
          </a:r>
          <a:endParaRPr lang="en-US" dirty="0"/>
        </a:p>
      </dgm:t>
    </dgm:pt>
    <dgm:pt modelId="{E9836D8B-A74B-4F12-A016-3E34936F698E}" type="parTrans" cxnId="{261C8901-ED80-483A-AF05-955AE3CA3EAC}">
      <dgm:prSet/>
      <dgm:spPr/>
      <dgm:t>
        <a:bodyPr/>
        <a:lstStyle/>
        <a:p>
          <a:endParaRPr lang="en-US"/>
        </a:p>
      </dgm:t>
    </dgm:pt>
    <dgm:pt modelId="{77A6B888-903D-46E5-A77E-A47F73201E21}" type="sibTrans" cxnId="{261C8901-ED80-483A-AF05-955AE3CA3EAC}">
      <dgm:prSet/>
      <dgm:spPr/>
      <dgm:t>
        <a:bodyPr/>
        <a:lstStyle/>
        <a:p>
          <a:endParaRPr lang="en-US"/>
        </a:p>
      </dgm:t>
    </dgm:pt>
    <dgm:pt modelId="{CDA54BC0-D277-4DAD-AF43-1C58A825F1DD}">
      <dgm:prSet phldrT="[Text]"/>
      <dgm:spPr/>
      <dgm:t>
        <a:bodyPr/>
        <a:lstStyle/>
        <a:p>
          <a:r>
            <a:rPr lang="en-US" dirty="0" smtClean="0">
              <a:solidFill>
                <a:schemeClr val="accent1">
                  <a:lumMod val="60000"/>
                  <a:lumOff val="40000"/>
                </a:schemeClr>
              </a:solidFill>
            </a:rPr>
            <a:t>Study Skills</a:t>
          </a:r>
          <a:endParaRPr lang="en-US" dirty="0">
            <a:solidFill>
              <a:schemeClr val="accent1">
                <a:lumMod val="60000"/>
                <a:lumOff val="40000"/>
              </a:schemeClr>
            </a:solidFill>
          </a:endParaRPr>
        </a:p>
      </dgm:t>
    </dgm:pt>
    <dgm:pt modelId="{4F458ABB-4706-4303-9F59-D994FC78D20B}" type="parTrans" cxnId="{9E800B0F-A32D-4461-8C4B-AC4BC9B05FB1}">
      <dgm:prSet/>
      <dgm:spPr/>
      <dgm:t>
        <a:bodyPr/>
        <a:lstStyle/>
        <a:p>
          <a:endParaRPr lang="en-US"/>
        </a:p>
      </dgm:t>
    </dgm:pt>
    <dgm:pt modelId="{0F9C6E98-E100-4948-B7A2-7C2749D5182F}" type="sibTrans" cxnId="{9E800B0F-A32D-4461-8C4B-AC4BC9B05FB1}">
      <dgm:prSet/>
      <dgm:spPr/>
      <dgm:t>
        <a:bodyPr/>
        <a:lstStyle/>
        <a:p>
          <a:endParaRPr lang="en-US"/>
        </a:p>
      </dgm:t>
    </dgm:pt>
    <dgm:pt modelId="{3D187788-0D79-43E3-A6D4-5741C845E970}">
      <dgm:prSet phldrT="[Text]"/>
      <dgm:spPr/>
      <dgm:t>
        <a:bodyPr/>
        <a:lstStyle/>
        <a:p>
          <a:r>
            <a:rPr lang="en-US" dirty="0" smtClean="0">
              <a:solidFill>
                <a:schemeClr val="accent1">
                  <a:lumMod val="60000"/>
                  <a:lumOff val="40000"/>
                </a:schemeClr>
              </a:solidFill>
            </a:rPr>
            <a:t>Librarians</a:t>
          </a:r>
          <a:endParaRPr lang="en-US" dirty="0">
            <a:solidFill>
              <a:schemeClr val="accent1">
                <a:lumMod val="60000"/>
                <a:lumOff val="40000"/>
              </a:schemeClr>
            </a:solidFill>
          </a:endParaRPr>
        </a:p>
      </dgm:t>
    </dgm:pt>
    <dgm:pt modelId="{354B805A-6435-4A5E-8D05-AD72412FE022}" type="parTrans" cxnId="{FDB7411A-8D24-4BCD-91C5-2291570C418C}">
      <dgm:prSet/>
      <dgm:spPr/>
      <dgm:t>
        <a:bodyPr/>
        <a:lstStyle/>
        <a:p>
          <a:endParaRPr lang="en-US"/>
        </a:p>
      </dgm:t>
    </dgm:pt>
    <dgm:pt modelId="{49FC581F-5CDF-41C9-8B7F-BFEFCB93EAB3}" type="sibTrans" cxnId="{FDB7411A-8D24-4BCD-91C5-2291570C418C}">
      <dgm:prSet/>
      <dgm:spPr/>
      <dgm:t>
        <a:bodyPr/>
        <a:lstStyle/>
        <a:p>
          <a:endParaRPr lang="en-US"/>
        </a:p>
      </dgm:t>
    </dgm:pt>
    <dgm:pt modelId="{21FA8E29-14CD-44D2-8A1B-43AEB3374F4D}">
      <dgm:prSet/>
      <dgm:spPr/>
      <dgm:t>
        <a:bodyPr/>
        <a:lstStyle/>
        <a:p>
          <a:r>
            <a:rPr lang="en-US" dirty="0" smtClean="0">
              <a:solidFill>
                <a:schemeClr val="accent1">
                  <a:lumMod val="60000"/>
                  <a:lumOff val="40000"/>
                </a:schemeClr>
              </a:solidFill>
            </a:rPr>
            <a:t>Resume Writing</a:t>
          </a:r>
          <a:endParaRPr lang="en-US" dirty="0">
            <a:solidFill>
              <a:schemeClr val="accent1">
                <a:lumMod val="60000"/>
                <a:lumOff val="40000"/>
              </a:schemeClr>
            </a:solidFill>
          </a:endParaRPr>
        </a:p>
      </dgm:t>
    </dgm:pt>
    <dgm:pt modelId="{E45502F9-642F-4D26-B86D-4E6C8A3615A1}" type="parTrans" cxnId="{AE4A4F21-79F8-4A39-B19F-5459D75295F9}">
      <dgm:prSet/>
      <dgm:spPr/>
      <dgm:t>
        <a:bodyPr/>
        <a:lstStyle/>
        <a:p>
          <a:endParaRPr lang="en-US"/>
        </a:p>
      </dgm:t>
    </dgm:pt>
    <dgm:pt modelId="{03811BD9-5165-49FA-A9AC-48E59A8D9333}" type="sibTrans" cxnId="{AE4A4F21-79F8-4A39-B19F-5459D75295F9}">
      <dgm:prSet/>
      <dgm:spPr/>
      <dgm:t>
        <a:bodyPr/>
        <a:lstStyle/>
        <a:p>
          <a:endParaRPr lang="en-US"/>
        </a:p>
      </dgm:t>
    </dgm:pt>
    <dgm:pt modelId="{728FAB00-CDDA-42EF-A291-B5DCED6C3EF0}">
      <dgm:prSet/>
      <dgm:spPr/>
      <dgm:t>
        <a:bodyPr/>
        <a:lstStyle/>
        <a:p>
          <a:r>
            <a:rPr lang="en-US" dirty="0" smtClean="0">
              <a:solidFill>
                <a:schemeClr val="tx1"/>
              </a:solidFill>
            </a:rPr>
            <a:t>Microsoft Word-Formatting  MLA/APA</a:t>
          </a:r>
          <a:endParaRPr lang="en-US" dirty="0">
            <a:solidFill>
              <a:schemeClr val="tx1"/>
            </a:solidFill>
          </a:endParaRPr>
        </a:p>
      </dgm:t>
    </dgm:pt>
    <dgm:pt modelId="{D38DE820-25E3-425A-9FDD-9B7F3837ADC7}" type="parTrans" cxnId="{831D7407-D790-4A08-B1D9-28BA0D85BCD0}">
      <dgm:prSet/>
      <dgm:spPr/>
      <dgm:t>
        <a:bodyPr/>
        <a:lstStyle/>
        <a:p>
          <a:endParaRPr lang="en-US"/>
        </a:p>
      </dgm:t>
    </dgm:pt>
    <dgm:pt modelId="{71D16487-3DF5-4A20-9CEA-BE152BE3D4C7}" type="sibTrans" cxnId="{831D7407-D790-4A08-B1D9-28BA0D85BCD0}">
      <dgm:prSet/>
      <dgm:spPr/>
      <dgm:t>
        <a:bodyPr/>
        <a:lstStyle/>
        <a:p>
          <a:endParaRPr lang="en-US"/>
        </a:p>
      </dgm:t>
    </dgm:pt>
    <dgm:pt modelId="{280D0F4A-BB01-4689-8BDB-5076DE754691}">
      <dgm:prSet/>
      <dgm:spPr/>
      <dgm:t>
        <a:bodyPr/>
        <a:lstStyle/>
        <a:p>
          <a:r>
            <a:rPr lang="en-US" dirty="0" smtClean="0">
              <a:solidFill>
                <a:schemeClr val="tx1"/>
              </a:solidFill>
            </a:rPr>
            <a:t>Amarillo College’s Online System-Blackboard </a:t>
          </a:r>
          <a:endParaRPr lang="en-US" dirty="0">
            <a:solidFill>
              <a:schemeClr val="tx1"/>
            </a:solidFill>
          </a:endParaRPr>
        </a:p>
      </dgm:t>
    </dgm:pt>
    <dgm:pt modelId="{4663A24D-1278-4454-9BBB-8C226D5705AB}" type="parTrans" cxnId="{7A72E982-3FCA-4736-B7F6-2473580F9123}">
      <dgm:prSet/>
      <dgm:spPr/>
      <dgm:t>
        <a:bodyPr/>
        <a:lstStyle/>
        <a:p>
          <a:endParaRPr lang="en-US"/>
        </a:p>
      </dgm:t>
    </dgm:pt>
    <dgm:pt modelId="{1116673F-280A-488F-BCFD-87399D6ABA71}" type="sibTrans" cxnId="{7A72E982-3FCA-4736-B7F6-2473580F9123}">
      <dgm:prSet/>
      <dgm:spPr/>
      <dgm:t>
        <a:bodyPr/>
        <a:lstStyle/>
        <a:p>
          <a:endParaRPr lang="en-US"/>
        </a:p>
      </dgm:t>
    </dgm:pt>
    <dgm:pt modelId="{1004433C-57AB-4C75-9ACF-0811C3231633}">
      <dgm:prSet/>
      <dgm:spPr/>
      <dgm:t>
        <a:bodyPr/>
        <a:lstStyle/>
        <a:p>
          <a:r>
            <a:rPr lang="en-US" dirty="0" smtClean="0">
              <a:solidFill>
                <a:schemeClr val="tx1"/>
              </a:solidFill>
            </a:rPr>
            <a:t>Discussion Post</a:t>
          </a:r>
          <a:endParaRPr lang="en-US" dirty="0">
            <a:solidFill>
              <a:schemeClr val="tx1"/>
            </a:solidFill>
          </a:endParaRPr>
        </a:p>
      </dgm:t>
    </dgm:pt>
    <dgm:pt modelId="{9FDECC3B-4C2C-4B10-A28F-48B82FA86F14}" type="parTrans" cxnId="{DAD5B52B-7F77-4E72-910F-1D27590A2AB1}">
      <dgm:prSet/>
      <dgm:spPr/>
      <dgm:t>
        <a:bodyPr/>
        <a:lstStyle/>
        <a:p>
          <a:endParaRPr lang="en-US"/>
        </a:p>
      </dgm:t>
    </dgm:pt>
    <dgm:pt modelId="{C822B58A-37B6-4AE3-8CB4-598CCB6386B5}" type="sibTrans" cxnId="{DAD5B52B-7F77-4E72-910F-1D27590A2AB1}">
      <dgm:prSet/>
      <dgm:spPr/>
      <dgm:t>
        <a:bodyPr/>
        <a:lstStyle/>
        <a:p>
          <a:endParaRPr lang="en-US"/>
        </a:p>
      </dgm:t>
    </dgm:pt>
    <dgm:pt modelId="{37544F8B-53E7-48E5-832B-5BE7E39FB9B1}">
      <dgm:prSet/>
      <dgm:spPr/>
      <dgm:t>
        <a:bodyPr/>
        <a:lstStyle/>
        <a:p>
          <a:r>
            <a:rPr lang="en-US" dirty="0" smtClean="0">
              <a:solidFill>
                <a:schemeClr val="tx1"/>
              </a:solidFill>
            </a:rPr>
            <a:t>Online Test/Quizzes</a:t>
          </a:r>
          <a:endParaRPr lang="en-US" dirty="0">
            <a:solidFill>
              <a:schemeClr val="tx1"/>
            </a:solidFill>
          </a:endParaRPr>
        </a:p>
      </dgm:t>
    </dgm:pt>
    <dgm:pt modelId="{20B00210-F70A-451D-BC1A-A945386E400A}" type="parTrans" cxnId="{FAF13DDE-2636-462E-AB3F-156AAB88DE75}">
      <dgm:prSet/>
      <dgm:spPr/>
      <dgm:t>
        <a:bodyPr/>
        <a:lstStyle/>
        <a:p>
          <a:endParaRPr lang="en-US"/>
        </a:p>
      </dgm:t>
    </dgm:pt>
    <dgm:pt modelId="{8BA1CD32-2C50-4482-8989-DB935F358C68}" type="sibTrans" cxnId="{FAF13DDE-2636-462E-AB3F-156AAB88DE75}">
      <dgm:prSet/>
      <dgm:spPr/>
      <dgm:t>
        <a:bodyPr/>
        <a:lstStyle/>
        <a:p>
          <a:endParaRPr lang="en-US"/>
        </a:p>
      </dgm:t>
    </dgm:pt>
    <dgm:pt modelId="{90A58FA6-C5E4-44DD-91A3-DA512153BF85}">
      <dgm:prSet/>
      <dgm:spPr/>
      <dgm:t>
        <a:bodyPr/>
        <a:lstStyle/>
        <a:p>
          <a:r>
            <a:rPr lang="en-US" dirty="0" smtClean="0">
              <a:solidFill>
                <a:schemeClr val="tx1"/>
              </a:solidFill>
            </a:rPr>
            <a:t>Emailing</a:t>
          </a:r>
          <a:endParaRPr lang="en-US" dirty="0">
            <a:solidFill>
              <a:schemeClr val="tx1"/>
            </a:solidFill>
          </a:endParaRPr>
        </a:p>
      </dgm:t>
    </dgm:pt>
    <dgm:pt modelId="{A137FACB-1A35-4369-891C-6172A7D12FE1}" type="parTrans" cxnId="{C2E6247A-EC10-482B-B706-9AC315DEFF10}">
      <dgm:prSet/>
      <dgm:spPr/>
      <dgm:t>
        <a:bodyPr/>
        <a:lstStyle/>
        <a:p>
          <a:endParaRPr lang="en-US"/>
        </a:p>
      </dgm:t>
    </dgm:pt>
    <dgm:pt modelId="{B8EBA7BA-1E31-42D7-89B1-F50506CB0F7D}" type="sibTrans" cxnId="{C2E6247A-EC10-482B-B706-9AC315DEFF10}">
      <dgm:prSet/>
      <dgm:spPr/>
      <dgm:t>
        <a:bodyPr/>
        <a:lstStyle/>
        <a:p>
          <a:endParaRPr lang="en-US"/>
        </a:p>
      </dgm:t>
    </dgm:pt>
    <dgm:pt modelId="{03DE8C4B-5103-4006-81D6-734B07605C2C}">
      <dgm:prSet/>
      <dgm:spPr/>
      <dgm:t>
        <a:bodyPr/>
        <a:lstStyle/>
        <a:p>
          <a:r>
            <a:rPr lang="en-US" dirty="0" smtClean="0">
              <a:solidFill>
                <a:schemeClr val="tx1"/>
              </a:solidFill>
            </a:rPr>
            <a:t>Uploading Assignments  </a:t>
          </a:r>
          <a:endParaRPr lang="en-US" dirty="0">
            <a:solidFill>
              <a:schemeClr val="tx1"/>
            </a:solidFill>
          </a:endParaRPr>
        </a:p>
      </dgm:t>
    </dgm:pt>
    <dgm:pt modelId="{864F0195-87A2-4AA5-A088-CF0F056DE235}" type="parTrans" cxnId="{6023B9B5-C91F-4D81-B24D-01C0F568738E}">
      <dgm:prSet/>
      <dgm:spPr/>
      <dgm:t>
        <a:bodyPr/>
        <a:lstStyle/>
        <a:p>
          <a:endParaRPr lang="en-US"/>
        </a:p>
      </dgm:t>
    </dgm:pt>
    <dgm:pt modelId="{33C2B650-888D-47B5-B2E6-0774BF27BE0E}" type="sibTrans" cxnId="{6023B9B5-C91F-4D81-B24D-01C0F568738E}">
      <dgm:prSet/>
      <dgm:spPr/>
      <dgm:t>
        <a:bodyPr/>
        <a:lstStyle/>
        <a:p>
          <a:endParaRPr lang="en-US"/>
        </a:p>
      </dgm:t>
    </dgm:pt>
    <dgm:pt modelId="{5A913C65-8AA2-415E-BCD3-83B53C7A8D02}">
      <dgm:prSet/>
      <dgm:spPr/>
      <dgm:t>
        <a:bodyPr/>
        <a:lstStyle/>
        <a:p>
          <a:r>
            <a:rPr lang="en-US" dirty="0" smtClean="0">
              <a:solidFill>
                <a:schemeClr val="tx1"/>
              </a:solidFill>
            </a:rPr>
            <a:t>Thumb Drive Skills</a:t>
          </a:r>
          <a:endParaRPr lang="en-US" dirty="0">
            <a:solidFill>
              <a:schemeClr val="tx1"/>
            </a:solidFill>
          </a:endParaRPr>
        </a:p>
      </dgm:t>
    </dgm:pt>
    <dgm:pt modelId="{DC67B474-0158-4CCD-8085-A290419589CF}" type="parTrans" cxnId="{1FCA4A90-2947-4F34-955A-664DD98715C1}">
      <dgm:prSet/>
      <dgm:spPr/>
      <dgm:t>
        <a:bodyPr/>
        <a:lstStyle/>
        <a:p>
          <a:endParaRPr lang="en-US"/>
        </a:p>
      </dgm:t>
    </dgm:pt>
    <dgm:pt modelId="{13D0DC5A-788D-4492-BBB0-54E3AF4805F8}" type="sibTrans" cxnId="{1FCA4A90-2947-4F34-955A-664DD98715C1}">
      <dgm:prSet/>
      <dgm:spPr/>
      <dgm:t>
        <a:bodyPr/>
        <a:lstStyle/>
        <a:p>
          <a:endParaRPr lang="en-US"/>
        </a:p>
      </dgm:t>
    </dgm:pt>
    <dgm:pt modelId="{DC8414BA-8428-4299-83EE-0E0EE32D9E90}">
      <dgm:prSet/>
      <dgm:spPr/>
      <dgm:t>
        <a:bodyPr/>
        <a:lstStyle/>
        <a:p>
          <a:r>
            <a:rPr lang="en-US" dirty="0" smtClean="0">
              <a:solidFill>
                <a:schemeClr val="tx1"/>
              </a:solidFill>
            </a:rPr>
            <a:t>Storing &amp; Retrieving Documents   </a:t>
          </a:r>
          <a:endParaRPr lang="en-US" dirty="0">
            <a:solidFill>
              <a:schemeClr val="tx1"/>
            </a:solidFill>
          </a:endParaRPr>
        </a:p>
      </dgm:t>
    </dgm:pt>
    <dgm:pt modelId="{A2CB52EF-440F-4FDC-86BE-6499D91EA698}" type="parTrans" cxnId="{24656535-8751-4F68-8F6C-B91BD77BFF63}">
      <dgm:prSet/>
      <dgm:spPr/>
      <dgm:t>
        <a:bodyPr/>
        <a:lstStyle/>
        <a:p>
          <a:endParaRPr lang="en-US"/>
        </a:p>
      </dgm:t>
    </dgm:pt>
    <dgm:pt modelId="{E6F06FBA-6B27-4F65-A918-116FE41A6CF4}" type="sibTrans" cxnId="{24656535-8751-4F68-8F6C-B91BD77BFF63}">
      <dgm:prSet/>
      <dgm:spPr/>
      <dgm:t>
        <a:bodyPr/>
        <a:lstStyle/>
        <a:p>
          <a:endParaRPr lang="en-US"/>
        </a:p>
      </dgm:t>
    </dgm:pt>
    <dgm:pt modelId="{9D03ED39-298C-4855-8344-CF104EBEDACF}">
      <dgm:prSet/>
      <dgm:spPr/>
      <dgm:t>
        <a:bodyPr/>
        <a:lstStyle/>
        <a:p>
          <a:r>
            <a:rPr lang="en-US" dirty="0" smtClean="0">
              <a:solidFill>
                <a:schemeClr val="accent1">
                  <a:lumMod val="60000"/>
                  <a:lumOff val="40000"/>
                </a:schemeClr>
              </a:solidFill>
            </a:rPr>
            <a:t>Test Taking Strategies </a:t>
          </a:r>
          <a:endParaRPr lang="en-US" dirty="0">
            <a:solidFill>
              <a:schemeClr val="accent1">
                <a:lumMod val="60000"/>
                <a:lumOff val="40000"/>
              </a:schemeClr>
            </a:solidFill>
          </a:endParaRPr>
        </a:p>
      </dgm:t>
    </dgm:pt>
    <dgm:pt modelId="{DFE0B033-6420-4578-B050-E10D70FE2CDF}" type="parTrans" cxnId="{7707F66E-04A0-4A64-9E73-023812C35557}">
      <dgm:prSet/>
      <dgm:spPr/>
      <dgm:t>
        <a:bodyPr/>
        <a:lstStyle/>
        <a:p>
          <a:endParaRPr lang="en-US"/>
        </a:p>
      </dgm:t>
    </dgm:pt>
    <dgm:pt modelId="{2FBD2A6F-F6C7-483F-99E8-D97318F4AA8E}" type="sibTrans" cxnId="{7707F66E-04A0-4A64-9E73-023812C35557}">
      <dgm:prSet/>
      <dgm:spPr/>
      <dgm:t>
        <a:bodyPr/>
        <a:lstStyle/>
        <a:p>
          <a:endParaRPr lang="en-US"/>
        </a:p>
      </dgm:t>
    </dgm:pt>
    <dgm:pt modelId="{2E9C384C-2759-4153-9934-E64ABE7C4990}">
      <dgm:prSet/>
      <dgm:spPr/>
      <dgm:t>
        <a:bodyPr/>
        <a:lstStyle/>
        <a:p>
          <a:r>
            <a:rPr lang="en-US" dirty="0" smtClean="0">
              <a:solidFill>
                <a:schemeClr val="accent1">
                  <a:lumMod val="60000"/>
                  <a:lumOff val="40000"/>
                </a:schemeClr>
              </a:solidFill>
            </a:rPr>
            <a:t>Note Taking Skills </a:t>
          </a:r>
          <a:endParaRPr lang="en-US" dirty="0">
            <a:solidFill>
              <a:schemeClr val="accent1">
                <a:lumMod val="60000"/>
                <a:lumOff val="40000"/>
              </a:schemeClr>
            </a:solidFill>
          </a:endParaRPr>
        </a:p>
      </dgm:t>
    </dgm:pt>
    <dgm:pt modelId="{FE404CB5-1E1B-41D5-BC83-4F7593447DF7}" type="parTrans" cxnId="{651D41BA-8661-4246-A81F-CD7FF41D750E}">
      <dgm:prSet/>
      <dgm:spPr/>
      <dgm:t>
        <a:bodyPr/>
        <a:lstStyle/>
        <a:p>
          <a:endParaRPr lang="en-US"/>
        </a:p>
      </dgm:t>
    </dgm:pt>
    <dgm:pt modelId="{21379ED6-C4B0-42F7-9A4D-4740B37115D9}" type="sibTrans" cxnId="{651D41BA-8661-4246-A81F-CD7FF41D750E}">
      <dgm:prSet/>
      <dgm:spPr/>
      <dgm:t>
        <a:bodyPr/>
        <a:lstStyle/>
        <a:p>
          <a:endParaRPr lang="en-US"/>
        </a:p>
      </dgm:t>
    </dgm:pt>
    <dgm:pt modelId="{58440A8D-6B9B-4807-A26C-607F6DBF63BE}">
      <dgm:prSet/>
      <dgm:spPr/>
      <dgm:t>
        <a:bodyPr/>
        <a:lstStyle/>
        <a:p>
          <a:r>
            <a:rPr lang="en-US" dirty="0" smtClean="0">
              <a:solidFill>
                <a:schemeClr val="accent1">
                  <a:lumMod val="60000"/>
                  <a:lumOff val="40000"/>
                </a:schemeClr>
              </a:solidFill>
            </a:rPr>
            <a:t>Team Building</a:t>
          </a:r>
          <a:endParaRPr lang="en-US" dirty="0">
            <a:solidFill>
              <a:schemeClr val="accent1">
                <a:lumMod val="60000"/>
                <a:lumOff val="40000"/>
              </a:schemeClr>
            </a:solidFill>
          </a:endParaRPr>
        </a:p>
      </dgm:t>
    </dgm:pt>
    <dgm:pt modelId="{874B04A7-0A6F-4038-AC01-6BAF31BB2BF3}" type="parTrans" cxnId="{E36708D6-44E3-4F07-B04B-C289B151DF50}">
      <dgm:prSet/>
      <dgm:spPr/>
      <dgm:t>
        <a:bodyPr/>
        <a:lstStyle/>
        <a:p>
          <a:endParaRPr lang="en-US"/>
        </a:p>
      </dgm:t>
    </dgm:pt>
    <dgm:pt modelId="{EC0D6658-DCEC-44A5-8A03-46931C48B27B}" type="sibTrans" cxnId="{E36708D6-44E3-4F07-B04B-C289B151DF50}">
      <dgm:prSet/>
      <dgm:spPr/>
      <dgm:t>
        <a:bodyPr/>
        <a:lstStyle/>
        <a:p>
          <a:endParaRPr lang="en-US"/>
        </a:p>
      </dgm:t>
    </dgm:pt>
    <dgm:pt modelId="{AF8B6E5E-7B20-46F8-8186-164C826DAA23}">
      <dgm:prSet/>
      <dgm:spPr/>
      <dgm:t>
        <a:bodyPr/>
        <a:lstStyle/>
        <a:p>
          <a:r>
            <a:rPr lang="en-US" dirty="0" smtClean="0">
              <a:solidFill>
                <a:schemeClr val="accent1">
                  <a:lumMod val="60000"/>
                  <a:lumOff val="40000"/>
                </a:schemeClr>
              </a:solidFill>
            </a:rPr>
            <a:t>Student Collaboration (PP presentation)</a:t>
          </a:r>
          <a:endParaRPr lang="en-US" dirty="0">
            <a:solidFill>
              <a:schemeClr val="accent1">
                <a:lumMod val="60000"/>
                <a:lumOff val="40000"/>
              </a:schemeClr>
            </a:solidFill>
          </a:endParaRPr>
        </a:p>
      </dgm:t>
    </dgm:pt>
    <dgm:pt modelId="{34F820EE-8C0E-4F82-AB85-8406DC18F765}" type="parTrans" cxnId="{811A995E-F32F-4B1E-A4DF-3ADEB42C4F7E}">
      <dgm:prSet/>
      <dgm:spPr/>
      <dgm:t>
        <a:bodyPr/>
        <a:lstStyle/>
        <a:p>
          <a:endParaRPr lang="en-US"/>
        </a:p>
      </dgm:t>
    </dgm:pt>
    <dgm:pt modelId="{37644502-1ADD-4653-8487-E53225E846D1}" type="sibTrans" cxnId="{811A995E-F32F-4B1E-A4DF-3ADEB42C4F7E}">
      <dgm:prSet/>
      <dgm:spPr/>
      <dgm:t>
        <a:bodyPr/>
        <a:lstStyle/>
        <a:p>
          <a:endParaRPr lang="en-US"/>
        </a:p>
      </dgm:t>
    </dgm:pt>
    <dgm:pt modelId="{CCE9E900-ECDC-4E0F-995C-0E541D3B4955}">
      <dgm:prSet/>
      <dgm:spPr/>
      <dgm:t>
        <a:bodyPr/>
        <a:lstStyle/>
        <a:p>
          <a:r>
            <a:rPr lang="en-US" dirty="0" smtClean="0">
              <a:solidFill>
                <a:schemeClr val="accent1">
                  <a:lumMod val="60000"/>
                  <a:lumOff val="40000"/>
                </a:schemeClr>
              </a:solidFill>
            </a:rPr>
            <a:t>Academic Reading</a:t>
          </a:r>
          <a:endParaRPr lang="en-US" dirty="0">
            <a:solidFill>
              <a:schemeClr val="accent1">
                <a:lumMod val="60000"/>
                <a:lumOff val="40000"/>
              </a:schemeClr>
            </a:solidFill>
          </a:endParaRPr>
        </a:p>
      </dgm:t>
    </dgm:pt>
    <dgm:pt modelId="{6CA77485-ABDD-4807-A745-0F58C7BF615B}" type="parTrans" cxnId="{ABA4C72A-209E-4F0F-8DB2-B94888634D45}">
      <dgm:prSet/>
      <dgm:spPr/>
      <dgm:t>
        <a:bodyPr/>
        <a:lstStyle/>
        <a:p>
          <a:endParaRPr lang="en-US"/>
        </a:p>
      </dgm:t>
    </dgm:pt>
    <dgm:pt modelId="{316DFB6C-6580-41CC-B47C-6C3C82C0893B}" type="sibTrans" cxnId="{ABA4C72A-209E-4F0F-8DB2-B94888634D45}">
      <dgm:prSet/>
      <dgm:spPr/>
      <dgm:t>
        <a:bodyPr/>
        <a:lstStyle/>
        <a:p>
          <a:endParaRPr lang="en-US"/>
        </a:p>
      </dgm:t>
    </dgm:pt>
    <dgm:pt modelId="{53DCEA36-76D0-4648-9B6A-5B7B35074412}">
      <dgm:prSet/>
      <dgm:spPr/>
      <dgm:t>
        <a:bodyPr/>
        <a:lstStyle/>
        <a:p>
          <a:r>
            <a:rPr lang="en-US" dirty="0" smtClean="0">
              <a:solidFill>
                <a:schemeClr val="accent1">
                  <a:lumMod val="60000"/>
                  <a:lumOff val="40000"/>
                </a:schemeClr>
              </a:solidFill>
            </a:rPr>
            <a:t>Reading Guides(ELA students)  </a:t>
          </a:r>
          <a:endParaRPr lang="en-US" dirty="0">
            <a:solidFill>
              <a:schemeClr val="accent1">
                <a:lumMod val="60000"/>
                <a:lumOff val="40000"/>
              </a:schemeClr>
            </a:solidFill>
          </a:endParaRPr>
        </a:p>
      </dgm:t>
    </dgm:pt>
    <dgm:pt modelId="{14B31486-03E1-4152-8C04-11BF1AA020F3}" type="parTrans" cxnId="{59E07599-1C18-4509-9308-3DB20D818C38}">
      <dgm:prSet/>
      <dgm:spPr/>
      <dgm:t>
        <a:bodyPr/>
        <a:lstStyle/>
        <a:p>
          <a:endParaRPr lang="en-US"/>
        </a:p>
      </dgm:t>
    </dgm:pt>
    <dgm:pt modelId="{52AE6C72-4DDC-4B86-9D69-E4E1FEC96427}" type="sibTrans" cxnId="{59E07599-1C18-4509-9308-3DB20D818C38}">
      <dgm:prSet/>
      <dgm:spPr/>
      <dgm:t>
        <a:bodyPr/>
        <a:lstStyle/>
        <a:p>
          <a:endParaRPr lang="en-US"/>
        </a:p>
      </dgm:t>
    </dgm:pt>
    <dgm:pt modelId="{99EA6D20-DC02-4B4C-9DE7-7E5D8EE6DCA1}">
      <dgm:prSet/>
      <dgm:spPr/>
      <dgm:t>
        <a:bodyPr/>
        <a:lstStyle/>
        <a:p>
          <a:r>
            <a:rPr lang="en-US" dirty="0" smtClean="0"/>
            <a:t>College Resource Integration</a:t>
          </a:r>
          <a:endParaRPr lang="en-US" dirty="0"/>
        </a:p>
      </dgm:t>
    </dgm:pt>
    <dgm:pt modelId="{7EFD02A9-C843-45AF-85F8-34F29377EF00}" type="parTrans" cxnId="{43F5584B-C1DE-43ED-B110-9E3F929BD7B2}">
      <dgm:prSet/>
      <dgm:spPr/>
      <dgm:t>
        <a:bodyPr/>
        <a:lstStyle/>
        <a:p>
          <a:endParaRPr lang="en-US"/>
        </a:p>
      </dgm:t>
    </dgm:pt>
    <dgm:pt modelId="{7CE88F86-E7B3-434B-BE4C-023D14DD62C7}" type="sibTrans" cxnId="{43F5584B-C1DE-43ED-B110-9E3F929BD7B2}">
      <dgm:prSet/>
      <dgm:spPr/>
      <dgm:t>
        <a:bodyPr/>
        <a:lstStyle/>
        <a:p>
          <a:endParaRPr lang="en-US"/>
        </a:p>
      </dgm:t>
    </dgm:pt>
    <dgm:pt modelId="{C91E8FFD-4D9D-4EAC-ABCA-29E5FA10FF7E}">
      <dgm:prSet/>
      <dgm:spPr/>
      <dgm:t>
        <a:bodyPr/>
        <a:lstStyle/>
        <a:p>
          <a:r>
            <a:rPr lang="en-US" dirty="0" smtClean="0">
              <a:solidFill>
                <a:schemeClr val="accent1">
                  <a:lumMod val="60000"/>
                  <a:lumOff val="40000"/>
                </a:schemeClr>
              </a:solidFill>
            </a:rPr>
            <a:t>Intense Writing Skills</a:t>
          </a:r>
          <a:endParaRPr lang="en-US" dirty="0">
            <a:solidFill>
              <a:schemeClr val="accent1">
                <a:lumMod val="60000"/>
                <a:lumOff val="40000"/>
              </a:schemeClr>
            </a:solidFill>
          </a:endParaRPr>
        </a:p>
      </dgm:t>
    </dgm:pt>
    <dgm:pt modelId="{196B5617-0D97-4387-9782-944EC40FAE09}" type="parTrans" cxnId="{C463B3F1-984B-434E-9744-64833097CEBC}">
      <dgm:prSet/>
      <dgm:spPr/>
      <dgm:t>
        <a:bodyPr/>
        <a:lstStyle/>
        <a:p>
          <a:endParaRPr lang="en-US"/>
        </a:p>
      </dgm:t>
    </dgm:pt>
    <dgm:pt modelId="{2B70B734-93A9-46F8-8790-BE12342B2D84}" type="sibTrans" cxnId="{C463B3F1-984B-434E-9744-64833097CEBC}">
      <dgm:prSet/>
      <dgm:spPr/>
      <dgm:t>
        <a:bodyPr/>
        <a:lstStyle/>
        <a:p>
          <a:endParaRPr lang="en-US"/>
        </a:p>
      </dgm:t>
    </dgm:pt>
    <dgm:pt modelId="{582A0CEE-7992-4411-9750-B3076B2F1434}">
      <dgm:prSet/>
      <dgm:spPr/>
      <dgm:t>
        <a:bodyPr/>
        <a:lstStyle/>
        <a:p>
          <a:r>
            <a:rPr lang="en-US" dirty="0" smtClean="0">
              <a:solidFill>
                <a:schemeClr val="accent1">
                  <a:lumMod val="60000"/>
                  <a:lumOff val="40000"/>
                </a:schemeClr>
              </a:solidFill>
            </a:rPr>
            <a:t>Data Base- Research</a:t>
          </a:r>
          <a:endParaRPr lang="en-US" dirty="0">
            <a:solidFill>
              <a:schemeClr val="accent1">
                <a:lumMod val="60000"/>
                <a:lumOff val="40000"/>
              </a:schemeClr>
            </a:solidFill>
          </a:endParaRPr>
        </a:p>
      </dgm:t>
    </dgm:pt>
    <dgm:pt modelId="{1086C320-970B-40D2-99A4-48FEE70206D3}" type="parTrans" cxnId="{3CF48F07-F528-43F6-BE43-84754C20BA5C}">
      <dgm:prSet/>
      <dgm:spPr/>
      <dgm:t>
        <a:bodyPr/>
        <a:lstStyle/>
        <a:p>
          <a:endParaRPr lang="en-US"/>
        </a:p>
      </dgm:t>
    </dgm:pt>
    <dgm:pt modelId="{4627F4F1-C97B-4AA9-9A50-CDB4F3CB9F65}" type="sibTrans" cxnId="{3CF48F07-F528-43F6-BE43-84754C20BA5C}">
      <dgm:prSet/>
      <dgm:spPr/>
      <dgm:t>
        <a:bodyPr/>
        <a:lstStyle/>
        <a:p>
          <a:endParaRPr lang="en-US"/>
        </a:p>
      </dgm:t>
    </dgm:pt>
    <dgm:pt modelId="{00401BF7-F9BB-4980-AA21-F32D2ECBF098}">
      <dgm:prSet/>
      <dgm:spPr/>
      <dgm:t>
        <a:bodyPr/>
        <a:lstStyle/>
        <a:p>
          <a:r>
            <a:rPr lang="en-US" dirty="0" smtClean="0">
              <a:solidFill>
                <a:schemeClr val="accent1">
                  <a:lumMod val="60000"/>
                  <a:lumOff val="40000"/>
                </a:schemeClr>
              </a:solidFill>
            </a:rPr>
            <a:t>Work Citing Skills </a:t>
          </a:r>
          <a:endParaRPr lang="en-US" dirty="0">
            <a:solidFill>
              <a:schemeClr val="accent1">
                <a:lumMod val="60000"/>
                <a:lumOff val="40000"/>
              </a:schemeClr>
            </a:solidFill>
          </a:endParaRPr>
        </a:p>
      </dgm:t>
    </dgm:pt>
    <dgm:pt modelId="{5C51C2F6-CE24-4C27-8A1B-65B76B13C2C3}" type="parTrans" cxnId="{0CADAD8F-73F9-4192-A30A-32C7994AB057}">
      <dgm:prSet/>
      <dgm:spPr/>
      <dgm:t>
        <a:bodyPr/>
        <a:lstStyle/>
        <a:p>
          <a:endParaRPr lang="en-US"/>
        </a:p>
      </dgm:t>
    </dgm:pt>
    <dgm:pt modelId="{C18707A5-EE76-438B-BE83-D21C3B405A82}" type="sibTrans" cxnId="{0CADAD8F-73F9-4192-A30A-32C7994AB057}">
      <dgm:prSet/>
      <dgm:spPr/>
      <dgm:t>
        <a:bodyPr/>
        <a:lstStyle/>
        <a:p>
          <a:endParaRPr lang="en-US"/>
        </a:p>
      </dgm:t>
    </dgm:pt>
    <dgm:pt modelId="{4909354D-34D1-46C6-AA27-748E94407686}">
      <dgm:prSet/>
      <dgm:spPr/>
      <dgm:t>
        <a:bodyPr/>
        <a:lstStyle/>
        <a:p>
          <a:r>
            <a:rPr lang="en-US" dirty="0" smtClean="0">
              <a:solidFill>
                <a:schemeClr val="accent1">
                  <a:lumMod val="60000"/>
                  <a:lumOff val="40000"/>
                </a:schemeClr>
              </a:solidFill>
            </a:rPr>
            <a:t>Financial Aid Specialist</a:t>
          </a:r>
          <a:endParaRPr lang="en-US" dirty="0">
            <a:solidFill>
              <a:schemeClr val="accent1">
                <a:lumMod val="60000"/>
                <a:lumOff val="40000"/>
              </a:schemeClr>
            </a:solidFill>
          </a:endParaRPr>
        </a:p>
      </dgm:t>
    </dgm:pt>
    <dgm:pt modelId="{FF039CF9-5C54-48E9-BF0C-29C4EFB0CCC3}" type="parTrans" cxnId="{4C71B5B3-F4EF-4262-A2D3-822B94074569}">
      <dgm:prSet/>
      <dgm:spPr/>
      <dgm:t>
        <a:bodyPr/>
        <a:lstStyle/>
        <a:p>
          <a:endParaRPr lang="en-US"/>
        </a:p>
      </dgm:t>
    </dgm:pt>
    <dgm:pt modelId="{6FBF0BF3-9A5B-471B-AE74-BB9DCFBFEEF8}" type="sibTrans" cxnId="{4C71B5B3-F4EF-4262-A2D3-822B94074569}">
      <dgm:prSet/>
      <dgm:spPr/>
      <dgm:t>
        <a:bodyPr/>
        <a:lstStyle/>
        <a:p>
          <a:endParaRPr lang="en-US"/>
        </a:p>
      </dgm:t>
    </dgm:pt>
    <dgm:pt modelId="{CD4BFFED-DB9B-4E4F-9475-98836BB18342}">
      <dgm:prSet/>
      <dgm:spPr/>
      <dgm:t>
        <a:bodyPr/>
        <a:lstStyle/>
        <a:p>
          <a:r>
            <a:rPr lang="en-US" dirty="0" smtClean="0">
              <a:solidFill>
                <a:schemeClr val="accent1">
                  <a:lumMod val="60000"/>
                  <a:lumOff val="40000"/>
                </a:schemeClr>
              </a:solidFill>
            </a:rPr>
            <a:t>FASFA</a:t>
          </a:r>
          <a:endParaRPr lang="en-US" dirty="0">
            <a:solidFill>
              <a:schemeClr val="accent1">
                <a:lumMod val="60000"/>
                <a:lumOff val="40000"/>
              </a:schemeClr>
            </a:solidFill>
          </a:endParaRPr>
        </a:p>
      </dgm:t>
    </dgm:pt>
    <dgm:pt modelId="{4051A3F3-912A-460C-BD40-A2E76527E51B}" type="parTrans" cxnId="{22FD01D3-0FE2-4042-A5B5-49DE34B0231D}">
      <dgm:prSet/>
      <dgm:spPr/>
      <dgm:t>
        <a:bodyPr/>
        <a:lstStyle/>
        <a:p>
          <a:endParaRPr lang="en-US"/>
        </a:p>
      </dgm:t>
    </dgm:pt>
    <dgm:pt modelId="{44A57FE5-946F-4440-A856-A04DFFBA2317}" type="sibTrans" cxnId="{22FD01D3-0FE2-4042-A5B5-49DE34B0231D}">
      <dgm:prSet/>
      <dgm:spPr/>
      <dgm:t>
        <a:bodyPr/>
        <a:lstStyle/>
        <a:p>
          <a:endParaRPr lang="en-US"/>
        </a:p>
      </dgm:t>
    </dgm:pt>
    <dgm:pt modelId="{62A348F5-11C4-4B4F-8C8F-9D5D42BBA313}">
      <dgm:prSet/>
      <dgm:spPr/>
      <dgm:t>
        <a:bodyPr/>
        <a:lstStyle/>
        <a:p>
          <a:r>
            <a:rPr lang="en-US" dirty="0" smtClean="0">
              <a:solidFill>
                <a:schemeClr val="accent1">
                  <a:lumMod val="60000"/>
                  <a:lumOff val="40000"/>
                </a:schemeClr>
              </a:solidFill>
            </a:rPr>
            <a:t>Advising Specialist</a:t>
          </a:r>
          <a:endParaRPr lang="en-US" dirty="0">
            <a:solidFill>
              <a:schemeClr val="accent1">
                <a:lumMod val="60000"/>
                <a:lumOff val="40000"/>
              </a:schemeClr>
            </a:solidFill>
          </a:endParaRPr>
        </a:p>
      </dgm:t>
    </dgm:pt>
    <dgm:pt modelId="{4E72E96D-15E0-42A7-9A9B-9B77B5EA88A8}" type="parTrans" cxnId="{114DE3C4-614F-484F-B8CC-ACCA6638B534}">
      <dgm:prSet/>
      <dgm:spPr/>
      <dgm:t>
        <a:bodyPr/>
        <a:lstStyle/>
        <a:p>
          <a:endParaRPr lang="en-US"/>
        </a:p>
      </dgm:t>
    </dgm:pt>
    <dgm:pt modelId="{0D1A46A9-9C5E-4B40-8414-A07DBD0F559B}" type="sibTrans" cxnId="{114DE3C4-614F-484F-B8CC-ACCA6638B534}">
      <dgm:prSet/>
      <dgm:spPr/>
      <dgm:t>
        <a:bodyPr/>
        <a:lstStyle/>
        <a:p>
          <a:endParaRPr lang="en-US"/>
        </a:p>
      </dgm:t>
    </dgm:pt>
    <dgm:pt modelId="{3BCFB176-DB82-48A3-A608-D05E6A8D07F4}">
      <dgm:prSet/>
      <dgm:spPr/>
      <dgm:t>
        <a:bodyPr/>
        <a:lstStyle/>
        <a:p>
          <a:r>
            <a:rPr lang="en-US" dirty="0" smtClean="0">
              <a:solidFill>
                <a:schemeClr val="accent1">
                  <a:lumMod val="60000"/>
                  <a:lumOff val="40000"/>
                </a:schemeClr>
              </a:solidFill>
            </a:rPr>
            <a:t>Continued</a:t>
          </a:r>
          <a:endParaRPr lang="en-US" dirty="0">
            <a:solidFill>
              <a:schemeClr val="accent1">
                <a:lumMod val="60000"/>
                <a:lumOff val="40000"/>
              </a:schemeClr>
            </a:solidFill>
          </a:endParaRPr>
        </a:p>
      </dgm:t>
    </dgm:pt>
    <dgm:pt modelId="{078F45EA-AF9A-47F8-92A0-1A969F452965}" type="parTrans" cxnId="{61ABF8C5-46B6-4D59-958D-29C8EBA09098}">
      <dgm:prSet/>
      <dgm:spPr/>
      <dgm:t>
        <a:bodyPr/>
        <a:lstStyle/>
        <a:p>
          <a:endParaRPr lang="en-US"/>
        </a:p>
      </dgm:t>
    </dgm:pt>
    <dgm:pt modelId="{FA619960-C1F8-4EB2-83E4-4CA06A586D91}" type="sibTrans" cxnId="{61ABF8C5-46B6-4D59-958D-29C8EBA09098}">
      <dgm:prSet/>
      <dgm:spPr/>
      <dgm:t>
        <a:bodyPr/>
        <a:lstStyle/>
        <a:p>
          <a:endParaRPr lang="en-US"/>
        </a:p>
      </dgm:t>
    </dgm:pt>
    <dgm:pt modelId="{C54E019D-0EE4-4F1D-8D1B-2F4BA28D71A5}">
      <dgm:prSet/>
      <dgm:spPr/>
      <dgm:t>
        <a:bodyPr/>
        <a:lstStyle/>
        <a:p>
          <a:r>
            <a:rPr lang="en-US" dirty="0" smtClean="0">
              <a:solidFill>
                <a:schemeClr val="accent1">
                  <a:lumMod val="60000"/>
                  <a:lumOff val="40000"/>
                </a:schemeClr>
              </a:solidFill>
            </a:rPr>
            <a:t>Job Search </a:t>
          </a:r>
          <a:endParaRPr lang="en-US" dirty="0">
            <a:solidFill>
              <a:schemeClr val="accent1">
                <a:lumMod val="60000"/>
                <a:lumOff val="40000"/>
              </a:schemeClr>
            </a:solidFill>
          </a:endParaRPr>
        </a:p>
      </dgm:t>
    </dgm:pt>
    <dgm:pt modelId="{17D218FE-3478-468B-B6C3-F2ACF8634A33}" type="parTrans" cxnId="{A02165C2-5DD2-4503-985C-EB42E0CA23D1}">
      <dgm:prSet/>
      <dgm:spPr/>
      <dgm:t>
        <a:bodyPr/>
        <a:lstStyle/>
        <a:p>
          <a:endParaRPr lang="en-US"/>
        </a:p>
      </dgm:t>
    </dgm:pt>
    <dgm:pt modelId="{22869124-D0ED-49FE-86EF-F812EBE0B286}" type="sibTrans" cxnId="{A02165C2-5DD2-4503-985C-EB42E0CA23D1}">
      <dgm:prSet/>
      <dgm:spPr/>
      <dgm:t>
        <a:bodyPr/>
        <a:lstStyle/>
        <a:p>
          <a:endParaRPr lang="en-US"/>
        </a:p>
      </dgm:t>
    </dgm:pt>
    <dgm:pt modelId="{FDA34ACC-2BB4-4FA3-8C98-38F67C22209A}">
      <dgm:prSet/>
      <dgm:spPr/>
      <dgm:t>
        <a:bodyPr/>
        <a:lstStyle/>
        <a:p>
          <a:r>
            <a:rPr lang="en-US" dirty="0" smtClean="0">
              <a:solidFill>
                <a:schemeClr val="accent1">
                  <a:lumMod val="60000"/>
                  <a:lumOff val="40000"/>
                </a:schemeClr>
              </a:solidFill>
            </a:rPr>
            <a:t>Tutoring Resources</a:t>
          </a:r>
          <a:endParaRPr lang="en-US" dirty="0">
            <a:solidFill>
              <a:schemeClr val="accent1">
                <a:lumMod val="60000"/>
                <a:lumOff val="40000"/>
              </a:schemeClr>
            </a:solidFill>
          </a:endParaRPr>
        </a:p>
      </dgm:t>
    </dgm:pt>
    <dgm:pt modelId="{ABFFF313-282D-48F0-B917-8832CCDB01D2}" type="parTrans" cxnId="{CA301C14-CDAE-4493-B3CB-273C7CDBB3AA}">
      <dgm:prSet/>
      <dgm:spPr/>
      <dgm:t>
        <a:bodyPr/>
        <a:lstStyle/>
        <a:p>
          <a:endParaRPr lang="en-US"/>
        </a:p>
      </dgm:t>
    </dgm:pt>
    <dgm:pt modelId="{3B417A21-742D-40EA-9228-77231B3E676A}" type="sibTrans" cxnId="{CA301C14-CDAE-4493-B3CB-273C7CDBB3AA}">
      <dgm:prSet/>
      <dgm:spPr/>
      <dgm:t>
        <a:bodyPr/>
        <a:lstStyle/>
        <a:p>
          <a:endParaRPr lang="en-US"/>
        </a:p>
      </dgm:t>
    </dgm:pt>
    <dgm:pt modelId="{185CF8CE-FC79-4757-B387-698BD32AD302}">
      <dgm:prSet/>
      <dgm:spPr/>
      <dgm:t>
        <a:bodyPr/>
        <a:lstStyle/>
        <a:p>
          <a:r>
            <a:rPr lang="en-US" dirty="0" smtClean="0">
              <a:solidFill>
                <a:schemeClr val="accent1">
                  <a:lumMod val="60000"/>
                  <a:lumOff val="40000"/>
                </a:schemeClr>
              </a:solidFill>
            </a:rPr>
            <a:t>Writer’s Corner</a:t>
          </a:r>
          <a:endParaRPr lang="en-US" dirty="0">
            <a:solidFill>
              <a:schemeClr val="accent1">
                <a:lumMod val="60000"/>
                <a:lumOff val="40000"/>
              </a:schemeClr>
            </a:solidFill>
          </a:endParaRPr>
        </a:p>
      </dgm:t>
    </dgm:pt>
    <dgm:pt modelId="{E5B6B9C1-6DC8-4629-A209-62FFEF518DDB}" type="parTrans" cxnId="{9078C153-6CD5-4D7F-A8CD-BC7890181A1B}">
      <dgm:prSet/>
      <dgm:spPr/>
      <dgm:t>
        <a:bodyPr/>
        <a:lstStyle/>
        <a:p>
          <a:endParaRPr lang="en-US"/>
        </a:p>
      </dgm:t>
    </dgm:pt>
    <dgm:pt modelId="{6CEA4945-C700-4294-BD65-8DE8EC6ADBC1}" type="sibTrans" cxnId="{9078C153-6CD5-4D7F-A8CD-BC7890181A1B}">
      <dgm:prSet/>
      <dgm:spPr/>
      <dgm:t>
        <a:bodyPr/>
        <a:lstStyle/>
        <a:p>
          <a:endParaRPr lang="en-US"/>
        </a:p>
      </dgm:t>
    </dgm:pt>
    <dgm:pt modelId="{FC766537-4A8B-43F9-89BD-24B6313D1AB4}">
      <dgm:prSet/>
      <dgm:spPr/>
      <dgm:t>
        <a:bodyPr/>
        <a:lstStyle/>
        <a:p>
          <a:r>
            <a:rPr lang="en-US" dirty="0" smtClean="0">
              <a:solidFill>
                <a:schemeClr val="accent1">
                  <a:lumMod val="60000"/>
                  <a:lumOff val="40000"/>
                </a:schemeClr>
              </a:solidFill>
            </a:rPr>
            <a:t>Math Lab  </a:t>
          </a:r>
          <a:endParaRPr lang="en-US" dirty="0">
            <a:solidFill>
              <a:schemeClr val="accent1">
                <a:lumMod val="60000"/>
                <a:lumOff val="40000"/>
              </a:schemeClr>
            </a:solidFill>
          </a:endParaRPr>
        </a:p>
      </dgm:t>
    </dgm:pt>
    <dgm:pt modelId="{869C241C-AFEE-4A23-B862-DAC4DCE0ACCE}" type="parTrans" cxnId="{6CC5B94D-6BF0-466E-AFDF-6AE55F618C41}">
      <dgm:prSet/>
      <dgm:spPr/>
      <dgm:t>
        <a:bodyPr/>
        <a:lstStyle/>
        <a:p>
          <a:endParaRPr lang="en-US"/>
        </a:p>
      </dgm:t>
    </dgm:pt>
    <dgm:pt modelId="{FD6976F6-22F3-479E-822C-E6B9514028FB}" type="sibTrans" cxnId="{6CC5B94D-6BF0-466E-AFDF-6AE55F618C41}">
      <dgm:prSet/>
      <dgm:spPr/>
      <dgm:t>
        <a:bodyPr/>
        <a:lstStyle/>
        <a:p>
          <a:endParaRPr lang="en-US"/>
        </a:p>
      </dgm:t>
    </dgm:pt>
    <dgm:pt modelId="{03C85487-792A-4306-977C-5CA8D055F479}">
      <dgm:prSet/>
      <dgm:spPr/>
      <dgm:t>
        <a:bodyPr/>
        <a:lstStyle/>
        <a:p>
          <a:r>
            <a:rPr lang="en-US" smtClean="0">
              <a:solidFill>
                <a:schemeClr val="accent1">
                  <a:lumMod val="60000"/>
                  <a:lumOff val="40000"/>
                </a:schemeClr>
              </a:solidFill>
            </a:rPr>
            <a:t>  </a:t>
          </a:r>
          <a:endParaRPr lang="en-US"/>
        </a:p>
      </dgm:t>
    </dgm:pt>
    <dgm:pt modelId="{8EF6A255-788D-4804-83E1-CC734706C39E}" type="parTrans" cxnId="{099E79B7-C397-40C8-B1C2-C60D3EA47C81}">
      <dgm:prSet/>
      <dgm:spPr/>
      <dgm:t>
        <a:bodyPr/>
        <a:lstStyle/>
        <a:p>
          <a:endParaRPr lang="en-US"/>
        </a:p>
      </dgm:t>
    </dgm:pt>
    <dgm:pt modelId="{B81D26D3-15A4-4EF0-9290-CCAFA0E42D41}" type="sibTrans" cxnId="{099E79B7-C397-40C8-B1C2-C60D3EA47C81}">
      <dgm:prSet/>
      <dgm:spPr/>
      <dgm:t>
        <a:bodyPr/>
        <a:lstStyle/>
        <a:p>
          <a:endParaRPr lang="en-US"/>
        </a:p>
      </dgm:t>
    </dgm:pt>
    <dgm:pt modelId="{F29A1CF0-E06B-40A3-90C4-86A84A778EED}">
      <dgm:prSet/>
      <dgm:spPr/>
      <dgm:t>
        <a:bodyPr/>
        <a:lstStyle/>
        <a:p>
          <a:r>
            <a:rPr lang="en-US" dirty="0" smtClean="0">
              <a:solidFill>
                <a:schemeClr val="accent1">
                  <a:lumMod val="60000"/>
                  <a:lumOff val="40000"/>
                </a:schemeClr>
              </a:solidFill>
            </a:rPr>
            <a:t>Conversational Skills  </a:t>
          </a:r>
          <a:endParaRPr lang="en-US" dirty="0">
            <a:solidFill>
              <a:schemeClr val="accent1">
                <a:lumMod val="60000"/>
                <a:lumOff val="40000"/>
              </a:schemeClr>
            </a:solidFill>
          </a:endParaRPr>
        </a:p>
      </dgm:t>
    </dgm:pt>
    <dgm:pt modelId="{77932065-B99F-4E89-8F00-F752009D7F1A}" type="parTrans" cxnId="{E6751770-B4C9-43EB-AB00-49C08CACD88D}">
      <dgm:prSet/>
      <dgm:spPr/>
      <dgm:t>
        <a:bodyPr/>
        <a:lstStyle/>
        <a:p>
          <a:endParaRPr lang="en-US"/>
        </a:p>
      </dgm:t>
    </dgm:pt>
    <dgm:pt modelId="{44E06000-204D-4F63-A833-022E8A5B15C3}" type="sibTrans" cxnId="{E6751770-B4C9-43EB-AB00-49C08CACD88D}">
      <dgm:prSet/>
      <dgm:spPr/>
      <dgm:t>
        <a:bodyPr/>
        <a:lstStyle/>
        <a:p>
          <a:endParaRPr lang="en-US"/>
        </a:p>
      </dgm:t>
    </dgm:pt>
    <dgm:pt modelId="{3023921E-B866-4951-B741-BEB4C8E85154}" type="pres">
      <dgm:prSet presAssocID="{B9D4710B-85BF-41FD-8FC3-F743CF6C4CD1}" presName="Name0" presStyleCnt="0">
        <dgm:presLayoutVars>
          <dgm:dir/>
          <dgm:animLvl val="lvl"/>
          <dgm:resizeHandles val="exact"/>
        </dgm:presLayoutVars>
      </dgm:prSet>
      <dgm:spPr/>
      <dgm:t>
        <a:bodyPr/>
        <a:lstStyle/>
        <a:p>
          <a:endParaRPr lang="en-US"/>
        </a:p>
      </dgm:t>
    </dgm:pt>
    <dgm:pt modelId="{CD80ACE9-AA72-4F8E-A8AD-8B67357B3291}" type="pres">
      <dgm:prSet presAssocID="{85468ACB-66C8-4375-ABCD-B1324861E00D}" presName="composite" presStyleCnt="0"/>
      <dgm:spPr/>
    </dgm:pt>
    <dgm:pt modelId="{16C4CEF2-3678-4214-881C-EB8EA1568BD8}" type="pres">
      <dgm:prSet presAssocID="{85468ACB-66C8-4375-ABCD-B1324861E00D}" presName="parTx" presStyleLbl="alignNode1" presStyleIdx="0" presStyleCnt="4">
        <dgm:presLayoutVars>
          <dgm:chMax val="0"/>
          <dgm:chPref val="0"/>
          <dgm:bulletEnabled val="1"/>
        </dgm:presLayoutVars>
      </dgm:prSet>
      <dgm:spPr/>
      <dgm:t>
        <a:bodyPr/>
        <a:lstStyle/>
        <a:p>
          <a:endParaRPr lang="en-US"/>
        </a:p>
      </dgm:t>
    </dgm:pt>
    <dgm:pt modelId="{5D361077-5937-4A50-BDC0-7F70E9A19DC2}" type="pres">
      <dgm:prSet presAssocID="{85468ACB-66C8-4375-ABCD-B1324861E00D}" presName="desTx" presStyleLbl="alignAccFollowNode1" presStyleIdx="0" presStyleCnt="4">
        <dgm:presLayoutVars>
          <dgm:bulletEnabled val="1"/>
        </dgm:presLayoutVars>
      </dgm:prSet>
      <dgm:spPr/>
      <dgm:t>
        <a:bodyPr/>
        <a:lstStyle/>
        <a:p>
          <a:endParaRPr lang="en-US"/>
        </a:p>
      </dgm:t>
    </dgm:pt>
    <dgm:pt modelId="{7686DDC8-0ECE-4454-9B19-13E6D0913B28}" type="pres">
      <dgm:prSet presAssocID="{BBB9C545-E221-4DA0-8F6F-50E6C522B516}" presName="space" presStyleCnt="0"/>
      <dgm:spPr/>
    </dgm:pt>
    <dgm:pt modelId="{8896FA9C-1608-4AE5-B484-BBD5236BB505}" type="pres">
      <dgm:prSet presAssocID="{EE490B2F-F1E5-4F32-9A66-BBB6D7F87FA9}" presName="composite" presStyleCnt="0"/>
      <dgm:spPr/>
    </dgm:pt>
    <dgm:pt modelId="{5A47D0BE-9814-45DD-ABB6-652EA7121FC4}" type="pres">
      <dgm:prSet presAssocID="{EE490B2F-F1E5-4F32-9A66-BBB6D7F87FA9}" presName="parTx" presStyleLbl="alignNode1" presStyleIdx="1" presStyleCnt="4">
        <dgm:presLayoutVars>
          <dgm:chMax val="0"/>
          <dgm:chPref val="0"/>
          <dgm:bulletEnabled val="1"/>
        </dgm:presLayoutVars>
      </dgm:prSet>
      <dgm:spPr/>
      <dgm:t>
        <a:bodyPr/>
        <a:lstStyle/>
        <a:p>
          <a:endParaRPr lang="en-US"/>
        </a:p>
      </dgm:t>
    </dgm:pt>
    <dgm:pt modelId="{E1CA751D-3EFD-49E5-BF6F-EA814E0F2A6B}" type="pres">
      <dgm:prSet presAssocID="{EE490B2F-F1E5-4F32-9A66-BBB6D7F87FA9}" presName="desTx" presStyleLbl="alignAccFollowNode1" presStyleIdx="1" presStyleCnt="4">
        <dgm:presLayoutVars>
          <dgm:bulletEnabled val="1"/>
        </dgm:presLayoutVars>
      </dgm:prSet>
      <dgm:spPr/>
      <dgm:t>
        <a:bodyPr/>
        <a:lstStyle/>
        <a:p>
          <a:endParaRPr lang="en-US"/>
        </a:p>
      </dgm:t>
    </dgm:pt>
    <dgm:pt modelId="{3D0CEDDF-0457-4A12-B562-37F7C7DE409F}" type="pres">
      <dgm:prSet presAssocID="{298D8C57-0A48-404B-820C-F5A6DB590FE5}" presName="space" presStyleCnt="0"/>
      <dgm:spPr/>
    </dgm:pt>
    <dgm:pt modelId="{83C8EF45-EA6C-4DF2-9623-7E4A090EF189}" type="pres">
      <dgm:prSet presAssocID="{81405CD8-2CD4-4180-8960-13E1F57A107B}" presName="composite" presStyleCnt="0"/>
      <dgm:spPr/>
    </dgm:pt>
    <dgm:pt modelId="{1658D751-6895-406B-9E12-26D7E2BCDC9A}" type="pres">
      <dgm:prSet presAssocID="{81405CD8-2CD4-4180-8960-13E1F57A107B}" presName="parTx" presStyleLbl="alignNode1" presStyleIdx="2" presStyleCnt="4">
        <dgm:presLayoutVars>
          <dgm:chMax val="0"/>
          <dgm:chPref val="0"/>
          <dgm:bulletEnabled val="1"/>
        </dgm:presLayoutVars>
      </dgm:prSet>
      <dgm:spPr/>
      <dgm:t>
        <a:bodyPr/>
        <a:lstStyle/>
        <a:p>
          <a:endParaRPr lang="en-US"/>
        </a:p>
      </dgm:t>
    </dgm:pt>
    <dgm:pt modelId="{33DF316B-E67B-476D-8990-35B6540476FD}" type="pres">
      <dgm:prSet presAssocID="{81405CD8-2CD4-4180-8960-13E1F57A107B}" presName="desTx" presStyleLbl="alignAccFollowNode1" presStyleIdx="2" presStyleCnt="4">
        <dgm:presLayoutVars>
          <dgm:bulletEnabled val="1"/>
        </dgm:presLayoutVars>
      </dgm:prSet>
      <dgm:spPr/>
      <dgm:t>
        <a:bodyPr/>
        <a:lstStyle/>
        <a:p>
          <a:endParaRPr lang="en-US"/>
        </a:p>
      </dgm:t>
    </dgm:pt>
    <dgm:pt modelId="{79EF8DAF-47D4-43B8-93EC-2E1444B8BB61}" type="pres">
      <dgm:prSet presAssocID="{77A6B888-903D-46E5-A77E-A47F73201E21}" presName="space" presStyleCnt="0"/>
      <dgm:spPr/>
    </dgm:pt>
    <dgm:pt modelId="{22437703-3AAA-4F94-B6A0-07684554DBB9}" type="pres">
      <dgm:prSet presAssocID="{99EA6D20-DC02-4B4C-9DE7-7E5D8EE6DCA1}" presName="composite" presStyleCnt="0"/>
      <dgm:spPr/>
    </dgm:pt>
    <dgm:pt modelId="{B7EBD68F-FF8B-4D73-88EA-A6D4C93ED5C3}" type="pres">
      <dgm:prSet presAssocID="{99EA6D20-DC02-4B4C-9DE7-7E5D8EE6DCA1}" presName="parTx" presStyleLbl="alignNode1" presStyleIdx="3" presStyleCnt="4">
        <dgm:presLayoutVars>
          <dgm:chMax val="0"/>
          <dgm:chPref val="0"/>
          <dgm:bulletEnabled val="1"/>
        </dgm:presLayoutVars>
      </dgm:prSet>
      <dgm:spPr/>
      <dgm:t>
        <a:bodyPr/>
        <a:lstStyle/>
        <a:p>
          <a:endParaRPr lang="en-US"/>
        </a:p>
      </dgm:t>
    </dgm:pt>
    <dgm:pt modelId="{EBC25906-0B07-4BB5-8CFC-DFC8EEAFDA6B}" type="pres">
      <dgm:prSet presAssocID="{99EA6D20-DC02-4B4C-9DE7-7E5D8EE6DCA1}" presName="desTx" presStyleLbl="alignAccFollowNode1" presStyleIdx="3" presStyleCnt="4">
        <dgm:presLayoutVars>
          <dgm:bulletEnabled val="1"/>
        </dgm:presLayoutVars>
      </dgm:prSet>
      <dgm:spPr/>
      <dgm:t>
        <a:bodyPr/>
        <a:lstStyle/>
        <a:p>
          <a:endParaRPr lang="en-US"/>
        </a:p>
      </dgm:t>
    </dgm:pt>
  </dgm:ptLst>
  <dgm:cxnLst>
    <dgm:cxn modelId="{261C8901-ED80-483A-AF05-955AE3CA3EAC}" srcId="{B9D4710B-85BF-41FD-8FC3-F743CF6C4CD1}" destId="{81405CD8-2CD4-4180-8960-13E1F57A107B}" srcOrd="2" destOrd="0" parTransId="{E9836D8B-A74B-4F12-A016-3E34936F698E}" sibTransId="{77A6B888-903D-46E5-A77E-A47F73201E21}"/>
    <dgm:cxn modelId="{24656535-8751-4F68-8F6C-B91BD77BFF63}" srcId="{5A913C65-8AA2-415E-BCD3-83B53C7A8D02}" destId="{DC8414BA-8428-4299-83EE-0E0EE32D9E90}" srcOrd="0" destOrd="0" parTransId="{A2CB52EF-440F-4FDC-86BE-6499D91EA698}" sibTransId="{E6F06FBA-6B27-4F65-A918-116FE41A6CF4}"/>
    <dgm:cxn modelId="{2829515E-73AE-4681-8B18-BA1784B9AA63}" type="presOf" srcId="{280D0F4A-BB01-4689-8BDB-5076DE754691}" destId="{E1CA751D-3EFD-49E5-BF6F-EA814E0F2A6B}" srcOrd="0" destOrd="2" presId="urn:microsoft.com/office/officeart/2005/8/layout/hList1"/>
    <dgm:cxn modelId="{66A73D02-A265-4E66-9BEF-901249041E55}" type="presOf" srcId="{4B04E993-8731-4A31-A029-62B1BE6867E0}" destId="{5D361077-5937-4A50-BDC0-7F70E9A19DC2}" srcOrd="0" destOrd="0" presId="urn:microsoft.com/office/officeart/2005/8/layout/hList1"/>
    <dgm:cxn modelId="{9078C153-6CD5-4D7F-A8CD-BC7890181A1B}" srcId="{FDA34ACC-2BB4-4FA3-8C98-38F67C22209A}" destId="{185CF8CE-FC79-4757-B387-698BD32AD302}" srcOrd="0" destOrd="0" parTransId="{E5B6B9C1-6DC8-4629-A209-62FFEF518DDB}" sibTransId="{6CEA4945-C700-4294-BD65-8DE8EC6ADBC1}"/>
    <dgm:cxn modelId="{68C9B614-00B2-43E8-ABEE-7F1D8F4366A5}" type="presOf" srcId="{21FA8E29-14CD-44D2-8A1B-43AEB3374F4D}" destId="{5D361077-5937-4A50-BDC0-7F70E9A19DC2}" srcOrd="0" destOrd="1" presId="urn:microsoft.com/office/officeart/2005/8/layout/hList1"/>
    <dgm:cxn modelId="{CA459ADB-04A4-40F8-86F7-21974F5F5668}" type="presOf" srcId="{CD4BFFED-DB9B-4E4F-9475-98836BB18342}" destId="{EBC25906-0B07-4BB5-8CFC-DFC8EEAFDA6B}" srcOrd="0" destOrd="4" presId="urn:microsoft.com/office/officeart/2005/8/layout/hList1"/>
    <dgm:cxn modelId="{5B252581-F0DD-449D-8526-592172CECAB1}" type="presOf" srcId="{2E9C384C-2759-4153-9934-E64ABE7C4990}" destId="{33DF316B-E67B-476D-8990-35B6540476FD}" srcOrd="0" destOrd="2" presId="urn:microsoft.com/office/officeart/2005/8/layout/hList1"/>
    <dgm:cxn modelId="{61ABF8C5-46B6-4D59-958D-29C8EBA09098}" srcId="{62A348F5-11C4-4B4F-8C8F-9D5D42BBA313}" destId="{3BCFB176-DB82-48A3-A608-D05E6A8D07F4}" srcOrd="0" destOrd="0" parTransId="{078F45EA-AF9A-47F8-92A0-1A969F452965}" sibTransId="{FA619960-C1F8-4EB2-83E4-4CA06A586D91}"/>
    <dgm:cxn modelId="{6136ABCE-31D9-423D-87D7-D53B5497A85C}" type="presOf" srcId="{62A348F5-11C4-4B4F-8C8F-9D5D42BBA313}" destId="{EBC25906-0B07-4BB5-8CFC-DFC8EEAFDA6B}" srcOrd="0" destOrd="5" presId="urn:microsoft.com/office/officeart/2005/8/layout/hList1"/>
    <dgm:cxn modelId="{FB55D861-11EB-4531-9686-5EC924279B5E}" type="presOf" srcId="{FDA34ACC-2BB4-4FA3-8C98-38F67C22209A}" destId="{EBC25906-0B07-4BB5-8CFC-DFC8EEAFDA6B}" srcOrd="0" destOrd="7" presId="urn:microsoft.com/office/officeart/2005/8/layout/hList1"/>
    <dgm:cxn modelId="{334C94ED-4939-41E8-BA8E-3D998D4B67C9}" type="presOf" srcId="{DC8414BA-8428-4299-83EE-0E0EE32D9E90}" destId="{E1CA751D-3EFD-49E5-BF6F-EA814E0F2A6B}" srcOrd="0" destOrd="8" presId="urn:microsoft.com/office/officeart/2005/8/layout/hList1"/>
    <dgm:cxn modelId="{C463B3F1-984B-434E-9744-64833097CEBC}" srcId="{81405CD8-2CD4-4180-8960-13E1F57A107B}" destId="{C91E8FFD-4D9D-4EAC-ABCA-29E5FA10FF7E}" srcOrd="5" destOrd="0" parTransId="{196B5617-0D97-4387-9782-944EC40FAE09}" sibTransId="{2B70B734-93A9-46F8-8790-BE12342B2D84}"/>
    <dgm:cxn modelId="{7D2DF9ED-EE1A-499E-83E9-C701571292E8}" type="presOf" srcId="{DC86D625-77A2-42E1-A0F1-241824ABE9AD}" destId="{E1CA751D-3EFD-49E5-BF6F-EA814E0F2A6B}" srcOrd="0" destOrd="0" presId="urn:microsoft.com/office/officeart/2005/8/layout/hList1"/>
    <dgm:cxn modelId="{4D3BCD99-76B3-40C4-894B-ACACF8444B7F}" type="presOf" srcId="{3D187788-0D79-43E3-A6D4-5741C845E970}" destId="{EBC25906-0B07-4BB5-8CFC-DFC8EEAFDA6B}" srcOrd="0" destOrd="0" presId="urn:microsoft.com/office/officeart/2005/8/layout/hList1"/>
    <dgm:cxn modelId="{7A72E982-3FCA-4736-B7F6-2473580F9123}" srcId="{EE490B2F-F1E5-4F32-9A66-BBB6D7F87FA9}" destId="{280D0F4A-BB01-4689-8BDB-5076DE754691}" srcOrd="2" destOrd="0" parTransId="{4663A24D-1278-4454-9BBB-8C226D5705AB}" sibTransId="{1116673F-280A-488F-BCFD-87399D6ABA71}"/>
    <dgm:cxn modelId="{0CADAD8F-73F9-4192-A30A-32C7994AB057}" srcId="{3D187788-0D79-43E3-A6D4-5741C845E970}" destId="{00401BF7-F9BB-4980-AA21-F32D2ECBF098}" srcOrd="1" destOrd="0" parTransId="{5C51C2F6-CE24-4C27-8A1B-65B76B13C2C3}" sibTransId="{C18707A5-EE76-438B-BE83-D21C3B405A82}"/>
    <dgm:cxn modelId="{0EC8EE60-7488-4071-8D2D-F4E4EBB539EE}" type="presOf" srcId="{53DCEA36-76D0-4648-9B6A-5B7B35074412}" destId="{33DF316B-E67B-476D-8990-35B6540476FD}" srcOrd="0" destOrd="6" presId="urn:microsoft.com/office/officeart/2005/8/layout/hList1"/>
    <dgm:cxn modelId="{A02165C2-5DD2-4503-985C-EB42E0CA23D1}" srcId="{85468ACB-66C8-4375-ABCD-B1324861E00D}" destId="{C54E019D-0EE4-4F1D-8D1B-2F4BA28D71A5}" srcOrd="2" destOrd="0" parTransId="{17D218FE-3478-468B-B6C3-F2ACF8634A33}" sibTransId="{22869124-D0ED-49FE-86EF-F812EBE0B286}"/>
    <dgm:cxn modelId="{1F25459E-98DE-4A9A-9271-45B87A2097AE}" type="presOf" srcId="{B9D4710B-85BF-41FD-8FC3-F743CF6C4CD1}" destId="{3023921E-B866-4951-B741-BEB4C8E85154}" srcOrd="0" destOrd="0" presId="urn:microsoft.com/office/officeart/2005/8/layout/hList1"/>
    <dgm:cxn modelId="{22FD01D3-0FE2-4042-A5B5-49DE34B0231D}" srcId="{4909354D-34D1-46C6-AA27-748E94407686}" destId="{CD4BFFED-DB9B-4E4F-9475-98836BB18342}" srcOrd="0" destOrd="0" parTransId="{4051A3F3-912A-460C-BD40-A2E76527E51B}" sibTransId="{44A57FE5-946F-4440-A856-A04DFFBA2317}"/>
    <dgm:cxn modelId="{39ED1F37-4D41-49EF-8797-42192A064ADB}" type="presOf" srcId="{9D03ED39-298C-4855-8344-CF104EBEDACF}" destId="{33DF316B-E67B-476D-8990-35B6540476FD}" srcOrd="0" destOrd="1" presId="urn:microsoft.com/office/officeart/2005/8/layout/hList1"/>
    <dgm:cxn modelId="{1FCA4A90-2947-4F34-955A-664DD98715C1}" srcId="{EE490B2F-F1E5-4F32-9A66-BBB6D7F87FA9}" destId="{5A913C65-8AA2-415E-BCD3-83B53C7A8D02}" srcOrd="3" destOrd="0" parTransId="{DC67B474-0158-4CCD-8085-A290419589CF}" sibTransId="{13D0DC5A-788D-4492-BBB0-54E3AF4805F8}"/>
    <dgm:cxn modelId="{7BC1A367-5ED5-4AE8-B5BB-288819D0642C}" type="presOf" srcId="{81405CD8-2CD4-4180-8960-13E1F57A107B}" destId="{1658D751-6895-406B-9E12-26D7E2BCDC9A}" srcOrd="0" destOrd="0" presId="urn:microsoft.com/office/officeart/2005/8/layout/hList1"/>
    <dgm:cxn modelId="{8C4A0987-3DB3-49A5-9654-5D0BFE13CDEE}" type="presOf" srcId="{FC766537-4A8B-43F9-89BD-24B6313D1AB4}" destId="{EBC25906-0B07-4BB5-8CFC-DFC8EEAFDA6B}" srcOrd="0" destOrd="9" presId="urn:microsoft.com/office/officeart/2005/8/layout/hList1"/>
    <dgm:cxn modelId="{114DE3C4-614F-484F-B8CC-ACCA6638B534}" srcId="{99EA6D20-DC02-4B4C-9DE7-7E5D8EE6DCA1}" destId="{62A348F5-11C4-4B4F-8C8F-9D5D42BBA313}" srcOrd="2" destOrd="0" parTransId="{4E72E96D-15E0-42A7-9A9B-9B77B5EA88A8}" sibTransId="{0D1A46A9-9C5E-4B40-8414-A07DBD0F559B}"/>
    <dgm:cxn modelId="{2C18AEFB-F392-413D-AA25-1D49CC947572}" type="presOf" srcId="{90A58FA6-C5E4-44DD-91A3-DA512153BF85}" destId="{E1CA751D-3EFD-49E5-BF6F-EA814E0F2A6B}" srcOrd="0" destOrd="5" presId="urn:microsoft.com/office/officeart/2005/8/layout/hList1"/>
    <dgm:cxn modelId="{558A72B2-D217-40BC-B584-FB2C4901B142}" srcId="{B9D4710B-85BF-41FD-8FC3-F743CF6C4CD1}" destId="{EE490B2F-F1E5-4F32-9A66-BBB6D7F87FA9}" srcOrd="1" destOrd="0" parTransId="{449C5CFC-C23B-4F02-BF85-7E439B5B6A9C}" sibTransId="{298D8C57-0A48-404B-820C-F5A6DB590FE5}"/>
    <dgm:cxn modelId="{3CF48F07-F528-43F6-BE43-84754C20BA5C}" srcId="{3D187788-0D79-43E3-A6D4-5741C845E970}" destId="{582A0CEE-7992-4411-9750-B3076B2F1434}" srcOrd="0" destOrd="0" parTransId="{1086C320-970B-40D2-99A4-48FEE70206D3}" sibTransId="{4627F4F1-C97B-4AA9-9A50-CDB4F3CB9F65}"/>
    <dgm:cxn modelId="{9C2874F9-EFC2-4C29-B11D-8FB07E3565CA}" type="presOf" srcId="{99EA6D20-DC02-4B4C-9DE7-7E5D8EE6DCA1}" destId="{B7EBD68F-FF8B-4D73-88EA-A6D4C93ED5C3}" srcOrd="0" destOrd="0" presId="urn:microsoft.com/office/officeart/2005/8/layout/hList1"/>
    <dgm:cxn modelId="{DF8E7DB5-B85B-4C20-93BD-A56B54F70416}" type="presOf" srcId="{5A913C65-8AA2-415E-BCD3-83B53C7A8D02}" destId="{E1CA751D-3EFD-49E5-BF6F-EA814E0F2A6B}" srcOrd="0" destOrd="7" presId="urn:microsoft.com/office/officeart/2005/8/layout/hList1"/>
    <dgm:cxn modelId="{6CC5B94D-6BF0-466E-AFDF-6AE55F618C41}" srcId="{FDA34ACC-2BB4-4FA3-8C98-38F67C22209A}" destId="{FC766537-4A8B-43F9-89BD-24B6313D1AB4}" srcOrd="1" destOrd="0" parTransId="{869C241C-AFEE-4A23-B862-DAC4DCE0ACCE}" sibTransId="{FD6976F6-22F3-479E-822C-E6B9514028FB}"/>
    <dgm:cxn modelId="{97DE2C1A-6A59-4695-BE12-C65FE70C8B4A}" type="presOf" srcId="{4909354D-34D1-46C6-AA27-748E94407686}" destId="{EBC25906-0B07-4BB5-8CFC-DFC8EEAFDA6B}" srcOrd="0" destOrd="3" presId="urn:microsoft.com/office/officeart/2005/8/layout/hList1"/>
    <dgm:cxn modelId="{53E51FCE-3395-41E7-A0A4-B8FB615391C2}" type="presOf" srcId="{C54E019D-0EE4-4F1D-8D1B-2F4BA28D71A5}" destId="{5D361077-5937-4A50-BDC0-7F70E9A19DC2}" srcOrd="0" destOrd="2" presId="urn:microsoft.com/office/officeart/2005/8/layout/hList1"/>
    <dgm:cxn modelId="{E6751770-B4C9-43EB-AB00-49C08CACD88D}" srcId="{81405CD8-2CD4-4180-8960-13E1F57A107B}" destId="{F29A1CF0-E06B-40A3-90C4-86A84A778EED}" srcOrd="6" destOrd="0" parTransId="{77932065-B99F-4E89-8F00-F752009D7F1A}" sibTransId="{44E06000-204D-4F63-A833-022E8A5B15C3}"/>
    <dgm:cxn modelId="{7CEA342B-3AA8-4449-BA85-02D8030960B5}" type="presOf" srcId="{58440A8D-6B9B-4807-A26C-607F6DBF63BE}" destId="{33DF316B-E67B-476D-8990-35B6540476FD}" srcOrd="0" destOrd="3" presId="urn:microsoft.com/office/officeart/2005/8/layout/hList1"/>
    <dgm:cxn modelId="{ABA4C72A-209E-4F0F-8DB2-B94888634D45}" srcId="{81405CD8-2CD4-4180-8960-13E1F57A107B}" destId="{CCE9E900-ECDC-4E0F-995C-0E541D3B4955}" srcOrd="4" destOrd="0" parTransId="{6CA77485-ABDD-4807-A745-0F58C7BF615B}" sibTransId="{316DFB6C-6580-41CC-B47C-6C3C82C0893B}"/>
    <dgm:cxn modelId="{BD6A22D0-DA6E-40EF-A446-1D824748CE37}" srcId="{85468ACB-66C8-4375-ABCD-B1324861E00D}" destId="{4B04E993-8731-4A31-A029-62B1BE6867E0}" srcOrd="0" destOrd="0" parTransId="{5BC8C487-587E-4247-97FB-DD3997D136BF}" sibTransId="{28494C83-87E5-4E4B-93A7-6D2304DF5D08}"/>
    <dgm:cxn modelId="{9A7B7461-268B-4394-85CB-DACDD37D9040}" srcId="{EE490B2F-F1E5-4F32-9A66-BBB6D7F87FA9}" destId="{DC86D625-77A2-42E1-A0F1-241824ABE9AD}" srcOrd="0" destOrd="0" parTransId="{DD51F061-B94C-48E8-8246-D6E37F175C68}" sibTransId="{7135CE71-4AE8-4080-93F4-9786D43F40BE}"/>
    <dgm:cxn modelId="{E36708D6-44E3-4F07-B04B-C289B151DF50}" srcId="{81405CD8-2CD4-4180-8960-13E1F57A107B}" destId="{58440A8D-6B9B-4807-A26C-607F6DBF63BE}" srcOrd="3" destOrd="0" parTransId="{874B04A7-0A6F-4038-AC01-6BAF31BB2BF3}" sibTransId="{EC0D6658-DCEC-44A5-8A03-46931C48B27B}"/>
    <dgm:cxn modelId="{DD963B43-CAF0-4AEC-B8FA-CD820FFD2210}" type="presOf" srcId="{C91E8FFD-4D9D-4EAC-ABCA-29E5FA10FF7E}" destId="{33DF316B-E67B-476D-8990-35B6540476FD}" srcOrd="0" destOrd="7" presId="urn:microsoft.com/office/officeart/2005/8/layout/hList1"/>
    <dgm:cxn modelId="{831D7407-D790-4A08-B1D9-28BA0D85BCD0}" srcId="{EE490B2F-F1E5-4F32-9A66-BBB6D7F87FA9}" destId="{728FAB00-CDDA-42EF-A291-B5DCED6C3EF0}" srcOrd="1" destOrd="0" parTransId="{D38DE820-25E3-425A-9FDD-9B7F3837ADC7}" sibTransId="{71D16487-3DF5-4A20-9CEA-BE152BE3D4C7}"/>
    <dgm:cxn modelId="{CA301C14-CDAE-4493-B3CB-273C7CDBB3AA}" srcId="{99EA6D20-DC02-4B4C-9DE7-7E5D8EE6DCA1}" destId="{FDA34ACC-2BB4-4FA3-8C98-38F67C22209A}" srcOrd="3" destOrd="0" parTransId="{ABFFF313-282D-48F0-B917-8832CCDB01D2}" sibTransId="{3B417A21-742D-40EA-9228-77231B3E676A}"/>
    <dgm:cxn modelId="{DAD5B52B-7F77-4E72-910F-1D27590A2AB1}" srcId="{280D0F4A-BB01-4689-8BDB-5076DE754691}" destId="{1004433C-57AB-4C75-9ACF-0811C3231633}" srcOrd="0" destOrd="0" parTransId="{9FDECC3B-4C2C-4B10-A28F-48B82FA86F14}" sibTransId="{C822B58A-37B6-4AE3-8CB4-598CCB6386B5}"/>
    <dgm:cxn modelId="{343BDF6D-974B-4D0E-A14B-049A3933FDFD}" type="presOf" srcId="{00401BF7-F9BB-4980-AA21-F32D2ECBF098}" destId="{EBC25906-0B07-4BB5-8CFC-DFC8EEAFDA6B}" srcOrd="0" destOrd="2" presId="urn:microsoft.com/office/officeart/2005/8/layout/hList1"/>
    <dgm:cxn modelId="{927B68D4-CE8D-42A6-AF33-93A7376D6EA8}" type="presOf" srcId="{85468ACB-66C8-4375-ABCD-B1324861E00D}" destId="{16C4CEF2-3678-4214-881C-EB8EA1568BD8}" srcOrd="0" destOrd="0" presId="urn:microsoft.com/office/officeart/2005/8/layout/hList1"/>
    <dgm:cxn modelId="{811A995E-F32F-4B1E-A4DF-3ADEB42C4F7E}" srcId="{58440A8D-6B9B-4807-A26C-607F6DBF63BE}" destId="{AF8B6E5E-7B20-46F8-8186-164C826DAA23}" srcOrd="0" destOrd="0" parTransId="{34F820EE-8C0E-4F82-AB85-8406DC18F765}" sibTransId="{37644502-1ADD-4653-8487-E53225E846D1}"/>
    <dgm:cxn modelId="{9E800B0F-A32D-4461-8C4B-AC4BC9B05FB1}" srcId="{81405CD8-2CD4-4180-8960-13E1F57A107B}" destId="{CDA54BC0-D277-4DAD-AF43-1C58A825F1DD}" srcOrd="0" destOrd="0" parTransId="{4F458ABB-4706-4303-9F59-D994FC78D20B}" sibTransId="{0F9C6E98-E100-4948-B7A2-7C2749D5182F}"/>
    <dgm:cxn modelId="{797262D9-F53E-4FA9-990B-7B162D282615}" type="presOf" srcId="{3BCFB176-DB82-48A3-A608-D05E6A8D07F4}" destId="{EBC25906-0B07-4BB5-8CFC-DFC8EEAFDA6B}" srcOrd="0" destOrd="6" presId="urn:microsoft.com/office/officeart/2005/8/layout/hList1"/>
    <dgm:cxn modelId="{0B725740-1565-4931-B492-C4A35CAF789A}" type="presOf" srcId="{03DE8C4B-5103-4006-81D6-734B07605C2C}" destId="{E1CA751D-3EFD-49E5-BF6F-EA814E0F2A6B}" srcOrd="0" destOrd="6" presId="urn:microsoft.com/office/officeart/2005/8/layout/hList1"/>
    <dgm:cxn modelId="{C4B148C0-FFEB-4628-8384-C8303D1CF75A}" type="presOf" srcId="{EE490B2F-F1E5-4F32-9A66-BBB6D7F87FA9}" destId="{5A47D0BE-9814-45DD-ABB6-652EA7121FC4}" srcOrd="0" destOrd="0" presId="urn:microsoft.com/office/officeart/2005/8/layout/hList1"/>
    <dgm:cxn modelId="{099E79B7-C397-40C8-B1C2-C60D3EA47C81}" srcId="{99EA6D20-DC02-4B4C-9DE7-7E5D8EE6DCA1}" destId="{03C85487-792A-4306-977C-5CA8D055F479}" srcOrd="4" destOrd="0" parTransId="{8EF6A255-788D-4804-83E1-CC734706C39E}" sibTransId="{B81D26D3-15A4-4EF0-9290-CCAFA0E42D41}"/>
    <dgm:cxn modelId="{6843D6FE-3933-4F18-8441-2899D2ED98E9}" type="presOf" srcId="{37544F8B-53E7-48E5-832B-5BE7E39FB9B1}" destId="{E1CA751D-3EFD-49E5-BF6F-EA814E0F2A6B}" srcOrd="0" destOrd="4" presId="urn:microsoft.com/office/officeart/2005/8/layout/hList1"/>
    <dgm:cxn modelId="{4343A055-E8E8-4481-9786-17D7DC90BC49}" type="presOf" srcId="{728FAB00-CDDA-42EF-A291-B5DCED6C3EF0}" destId="{E1CA751D-3EFD-49E5-BF6F-EA814E0F2A6B}" srcOrd="0" destOrd="1" presId="urn:microsoft.com/office/officeart/2005/8/layout/hList1"/>
    <dgm:cxn modelId="{FDB7411A-8D24-4BCD-91C5-2291570C418C}" srcId="{99EA6D20-DC02-4B4C-9DE7-7E5D8EE6DCA1}" destId="{3D187788-0D79-43E3-A6D4-5741C845E970}" srcOrd="0" destOrd="0" parTransId="{354B805A-6435-4A5E-8D05-AD72412FE022}" sibTransId="{49FC581F-5CDF-41C9-8B7F-BFEFCB93EAB3}"/>
    <dgm:cxn modelId="{D1882654-D94C-4E7A-AFB8-AE2EB78A38E7}" type="presOf" srcId="{582A0CEE-7992-4411-9750-B3076B2F1434}" destId="{EBC25906-0B07-4BB5-8CFC-DFC8EEAFDA6B}" srcOrd="0" destOrd="1" presId="urn:microsoft.com/office/officeart/2005/8/layout/hList1"/>
    <dgm:cxn modelId="{D90E6F0F-32DF-4455-B1CB-C07C397CAE0C}" type="presOf" srcId="{CCE9E900-ECDC-4E0F-995C-0E541D3B4955}" destId="{33DF316B-E67B-476D-8990-35B6540476FD}" srcOrd="0" destOrd="5" presId="urn:microsoft.com/office/officeart/2005/8/layout/hList1"/>
    <dgm:cxn modelId="{5AFFBF5D-81E8-458C-B923-C24221C8EFF1}" type="presOf" srcId="{185CF8CE-FC79-4757-B387-698BD32AD302}" destId="{EBC25906-0B07-4BB5-8CFC-DFC8EEAFDA6B}" srcOrd="0" destOrd="8" presId="urn:microsoft.com/office/officeart/2005/8/layout/hList1"/>
    <dgm:cxn modelId="{D9BCB4A4-4A73-490B-8D11-02E0D4A5AEEC}" srcId="{B9D4710B-85BF-41FD-8FC3-F743CF6C4CD1}" destId="{85468ACB-66C8-4375-ABCD-B1324861E00D}" srcOrd="0" destOrd="0" parTransId="{713511BF-64FB-49E2-BB23-BE3775CAEABE}" sibTransId="{BBB9C545-E221-4DA0-8F6F-50E6C522B516}"/>
    <dgm:cxn modelId="{6023B9B5-C91F-4D81-B24D-01C0F568738E}" srcId="{280D0F4A-BB01-4689-8BDB-5076DE754691}" destId="{03DE8C4B-5103-4006-81D6-734B07605C2C}" srcOrd="3" destOrd="0" parTransId="{864F0195-87A2-4AA5-A088-CF0F056DE235}" sibTransId="{33C2B650-888D-47B5-B2E6-0774BF27BE0E}"/>
    <dgm:cxn modelId="{95E38C86-C560-48BA-AE93-9D59CE428A2D}" type="presOf" srcId="{AF8B6E5E-7B20-46F8-8186-164C826DAA23}" destId="{33DF316B-E67B-476D-8990-35B6540476FD}" srcOrd="0" destOrd="4" presId="urn:microsoft.com/office/officeart/2005/8/layout/hList1"/>
    <dgm:cxn modelId="{59E07599-1C18-4509-9308-3DB20D818C38}" srcId="{CCE9E900-ECDC-4E0F-995C-0E541D3B4955}" destId="{53DCEA36-76D0-4648-9B6A-5B7B35074412}" srcOrd="0" destOrd="0" parTransId="{14B31486-03E1-4152-8C04-11BF1AA020F3}" sibTransId="{52AE6C72-4DDC-4B86-9D69-E4E1FEC96427}"/>
    <dgm:cxn modelId="{C2E6247A-EC10-482B-B706-9AC315DEFF10}" srcId="{280D0F4A-BB01-4689-8BDB-5076DE754691}" destId="{90A58FA6-C5E4-44DD-91A3-DA512153BF85}" srcOrd="2" destOrd="0" parTransId="{A137FACB-1A35-4369-891C-6172A7D12FE1}" sibTransId="{B8EBA7BA-1E31-42D7-89B1-F50506CB0F7D}"/>
    <dgm:cxn modelId="{4CACFB32-CC67-4D09-AE17-4FA7871F0473}" type="presOf" srcId="{CDA54BC0-D277-4DAD-AF43-1C58A825F1DD}" destId="{33DF316B-E67B-476D-8990-35B6540476FD}" srcOrd="0" destOrd="0" presId="urn:microsoft.com/office/officeart/2005/8/layout/hList1"/>
    <dgm:cxn modelId="{AE4A4F21-79F8-4A39-B19F-5459D75295F9}" srcId="{85468ACB-66C8-4375-ABCD-B1324861E00D}" destId="{21FA8E29-14CD-44D2-8A1B-43AEB3374F4D}" srcOrd="1" destOrd="0" parTransId="{E45502F9-642F-4D26-B86D-4E6C8A3615A1}" sibTransId="{03811BD9-5165-49FA-A9AC-48E59A8D9333}"/>
    <dgm:cxn modelId="{43F5584B-C1DE-43ED-B110-9E3F929BD7B2}" srcId="{B9D4710B-85BF-41FD-8FC3-F743CF6C4CD1}" destId="{99EA6D20-DC02-4B4C-9DE7-7E5D8EE6DCA1}" srcOrd="3" destOrd="0" parTransId="{7EFD02A9-C843-45AF-85F8-34F29377EF00}" sibTransId="{7CE88F86-E7B3-434B-BE4C-023D14DD62C7}"/>
    <dgm:cxn modelId="{FF596722-147B-442A-8068-957B0A59B24C}" type="presOf" srcId="{03C85487-792A-4306-977C-5CA8D055F479}" destId="{EBC25906-0B07-4BB5-8CFC-DFC8EEAFDA6B}" srcOrd="0" destOrd="10" presId="urn:microsoft.com/office/officeart/2005/8/layout/hList1"/>
    <dgm:cxn modelId="{651D41BA-8661-4246-A81F-CD7FF41D750E}" srcId="{81405CD8-2CD4-4180-8960-13E1F57A107B}" destId="{2E9C384C-2759-4153-9934-E64ABE7C4990}" srcOrd="2" destOrd="0" parTransId="{FE404CB5-1E1B-41D5-BC83-4F7593447DF7}" sibTransId="{21379ED6-C4B0-42F7-9A4D-4740B37115D9}"/>
    <dgm:cxn modelId="{4C71B5B3-F4EF-4262-A2D3-822B94074569}" srcId="{99EA6D20-DC02-4B4C-9DE7-7E5D8EE6DCA1}" destId="{4909354D-34D1-46C6-AA27-748E94407686}" srcOrd="1" destOrd="0" parTransId="{FF039CF9-5C54-48E9-BF0C-29C4EFB0CCC3}" sibTransId="{6FBF0BF3-9A5B-471B-AE74-BB9DCFBFEEF8}"/>
    <dgm:cxn modelId="{036DEC07-4C9D-4920-A003-1EAF1FD33FFA}" type="presOf" srcId="{F29A1CF0-E06B-40A3-90C4-86A84A778EED}" destId="{33DF316B-E67B-476D-8990-35B6540476FD}" srcOrd="0" destOrd="8" presId="urn:microsoft.com/office/officeart/2005/8/layout/hList1"/>
    <dgm:cxn modelId="{33EBAD58-1CA0-4590-A03A-84048724F28E}" type="presOf" srcId="{1004433C-57AB-4C75-9ACF-0811C3231633}" destId="{E1CA751D-3EFD-49E5-BF6F-EA814E0F2A6B}" srcOrd="0" destOrd="3" presId="urn:microsoft.com/office/officeart/2005/8/layout/hList1"/>
    <dgm:cxn modelId="{7707F66E-04A0-4A64-9E73-023812C35557}" srcId="{81405CD8-2CD4-4180-8960-13E1F57A107B}" destId="{9D03ED39-298C-4855-8344-CF104EBEDACF}" srcOrd="1" destOrd="0" parTransId="{DFE0B033-6420-4578-B050-E10D70FE2CDF}" sibTransId="{2FBD2A6F-F6C7-483F-99E8-D97318F4AA8E}"/>
    <dgm:cxn modelId="{FAF13DDE-2636-462E-AB3F-156AAB88DE75}" srcId="{280D0F4A-BB01-4689-8BDB-5076DE754691}" destId="{37544F8B-53E7-48E5-832B-5BE7E39FB9B1}" srcOrd="1" destOrd="0" parTransId="{20B00210-F70A-451D-BC1A-A945386E400A}" sibTransId="{8BA1CD32-2C50-4482-8989-DB935F358C68}"/>
    <dgm:cxn modelId="{930AB713-3F7A-4B2A-89AB-9548A797E9ED}" type="presParOf" srcId="{3023921E-B866-4951-B741-BEB4C8E85154}" destId="{CD80ACE9-AA72-4F8E-A8AD-8B67357B3291}" srcOrd="0" destOrd="0" presId="urn:microsoft.com/office/officeart/2005/8/layout/hList1"/>
    <dgm:cxn modelId="{686CBD18-44B0-4EAD-B798-2AFAA2476845}" type="presParOf" srcId="{CD80ACE9-AA72-4F8E-A8AD-8B67357B3291}" destId="{16C4CEF2-3678-4214-881C-EB8EA1568BD8}" srcOrd="0" destOrd="0" presId="urn:microsoft.com/office/officeart/2005/8/layout/hList1"/>
    <dgm:cxn modelId="{3C9A388E-05C7-44A7-9F92-5CF6C6DD9865}" type="presParOf" srcId="{CD80ACE9-AA72-4F8E-A8AD-8B67357B3291}" destId="{5D361077-5937-4A50-BDC0-7F70E9A19DC2}" srcOrd="1" destOrd="0" presId="urn:microsoft.com/office/officeart/2005/8/layout/hList1"/>
    <dgm:cxn modelId="{2D8DC939-1BED-408A-84BE-43D16FC3B3D1}" type="presParOf" srcId="{3023921E-B866-4951-B741-BEB4C8E85154}" destId="{7686DDC8-0ECE-4454-9B19-13E6D0913B28}" srcOrd="1" destOrd="0" presId="urn:microsoft.com/office/officeart/2005/8/layout/hList1"/>
    <dgm:cxn modelId="{039E7E86-98E1-4B30-B44A-69D95B90D3F9}" type="presParOf" srcId="{3023921E-B866-4951-B741-BEB4C8E85154}" destId="{8896FA9C-1608-4AE5-B484-BBD5236BB505}" srcOrd="2" destOrd="0" presId="urn:microsoft.com/office/officeart/2005/8/layout/hList1"/>
    <dgm:cxn modelId="{74AD37AB-E975-4A03-B54E-6D0D972032B3}" type="presParOf" srcId="{8896FA9C-1608-4AE5-B484-BBD5236BB505}" destId="{5A47D0BE-9814-45DD-ABB6-652EA7121FC4}" srcOrd="0" destOrd="0" presId="urn:microsoft.com/office/officeart/2005/8/layout/hList1"/>
    <dgm:cxn modelId="{74CDE11F-2606-4056-AA30-D08DDF0DD00B}" type="presParOf" srcId="{8896FA9C-1608-4AE5-B484-BBD5236BB505}" destId="{E1CA751D-3EFD-49E5-BF6F-EA814E0F2A6B}" srcOrd="1" destOrd="0" presId="urn:microsoft.com/office/officeart/2005/8/layout/hList1"/>
    <dgm:cxn modelId="{3ED98C5E-1069-400F-862E-7B11CDA0E188}" type="presParOf" srcId="{3023921E-B866-4951-B741-BEB4C8E85154}" destId="{3D0CEDDF-0457-4A12-B562-37F7C7DE409F}" srcOrd="3" destOrd="0" presId="urn:microsoft.com/office/officeart/2005/8/layout/hList1"/>
    <dgm:cxn modelId="{3F6EF0F0-271C-4A25-BD1A-FB098AB239DA}" type="presParOf" srcId="{3023921E-B866-4951-B741-BEB4C8E85154}" destId="{83C8EF45-EA6C-4DF2-9623-7E4A090EF189}" srcOrd="4" destOrd="0" presId="urn:microsoft.com/office/officeart/2005/8/layout/hList1"/>
    <dgm:cxn modelId="{7E83B8D8-6EEC-4E63-9930-8484FABB177B}" type="presParOf" srcId="{83C8EF45-EA6C-4DF2-9623-7E4A090EF189}" destId="{1658D751-6895-406B-9E12-26D7E2BCDC9A}" srcOrd="0" destOrd="0" presId="urn:microsoft.com/office/officeart/2005/8/layout/hList1"/>
    <dgm:cxn modelId="{8EFA3935-C1B9-4291-AE61-7C5267C4DC84}" type="presParOf" srcId="{83C8EF45-EA6C-4DF2-9623-7E4A090EF189}" destId="{33DF316B-E67B-476D-8990-35B6540476FD}" srcOrd="1" destOrd="0" presId="urn:microsoft.com/office/officeart/2005/8/layout/hList1"/>
    <dgm:cxn modelId="{035FB0E2-ED5F-44EB-976E-4DE6FD8F1EC9}" type="presParOf" srcId="{3023921E-B866-4951-B741-BEB4C8E85154}" destId="{79EF8DAF-47D4-43B8-93EC-2E1444B8BB61}" srcOrd="5" destOrd="0" presId="urn:microsoft.com/office/officeart/2005/8/layout/hList1"/>
    <dgm:cxn modelId="{CBF0A746-AD77-4192-B76F-38D17E0D8FD0}" type="presParOf" srcId="{3023921E-B866-4951-B741-BEB4C8E85154}" destId="{22437703-3AAA-4F94-B6A0-07684554DBB9}" srcOrd="6" destOrd="0" presId="urn:microsoft.com/office/officeart/2005/8/layout/hList1"/>
    <dgm:cxn modelId="{5515F751-6F7E-462C-8D20-C84631A4BEC3}" type="presParOf" srcId="{22437703-3AAA-4F94-B6A0-07684554DBB9}" destId="{B7EBD68F-FF8B-4D73-88EA-A6D4C93ED5C3}" srcOrd="0" destOrd="0" presId="urn:microsoft.com/office/officeart/2005/8/layout/hList1"/>
    <dgm:cxn modelId="{02C909F9-CEBD-4EB6-A756-01E0C197CB3F}" type="presParOf" srcId="{22437703-3AAA-4F94-B6A0-07684554DBB9}" destId="{EBC25906-0B07-4BB5-8CFC-DFC8EEAFDA6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9D4710B-85BF-41FD-8FC3-F743CF6C4CD1}" type="doc">
      <dgm:prSet loTypeId="urn:microsoft.com/office/officeart/2005/8/layout/hList1" loCatId="list" qsTypeId="urn:microsoft.com/office/officeart/2005/8/quickstyle/3d2" qsCatId="3D" csTypeId="urn:microsoft.com/office/officeart/2005/8/colors/accent1_2" csCatId="accent1" phldr="1"/>
      <dgm:spPr/>
      <dgm:t>
        <a:bodyPr/>
        <a:lstStyle/>
        <a:p>
          <a:endParaRPr lang="en-US"/>
        </a:p>
      </dgm:t>
    </dgm:pt>
    <dgm:pt modelId="{85468ACB-66C8-4375-ABCD-B1324861E00D}">
      <dgm:prSet phldrT="[Text]"/>
      <dgm:spPr/>
      <dgm:t>
        <a:bodyPr/>
        <a:lstStyle/>
        <a:p>
          <a:r>
            <a:rPr lang="en-US" dirty="0" smtClean="0"/>
            <a:t>Workforce Integration  </a:t>
          </a:r>
          <a:endParaRPr lang="en-US" dirty="0"/>
        </a:p>
      </dgm:t>
    </dgm:pt>
    <dgm:pt modelId="{713511BF-64FB-49E2-BB23-BE3775CAEABE}" type="parTrans" cxnId="{D9BCB4A4-4A73-490B-8D11-02E0D4A5AEEC}">
      <dgm:prSet/>
      <dgm:spPr/>
      <dgm:t>
        <a:bodyPr/>
        <a:lstStyle/>
        <a:p>
          <a:endParaRPr lang="en-US"/>
        </a:p>
      </dgm:t>
    </dgm:pt>
    <dgm:pt modelId="{BBB9C545-E221-4DA0-8F6F-50E6C522B516}" type="sibTrans" cxnId="{D9BCB4A4-4A73-490B-8D11-02E0D4A5AEEC}">
      <dgm:prSet/>
      <dgm:spPr/>
      <dgm:t>
        <a:bodyPr/>
        <a:lstStyle/>
        <a:p>
          <a:endParaRPr lang="en-US"/>
        </a:p>
      </dgm:t>
    </dgm:pt>
    <dgm:pt modelId="{4B04E993-8731-4A31-A029-62B1BE6867E0}">
      <dgm:prSet phldrT="[Text]"/>
      <dgm:spPr/>
      <dgm:t>
        <a:bodyPr/>
        <a:lstStyle/>
        <a:p>
          <a:r>
            <a:rPr lang="en-US" dirty="0" smtClean="0">
              <a:solidFill>
                <a:schemeClr val="accent1">
                  <a:lumMod val="60000"/>
                  <a:lumOff val="40000"/>
                </a:schemeClr>
              </a:solidFill>
            </a:rPr>
            <a:t>Career Exploration </a:t>
          </a:r>
          <a:endParaRPr lang="en-US" dirty="0">
            <a:solidFill>
              <a:schemeClr val="accent1">
                <a:lumMod val="60000"/>
                <a:lumOff val="40000"/>
              </a:schemeClr>
            </a:solidFill>
          </a:endParaRPr>
        </a:p>
      </dgm:t>
    </dgm:pt>
    <dgm:pt modelId="{5BC8C487-587E-4247-97FB-DD3997D136BF}" type="parTrans" cxnId="{BD6A22D0-DA6E-40EF-A446-1D824748CE37}">
      <dgm:prSet/>
      <dgm:spPr/>
      <dgm:t>
        <a:bodyPr/>
        <a:lstStyle/>
        <a:p>
          <a:endParaRPr lang="en-US"/>
        </a:p>
      </dgm:t>
    </dgm:pt>
    <dgm:pt modelId="{28494C83-87E5-4E4B-93A7-6D2304DF5D08}" type="sibTrans" cxnId="{BD6A22D0-DA6E-40EF-A446-1D824748CE37}">
      <dgm:prSet/>
      <dgm:spPr/>
      <dgm:t>
        <a:bodyPr/>
        <a:lstStyle/>
        <a:p>
          <a:endParaRPr lang="en-US"/>
        </a:p>
      </dgm:t>
    </dgm:pt>
    <dgm:pt modelId="{EE490B2F-F1E5-4F32-9A66-BBB6D7F87FA9}">
      <dgm:prSet phldrT="[Text]"/>
      <dgm:spPr/>
      <dgm:t>
        <a:bodyPr/>
        <a:lstStyle/>
        <a:p>
          <a:r>
            <a:rPr lang="en-US" dirty="0" smtClean="0"/>
            <a:t>Digital Literacy Integration </a:t>
          </a:r>
          <a:endParaRPr lang="en-US" dirty="0"/>
        </a:p>
      </dgm:t>
    </dgm:pt>
    <dgm:pt modelId="{449C5CFC-C23B-4F02-BF85-7E439B5B6A9C}" type="parTrans" cxnId="{558A72B2-D217-40BC-B584-FB2C4901B142}">
      <dgm:prSet/>
      <dgm:spPr/>
      <dgm:t>
        <a:bodyPr/>
        <a:lstStyle/>
        <a:p>
          <a:endParaRPr lang="en-US"/>
        </a:p>
      </dgm:t>
    </dgm:pt>
    <dgm:pt modelId="{298D8C57-0A48-404B-820C-F5A6DB590FE5}" type="sibTrans" cxnId="{558A72B2-D217-40BC-B584-FB2C4901B142}">
      <dgm:prSet/>
      <dgm:spPr/>
      <dgm:t>
        <a:bodyPr/>
        <a:lstStyle/>
        <a:p>
          <a:endParaRPr lang="en-US"/>
        </a:p>
      </dgm:t>
    </dgm:pt>
    <dgm:pt modelId="{DC86D625-77A2-42E1-A0F1-241824ABE9AD}">
      <dgm:prSet phldrT="[Text]"/>
      <dgm:spPr/>
      <dgm:t>
        <a:bodyPr/>
        <a:lstStyle/>
        <a:p>
          <a:r>
            <a:rPr lang="en-US" dirty="0" smtClean="0">
              <a:solidFill>
                <a:schemeClr val="tx1"/>
              </a:solidFill>
            </a:rPr>
            <a:t>PowerPoints </a:t>
          </a:r>
          <a:endParaRPr lang="en-US" dirty="0">
            <a:solidFill>
              <a:schemeClr val="tx1"/>
            </a:solidFill>
          </a:endParaRPr>
        </a:p>
      </dgm:t>
    </dgm:pt>
    <dgm:pt modelId="{DD51F061-B94C-48E8-8246-D6E37F175C68}" type="parTrans" cxnId="{9A7B7461-268B-4394-85CB-DACDD37D9040}">
      <dgm:prSet/>
      <dgm:spPr/>
      <dgm:t>
        <a:bodyPr/>
        <a:lstStyle/>
        <a:p>
          <a:endParaRPr lang="en-US"/>
        </a:p>
      </dgm:t>
    </dgm:pt>
    <dgm:pt modelId="{7135CE71-4AE8-4080-93F4-9786D43F40BE}" type="sibTrans" cxnId="{9A7B7461-268B-4394-85CB-DACDD37D9040}">
      <dgm:prSet/>
      <dgm:spPr/>
      <dgm:t>
        <a:bodyPr/>
        <a:lstStyle/>
        <a:p>
          <a:endParaRPr lang="en-US"/>
        </a:p>
      </dgm:t>
    </dgm:pt>
    <dgm:pt modelId="{81405CD8-2CD4-4180-8960-13E1F57A107B}">
      <dgm:prSet phldrT="[Text]"/>
      <dgm:spPr/>
      <dgm:t>
        <a:bodyPr/>
        <a:lstStyle/>
        <a:p>
          <a:r>
            <a:rPr lang="en-US" dirty="0" smtClean="0"/>
            <a:t>College Ready Integration</a:t>
          </a:r>
          <a:endParaRPr lang="en-US" dirty="0"/>
        </a:p>
      </dgm:t>
    </dgm:pt>
    <dgm:pt modelId="{E9836D8B-A74B-4F12-A016-3E34936F698E}" type="parTrans" cxnId="{261C8901-ED80-483A-AF05-955AE3CA3EAC}">
      <dgm:prSet/>
      <dgm:spPr/>
      <dgm:t>
        <a:bodyPr/>
        <a:lstStyle/>
        <a:p>
          <a:endParaRPr lang="en-US"/>
        </a:p>
      </dgm:t>
    </dgm:pt>
    <dgm:pt modelId="{77A6B888-903D-46E5-A77E-A47F73201E21}" type="sibTrans" cxnId="{261C8901-ED80-483A-AF05-955AE3CA3EAC}">
      <dgm:prSet/>
      <dgm:spPr/>
      <dgm:t>
        <a:bodyPr/>
        <a:lstStyle/>
        <a:p>
          <a:endParaRPr lang="en-US"/>
        </a:p>
      </dgm:t>
    </dgm:pt>
    <dgm:pt modelId="{CDA54BC0-D277-4DAD-AF43-1C58A825F1DD}">
      <dgm:prSet phldrT="[Text]"/>
      <dgm:spPr/>
      <dgm:t>
        <a:bodyPr/>
        <a:lstStyle/>
        <a:p>
          <a:r>
            <a:rPr lang="en-US" dirty="0" smtClean="0">
              <a:solidFill>
                <a:schemeClr val="accent1">
                  <a:lumMod val="60000"/>
                  <a:lumOff val="40000"/>
                </a:schemeClr>
              </a:solidFill>
            </a:rPr>
            <a:t>Study Skills</a:t>
          </a:r>
          <a:endParaRPr lang="en-US" dirty="0">
            <a:solidFill>
              <a:schemeClr val="accent1">
                <a:lumMod val="60000"/>
                <a:lumOff val="40000"/>
              </a:schemeClr>
            </a:solidFill>
          </a:endParaRPr>
        </a:p>
      </dgm:t>
    </dgm:pt>
    <dgm:pt modelId="{4F458ABB-4706-4303-9F59-D994FC78D20B}" type="parTrans" cxnId="{9E800B0F-A32D-4461-8C4B-AC4BC9B05FB1}">
      <dgm:prSet/>
      <dgm:spPr/>
      <dgm:t>
        <a:bodyPr/>
        <a:lstStyle/>
        <a:p>
          <a:endParaRPr lang="en-US"/>
        </a:p>
      </dgm:t>
    </dgm:pt>
    <dgm:pt modelId="{0F9C6E98-E100-4948-B7A2-7C2749D5182F}" type="sibTrans" cxnId="{9E800B0F-A32D-4461-8C4B-AC4BC9B05FB1}">
      <dgm:prSet/>
      <dgm:spPr/>
      <dgm:t>
        <a:bodyPr/>
        <a:lstStyle/>
        <a:p>
          <a:endParaRPr lang="en-US"/>
        </a:p>
      </dgm:t>
    </dgm:pt>
    <dgm:pt modelId="{3D187788-0D79-43E3-A6D4-5741C845E970}">
      <dgm:prSet phldrT="[Text]"/>
      <dgm:spPr/>
      <dgm:t>
        <a:bodyPr/>
        <a:lstStyle/>
        <a:p>
          <a:r>
            <a:rPr lang="en-US" dirty="0" smtClean="0">
              <a:solidFill>
                <a:schemeClr val="accent1">
                  <a:lumMod val="60000"/>
                  <a:lumOff val="40000"/>
                </a:schemeClr>
              </a:solidFill>
            </a:rPr>
            <a:t>Librarians</a:t>
          </a:r>
          <a:endParaRPr lang="en-US" dirty="0">
            <a:solidFill>
              <a:schemeClr val="accent1">
                <a:lumMod val="60000"/>
                <a:lumOff val="40000"/>
              </a:schemeClr>
            </a:solidFill>
          </a:endParaRPr>
        </a:p>
      </dgm:t>
    </dgm:pt>
    <dgm:pt modelId="{354B805A-6435-4A5E-8D05-AD72412FE022}" type="parTrans" cxnId="{FDB7411A-8D24-4BCD-91C5-2291570C418C}">
      <dgm:prSet/>
      <dgm:spPr/>
      <dgm:t>
        <a:bodyPr/>
        <a:lstStyle/>
        <a:p>
          <a:endParaRPr lang="en-US"/>
        </a:p>
      </dgm:t>
    </dgm:pt>
    <dgm:pt modelId="{49FC581F-5CDF-41C9-8B7F-BFEFCB93EAB3}" type="sibTrans" cxnId="{FDB7411A-8D24-4BCD-91C5-2291570C418C}">
      <dgm:prSet/>
      <dgm:spPr/>
      <dgm:t>
        <a:bodyPr/>
        <a:lstStyle/>
        <a:p>
          <a:endParaRPr lang="en-US"/>
        </a:p>
      </dgm:t>
    </dgm:pt>
    <dgm:pt modelId="{21FA8E29-14CD-44D2-8A1B-43AEB3374F4D}">
      <dgm:prSet/>
      <dgm:spPr/>
      <dgm:t>
        <a:bodyPr/>
        <a:lstStyle/>
        <a:p>
          <a:r>
            <a:rPr lang="en-US" dirty="0" smtClean="0">
              <a:solidFill>
                <a:schemeClr val="accent1">
                  <a:lumMod val="60000"/>
                  <a:lumOff val="40000"/>
                </a:schemeClr>
              </a:solidFill>
            </a:rPr>
            <a:t>Resume Writing</a:t>
          </a:r>
          <a:endParaRPr lang="en-US" dirty="0">
            <a:solidFill>
              <a:schemeClr val="accent1">
                <a:lumMod val="60000"/>
                <a:lumOff val="40000"/>
              </a:schemeClr>
            </a:solidFill>
          </a:endParaRPr>
        </a:p>
      </dgm:t>
    </dgm:pt>
    <dgm:pt modelId="{E45502F9-642F-4D26-B86D-4E6C8A3615A1}" type="parTrans" cxnId="{AE4A4F21-79F8-4A39-B19F-5459D75295F9}">
      <dgm:prSet/>
      <dgm:spPr/>
      <dgm:t>
        <a:bodyPr/>
        <a:lstStyle/>
        <a:p>
          <a:endParaRPr lang="en-US"/>
        </a:p>
      </dgm:t>
    </dgm:pt>
    <dgm:pt modelId="{03811BD9-5165-49FA-A9AC-48E59A8D9333}" type="sibTrans" cxnId="{AE4A4F21-79F8-4A39-B19F-5459D75295F9}">
      <dgm:prSet/>
      <dgm:spPr/>
      <dgm:t>
        <a:bodyPr/>
        <a:lstStyle/>
        <a:p>
          <a:endParaRPr lang="en-US"/>
        </a:p>
      </dgm:t>
    </dgm:pt>
    <dgm:pt modelId="{728FAB00-CDDA-42EF-A291-B5DCED6C3EF0}">
      <dgm:prSet/>
      <dgm:spPr/>
      <dgm:t>
        <a:bodyPr/>
        <a:lstStyle/>
        <a:p>
          <a:r>
            <a:rPr lang="en-US" dirty="0" smtClean="0">
              <a:solidFill>
                <a:schemeClr val="tx1"/>
              </a:solidFill>
            </a:rPr>
            <a:t>Microsoft Word-Formatting  MLA/APA</a:t>
          </a:r>
          <a:endParaRPr lang="en-US" dirty="0">
            <a:solidFill>
              <a:schemeClr val="tx1"/>
            </a:solidFill>
          </a:endParaRPr>
        </a:p>
      </dgm:t>
    </dgm:pt>
    <dgm:pt modelId="{D38DE820-25E3-425A-9FDD-9B7F3837ADC7}" type="parTrans" cxnId="{831D7407-D790-4A08-B1D9-28BA0D85BCD0}">
      <dgm:prSet/>
      <dgm:spPr/>
      <dgm:t>
        <a:bodyPr/>
        <a:lstStyle/>
        <a:p>
          <a:endParaRPr lang="en-US"/>
        </a:p>
      </dgm:t>
    </dgm:pt>
    <dgm:pt modelId="{71D16487-3DF5-4A20-9CEA-BE152BE3D4C7}" type="sibTrans" cxnId="{831D7407-D790-4A08-B1D9-28BA0D85BCD0}">
      <dgm:prSet/>
      <dgm:spPr/>
      <dgm:t>
        <a:bodyPr/>
        <a:lstStyle/>
        <a:p>
          <a:endParaRPr lang="en-US"/>
        </a:p>
      </dgm:t>
    </dgm:pt>
    <dgm:pt modelId="{280D0F4A-BB01-4689-8BDB-5076DE754691}">
      <dgm:prSet/>
      <dgm:spPr/>
      <dgm:t>
        <a:bodyPr/>
        <a:lstStyle/>
        <a:p>
          <a:r>
            <a:rPr lang="en-US" dirty="0" smtClean="0">
              <a:solidFill>
                <a:schemeClr val="tx1"/>
              </a:solidFill>
            </a:rPr>
            <a:t>Amarillo College’s Online System-Blackboard </a:t>
          </a:r>
          <a:endParaRPr lang="en-US" dirty="0">
            <a:solidFill>
              <a:schemeClr val="tx1"/>
            </a:solidFill>
          </a:endParaRPr>
        </a:p>
      </dgm:t>
    </dgm:pt>
    <dgm:pt modelId="{4663A24D-1278-4454-9BBB-8C226D5705AB}" type="parTrans" cxnId="{7A72E982-3FCA-4736-B7F6-2473580F9123}">
      <dgm:prSet/>
      <dgm:spPr/>
      <dgm:t>
        <a:bodyPr/>
        <a:lstStyle/>
        <a:p>
          <a:endParaRPr lang="en-US"/>
        </a:p>
      </dgm:t>
    </dgm:pt>
    <dgm:pt modelId="{1116673F-280A-488F-BCFD-87399D6ABA71}" type="sibTrans" cxnId="{7A72E982-3FCA-4736-B7F6-2473580F9123}">
      <dgm:prSet/>
      <dgm:spPr/>
      <dgm:t>
        <a:bodyPr/>
        <a:lstStyle/>
        <a:p>
          <a:endParaRPr lang="en-US"/>
        </a:p>
      </dgm:t>
    </dgm:pt>
    <dgm:pt modelId="{1004433C-57AB-4C75-9ACF-0811C3231633}">
      <dgm:prSet/>
      <dgm:spPr/>
      <dgm:t>
        <a:bodyPr/>
        <a:lstStyle/>
        <a:p>
          <a:r>
            <a:rPr lang="en-US" dirty="0" smtClean="0">
              <a:solidFill>
                <a:schemeClr val="tx1"/>
              </a:solidFill>
            </a:rPr>
            <a:t>Discussion Post</a:t>
          </a:r>
          <a:endParaRPr lang="en-US" dirty="0">
            <a:solidFill>
              <a:schemeClr val="tx1"/>
            </a:solidFill>
          </a:endParaRPr>
        </a:p>
      </dgm:t>
    </dgm:pt>
    <dgm:pt modelId="{9FDECC3B-4C2C-4B10-A28F-48B82FA86F14}" type="parTrans" cxnId="{DAD5B52B-7F77-4E72-910F-1D27590A2AB1}">
      <dgm:prSet/>
      <dgm:spPr/>
      <dgm:t>
        <a:bodyPr/>
        <a:lstStyle/>
        <a:p>
          <a:endParaRPr lang="en-US"/>
        </a:p>
      </dgm:t>
    </dgm:pt>
    <dgm:pt modelId="{C822B58A-37B6-4AE3-8CB4-598CCB6386B5}" type="sibTrans" cxnId="{DAD5B52B-7F77-4E72-910F-1D27590A2AB1}">
      <dgm:prSet/>
      <dgm:spPr/>
      <dgm:t>
        <a:bodyPr/>
        <a:lstStyle/>
        <a:p>
          <a:endParaRPr lang="en-US"/>
        </a:p>
      </dgm:t>
    </dgm:pt>
    <dgm:pt modelId="{37544F8B-53E7-48E5-832B-5BE7E39FB9B1}">
      <dgm:prSet/>
      <dgm:spPr/>
      <dgm:t>
        <a:bodyPr/>
        <a:lstStyle/>
        <a:p>
          <a:r>
            <a:rPr lang="en-US" dirty="0" smtClean="0">
              <a:solidFill>
                <a:schemeClr val="tx1"/>
              </a:solidFill>
            </a:rPr>
            <a:t>Online Test/Quizzes</a:t>
          </a:r>
          <a:endParaRPr lang="en-US" dirty="0">
            <a:solidFill>
              <a:schemeClr val="tx1"/>
            </a:solidFill>
          </a:endParaRPr>
        </a:p>
      </dgm:t>
    </dgm:pt>
    <dgm:pt modelId="{20B00210-F70A-451D-BC1A-A945386E400A}" type="parTrans" cxnId="{FAF13DDE-2636-462E-AB3F-156AAB88DE75}">
      <dgm:prSet/>
      <dgm:spPr/>
      <dgm:t>
        <a:bodyPr/>
        <a:lstStyle/>
        <a:p>
          <a:endParaRPr lang="en-US"/>
        </a:p>
      </dgm:t>
    </dgm:pt>
    <dgm:pt modelId="{8BA1CD32-2C50-4482-8989-DB935F358C68}" type="sibTrans" cxnId="{FAF13DDE-2636-462E-AB3F-156AAB88DE75}">
      <dgm:prSet/>
      <dgm:spPr/>
      <dgm:t>
        <a:bodyPr/>
        <a:lstStyle/>
        <a:p>
          <a:endParaRPr lang="en-US"/>
        </a:p>
      </dgm:t>
    </dgm:pt>
    <dgm:pt modelId="{90A58FA6-C5E4-44DD-91A3-DA512153BF85}">
      <dgm:prSet/>
      <dgm:spPr/>
      <dgm:t>
        <a:bodyPr/>
        <a:lstStyle/>
        <a:p>
          <a:r>
            <a:rPr lang="en-US" dirty="0" smtClean="0">
              <a:solidFill>
                <a:schemeClr val="tx1"/>
              </a:solidFill>
            </a:rPr>
            <a:t>Emailing</a:t>
          </a:r>
          <a:endParaRPr lang="en-US" dirty="0">
            <a:solidFill>
              <a:schemeClr val="tx1"/>
            </a:solidFill>
          </a:endParaRPr>
        </a:p>
      </dgm:t>
    </dgm:pt>
    <dgm:pt modelId="{A137FACB-1A35-4369-891C-6172A7D12FE1}" type="parTrans" cxnId="{C2E6247A-EC10-482B-B706-9AC315DEFF10}">
      <dgm:prSet/>
      <dgm:spPr/>
      <dgm:t>
        <a:bodyPr/>
        <a:lstStyle/>
        <a:p>
          <a:endParaRPr lang="en-US"/>
        </a:p>
      </dgm:t>
    </dgm:pt>
    <dgm:pt modelId="{B8EBA7BA-1E31-42D7-89B1-F50506CB0F7D}" type="sibTrans" cxnId="{C2E6247A-EC10-482B-B706-9AC315DEFF10}">
      <dgm:prSet/>
      <dgm:spPr/>
      <dgm:t>
        <a:bodyPr/>
        <a:lstStyle/>
        <a:p>
          <a:endParaRPr lang="en-US"/>
        </a:p>
      </dgm:t>
    </dgm:pt>
    <dgm:pt modelId="{03DE8C4B-5103-4006-81D6-734B07605C2C}">
      <dgm:prSet/>
      <dgm:spPr/>
      <dgm:t>
        <a:bodyPr/>
        <a:lstStyle/>
        <a:p>
          <a:r>
            <a:rPr lang="en-US" dirty="0" smtClean="0">
              <a:solidFill>
                <a:schemeClr val="tx1"/>
              </a:solidFill>
            </a:rPr>
            <a:t>Uploading Assignments  </a:t>
          </a:r>
          <a:endParaRPr lang="en-US" dirty="0">
            <a:solidFill>
              <a:schemeClr val="tx1"/>
            </a:solidFill>
          </a:endParaRPr>
        </a:p>
      </dgm:t>
    </dgm:pt>
    <dgm:pt modelId="{864F0195-87A2-4AA5-A088-CF0F056DE235}" type="parTrans" cxnId="{6023B9B5-C91F-4D81-B24D-01C0F568738E}">
      <dgm:prSet/>
      <dgm:spPr/>
      <dgm:t>
        <a:bodyPr/>
        <a:lstStyle/>
        <a:p>
          <a:endParaRPr lang="en-US"/>
        </a:p>
      </dgm:t>
    </dgm:pt>
    <dgm:pt modelId="{33C2B650-888D-47B5-B2E6-0774BF27BE0E}" type="sibTrans" cxnId="{6023B9B5-C91F-4D81-B24D-01C0F568738E}">
      <dgm:prSet/>
      <dgm:spPr/>
      <dgm:t>
        <a:bodyPr/>
        <a:lstStyle/>
        <a:p>
          <a:endParaRPr lang="en-US"/>
        </a:p>
      </dgm:t>
    </dgm:pt>
    <dgm:pt modelId="{5A913C65-8AA2-415E-BCD3-83B53C7A8D02}">
      <dgm:prSet/>
      <dgm:spPr/>
      <dgm:t>
        <a:bodyPr/>
        <a:lstStyle/>
        <a:p>
          <a:r>
            <a:rPr lang="en-US" dirty="0" smtClean="0">
              <a:solidFill>
                <a:schemeClr val="tx1"/>
              </a:solidFill>
            </a:rPr>
            <a:t>Thumb Drive Skills</a:t>
          </a:r>
          <a:endParaRPr lang="en-US" dirty="0">
            <a:solidFill>
              <a:schemeClr val="tx1"/>
            </a:solidFill>
          </a:endParaRPr>
        </a:p>
      </dgm:t>
    </dgm:pt>
    <dgm:pt modelId="{DC67B474-0158-4CCD-8085-A290419589CF}" type="parTrans" cxnId="{1FCA4A90-2947-4F34-955A-664DD98715C1}">
      <dgm:prSet/>
      <dgm:spPr/>
      <dgm:t>
        <a:bodyPr/>
        <a:lstStyle/>
        <a:p>
          <a:endParaRPr lang="en-US"/>
        </a:p>
      </dgm:t>
    </dgm:pt>
    <dgm:pt modelId="{13D0DC5A-788D-4492-BBB0-54E3AF4805F8}" type="sibTrans" cxnId="{1FCA4A90-2947-4F34-955A-664DD98715C1}">
      <dgm:prSet/>
      <dgm:spPr/>
      <dgm:t>
        <a:bodyPr/>
        <a:lstStyle/>
        <a:p>
          <a:endParaRPr lang="en-US"/>
        </a:p>
      </dgm:t>
    </dgm:pt>
    <dgm:pt modelId="{DC8414BA-8428-4299-83EE-0E0EE32D9E90}">
      <dgm:prSet/>
      <dgm:spPr/>
      <dgm:t>
        <a:bodyPr/>
        <a:lstStyle/>
        <a:p>
          <a:r>
            <a:rPr lang="en-US" dirty="0" smtClean="0">
              <a:solidFill>
                <a:schemeClr val="tx1"/>
              </a:solidFill>
            </a:rPr>
            <a:t>Storing &amp; Retrieving Documents   </a:t>
          </a:r>
          <a:endParaRPr lang="en-US" dirty="0">
            <a:solidFill>
              <a:schemeClr val="tx1"/>
            </a:solidFill>
          </a:endParaRPr>
        </a:p>
      </dgm:t>
    </dgm:pt>
    <dgm:pt modelId="{A2CB52EF-440F-4FDC-86BE-6499D91EA698}" type="parTrans" cxnId="{24656535-8751-4F68-8F6C-B91BD77BFF63}">
      <dgm:prSet/>
      <dgm:spPr/>
      <dgm:t>
        <a:bodyPr/>
        <a:lstStyle/>
        <a:p>
          <a:endParaRPr lang="en-US"/>
        </a:p>
      </dgm:t>
    </dgm:pt>
    <dgm:pt modelId="{E6F06FBA-6B27-4F65-A918-116FE41A6CF4}" type="sibTrans" cxnId="{24656535-8751-4F68-8F6C-B91BD77BFF63}">
      <dgm:prSet/>
      <dgm:spPr/>
      <dgm:t>
        <a:bodyPr/>
        <a:lstStyle/>
        <a:p>
          <a:endParaRPr lang="en-US"/>
        </a:p>
      </dgm:t>
    </dgm:pt>
    <dgm:pt modelId="{9D03ED39-298C-4855-8344-CF104EBEDACF}">
      <dgm:prSet/>
      <dgm:spPr/>
      <dgm:t>
        <a:bodyPr/>
        <a:lstStyle/>
        <a:p>
          <a:r>
            <a:rPr lang="en-US" dirty="0" smtClean="0">
              <a:solidFill>
                <a:schemeClr val="accent1">
                  <a:lumMod val="60000"/>
                  <a:lumOff val="40000"/>
                </a:schemeClr>
              </a:solidFill>
            </a:rPr>
            <a:t>Test Taking Strategies </a:t>
          </a:r>
          <a:endParaRPr lang="en-US" dirty="0">
            <a:solidFill>
              <a:schemeClr val="accent1">
                <a:lumMod val="60000"/>
                <a:lumOff val="40000"/>
              </a:schemeClr>
            </a:solidFill>
          </a:endParaRPr>
        </a:p>
      </dgm:t>
    </dgm:pt>
    <dgm:pt modelId="{DFE0B033-6420-4578-B050-E10D70FE2CDF}" type="parTrans" cxnId="{7707F66E-04A0-4A64-9E73-023812C35557}">
      <dgm:prSet/>
      <dgm:spPr/>
      <dgm:t>
        <a:bodyPr/>
        <a:lstStyle/>
        <a:p>
          <a:endParaRPr lang="en-US"/>
        </a:p>
      </dgm:t>
    </dgm:pt>
    <dgm:pt modelId="{2FBD2A6F-F6C7-483F-99E8-D97318F4AA8E}" type="sibTrans" cxnId="{7707F66E-04A0-4A64-9E73-023812C35557}">
      <dgm:prSet/>
      <dgm:spPr/>
      <dgm:t>
        <a:bodyPr/>
        <a:lstStyle/>
        <a:p>
          <a:endParaRPr lang="en-US"/>
        </a:p>
      </dgm:t>
    </dgm:pt>
    <dgm:pt modelId="{2E9C384C-2759-4153-9934-E64ABE7C4990}">
      <dgm:prSet/>
      <dgm:spPr/>
      <dgm:t>
        <a:bodyPr/>
        <a:lstStyle/>
        <a:p>
          <a:r>
            <a:rPr lang="en-US" dirty="0" smtClean="0">
              <a:solidFill>
                <a:schemeClr val="accent1">
                  <a:lumMod val="60000"/>
                  <a:lumOff val="40000"/>
                </a:schemeClr>
              </a:solidFill>
            </a:rPr>
            <a:t>Note Taking Skills </a:t>
          </a:r>
          <a:endParaRPr lang="en-US" dirty="0">
            <a:solidFill>
              <a:schemeClr val="accent1">
                <a:lumMod val="60000"/>
                <a:lumOff val="40000"/>
              </a:schemeClr>
            </a:solidFill>
          </a:endParaRPr>
        </a:p>
      </dgm:t>
    </dgm:pt>
    <dgm:pt modelId="{FE404CB5-1E1B-41D5-BC83-4F7593447DF7}" type="parTrans" cxnId="{651D41BA-8661-4246-A81F-CD7FF41D750E}">
      <dgm:prSet/>
      <dgm:spPr/>
      <dgm:t>
        <a:bodyPr/>
        <a:lstStyle/>
        <a:p>
          <a:endParaRPr lang="en-US"/>
        </a:p>
      </dgm:t>
    </dgm:pt>
    <dgm:pt modelId="{21379ED6-C4B0-42F7-9A4D-4740B37115D9}" type="sibTrans" cxnId="{651D41BA-8661-4246-A81F-CD7FF41D750E}">
      <dgm:prSet/>
      <dgm:spPr/>
      <dgm:t>
        <a:bodyPr/>
        <a:lstStyle/>
        <a:p>
          <a:endParaRPr lang="en-US"/>
        </a:p>
      </dgm:t>
    </dgm:pt>
    <dgm:pt modelId="{58440A8D-6B9B-4807-A26C-607F6DBF63BE}">
      <dgm:prSet/>
      <dgm:spPr/>
      <dgm:t>
        <a:bodyPr/>
        <a:lstStyle/>
        <a:p>
          <a:r>
            <a:rPr lang="en-US" dirty="0" smtClean="0">
              <a:solidFill>
                <a:schemeClr val="accent1">
                  <a:lumMod val="60000"/>
                  <a:lumOff val="40000"/>
                </a:schemeClr>
              </a:solidFill>
            </a:rPr>
            <a:t>Team Building</a:t>
          </a:r>
          <a:endParaRPr lang="en-US" dirty="0">
            <a:solidFill>
              <a:schemeClr val="accent1">
                <a:lumMod val="60000"/>
                <a:lumOff val="40000"/>
              </a:schemeClr>
            </a:solidFill>
          </a:endParaRPr>
        </a:p>
      </dgm:t>
    </dgm:pt>
    <dgm:pt modelId="{874B04A7-0A6F-4038-AC01-6BAF31BB2BF3}" type="parTrans" cxnId="{E36708D6-44E3-4F07-B04B-C289B151DF50}">
      <dgm:prSet/>
      <dgm:spPr/>
      <dgm:t>
        <a:bodyPr/>
        <a:lstStyle/>
        <a:p>
          <a:endParaRPr lang="en-US"/>
        </a:p>
      </dgm:t>
    </dgm:pt>
    <dgm:pt modelId="{EC0D6658-DCEC-44A5-8A03-46931C48B27B}" type="sibTrans" cxnId="{E36708D6-44E3-4F07-B04B-C289B151DF50}">
      <dgm:prSet/>
      <dgm:spPr/>
      <dgm:t>
        <a:bodyPr/>
        <a:lstStyle/>
        <a:p>
          <a:endParaRPr lang="en-US"/>
        </a:p>
      </dgm:t>
    </dgm:pt>
    <dgm:pt modelId="{AF8B6E5E-7B20-46F8-8186-164C826DAA23}">
      <dgm:prSet/>
      <dgm:spPr/>
      <dgm:t>
        <a:bodyPr/>
        <a:lstStyle/>
        <a:p>
          <a:r>
            <a:rPr lang="en-US" dirty="0" smtClean="0">
              <a:solidFill>
                <a:schemeClr val="accent1">
                  <a:lumMod val="60000"/>
                  <a:lumOff val="40000"/>
                </a:schemeClr>
              </a:solidFill>
            </a:rPr>
            <a:t>Student Collaboration (PP presentation)</a:t>
          </a:r>
          <a:endParaRPr lang="en-US" dirty="0">
            <a:solidFill>
              <a:schemeClr val="accent1">
                <a:lumMod val="60000"/>
                <a:lumOff val="40000"/>
              </a:schemeClr>
            </a:solidFill>
          </a:endParaRPr>
        </a:p>
      </dgm:t>
    </dgm:pt>
    <dgm:pt modelId="{34F820EE-8C0E-4F82-AB85-8406DC18F765}" type="parTrans" cxnId="{811A995E-F32F-4B1E-A4DF-3ADEB42C4F7E}">
      <dgm:prSet/>
      <dgm:spPr/>
      <dgm:t>
        <a:bodyPr/>
        <a:lstStyle/>
        <a:p>
          <a:endParaRPr lang="en-US"/>
        </a:p>
      </dgm:t>
    </dgm:pt>
    <dgm:pt modelId="{37644502-1ADD-4653-8487-E53225E846D1}" type="sibTrans" cxnId="{811A995E-F32F-4B1E-A4DF-3ADEB42C4F7E}">
      <dgm:prSet/>
      <dgm:spPr/>
      <dgm:t>
        <a:bodyPr/>
        <a:lstStyle/>
        <a:p>
          <a:endParaRPr lang="en-US"/>
        </a:p>
      </dgm:t>
    </dgm:pt>
    <dgm:pt modelId="{CCE9E900-ECDC-4E0F-995C-0E541D3B4955}">
      <dgm:prSet/>
      <dgm:spPr/>
      <dgm:t>
        <a:bodyPr/>
        <a:lstStyle/>
        <a:p>
          <a:r>
            <a:rPr lang="en-US" dirty="0" smtClean="0">
              <a:solidFill>
                <a:schemeClr val="accent1">
                  <a:lumMod val="60000"/>
                  <a:lumOff val="40000"/>
                </a:schemeClr>
              </a:solidFill>
            </a:rPr>
            <a:t>Academic Reading</a:t>
          </a:r>
          <a:endParaRPr lang="en-US" dirty="0">
            <a:solidFill>
              <a:schemeClr val="accent1">
                <a:lumMod val="60000"/>
                <a:lumOff val="40000"/>
              </a:schemeClr>
            </a:solidFill>
          </a:endParaRPr>
        </a:p>
      </dgm:t>
    </dgm:pt>
    <dgm:pt modelId="{6CA77485-ABDD-4807-A745-0F58C7BF615B}" type="parTrans" cxnId="{ABA4C72A-209E-4F0F-8DB2-B94888634D45}">
      <dgm:prSet/>
      <dgm:spPr/>
      <dgm:t>
        <a:bodyPr/>
        <a:lstStyle/>
        <a:p>
          <a:endParaRPr lang="en-US"/>
        </a:p>
      </dgm:t>
    </dgm:pt>
    <dgm:pt modelId="{316DFB6C-6580-41CC-B47C-6C3C82C0893B}" type="sibTrans" cxnId="{ABA4C72A-209E-4F0F-8DB2-B94888634D45}">
      <dgm:prSet/>
      <dgm:spPr/>
      <dgm:t>
        <a:bodyPr/>
        <a:lstStyle/>
        <a:p>
          <a:endParaRPr lang="en-US"/>
        </a:p>
      </dgm:t>
    </dgm:pt>
    <dgm:pt modelId="{53DCEA36-76D0-4648-9B6A-5B7B35074412}">
      <dgm:prSet/>
      <dgm:spPr/>
      <dgm:t>
        <a:bodyPr/>
        <a:lstStyle/>
        <a:p>
          <a:r>
            <a:rPr lang="en-US" dirty="0" smtClean="0">
              <a:solidFill>
                <a:schemeClr val="accent1">
                  <a:lumMod val="60000"/>
                  <a:lumOff val="40000"/>
                </a:schemeClr>
              </a:solidFill>
            </a:rPr>
            <a:t>Reading Guides(ELA students)  </a:t>
          </a:r>
          <a:endParaRPr lang="en-US" dirty="0">
            <a:solidFill>
              <a:schemeClr val="accent1">
                <a:lumMod val="60000"/>
                <a:lumOff val="40000"/>
              </a:schemeClr>
            </a:solidFill>
          </a:endParaRPr>
        </a:p>
      </dgm:t>
    </dgm:pt>
    <dgm:pt modelId="{14B31486-03E1-4152-8C04-11BF1AA020F3}" type="parTrans" cxnId="{59E07599-1C18-4509-9308-3DB20D818C38}">
      <dgm:prSet/>
      <dgm:spPr/>
      <dgm:t>
        <a:bodyPr/>
        <a:lstStyle/>
        <a:p>
          <a:endParaRPr lang="en-US"/>
        </a:p>
      </dgm:t>
    </dgm:pt>
    <dgm:pt modelId="{52AE6C72-4DDC-4B86-9D69-E4E1FEC96427}" type="sibTrans" cxnId="{59E07599-1C18-4509-9308-3DB20D818C38}">
      <dgm:prSet/>
      <dgm:spPr/>
      <dgm:t>
        <a:bodyPr/>
        <a:lstStyle/>
        <a:p>
          <a:endParaRPr lang="en-US"/>
        </a:p>
      </dgm:t>
    </dgm:pt>
    <dgm:pt modelId="{99EA6D20-DC02-4B4C-9DE7-7E5D8EE6DCA1}">
      <dgm:prSet/>
      <dgm:spPr/>
      <dgm:t>
        <a:bodyPr/>
        <a:lstStyle/>
        <a:p>
          <a:r>
            <a:rPr lang="en-US" dirty="0" smtClean="0"/>
            <a:t>College Resource Integration</a:t>
          </a:r>
          <a:endParaRPr lang="en-US" dirty="0"/>
        </a:p>
      </dgm:t>
    </dgm:pt>
    <dgm:pt modelId="{7EFD02A9-C843-45AF-85F8-34F29377EF00}" type="parTrans" cxnId="{43F5584B-C1DE-43ED-B110-9E3F929BD7B2}">
      <dgm:prSet/>
      <dgm:spPr/>
      <dgm:t>
        <a:bodyPr/>
        <a:lstStyle/>
        <a:p>
          <a:endParaRPr lang="en-US"/>
        </a:p>
      </dgm:t>
    </dgm:pt>
    <dgm:pt modelId="{7CE88F86-E7B3-434B-BE4C-023D14DD62C7}" type="sibTrans" cxnId="{43F5584B-C1DE-43ED-B110-9E3F929BD7B2}">
      <dgm:prSet/>
      <dgm:spPr/>
      <dgm:t>
        <a:bodyPr/>
        <a:lstStyle/>
        <a:p>
          <a:endParaRPr lang="en-US"/>
        </a:p>
      </dgm:t>
    </dgm:pt>
    <dgm:pt modelId="{C91E8FFD-4D9D-4EAC-ABCA-29E5FA10FF7E}">
      <dgm:prSet/>
      <dgm:spPr/>
      <dgm:t>
        <a:bodyPr/>
        <a:lstStyle/>
        <a:p>
          <a:r>
            <a:rPr lang="en-US" dirty="0" smtClean="0">
              <a:solidFill>
                <a:schemeClr val="accent1">
                  <a:lumMod val="60000"/>
                  <a:lumOff val="40000"/>
                </a:schemeClr>
              </a:solidFill>
            </a:rPr>
            <a:t>Intense Writing Skills</a:t>
          </a:r>
          <a:endParaRPr lang="en-US" dirty="0">
            <a:solidFill>
              <a:schemeClr val="accent1">
                <a:lumMod val="60000"/>
                <a:lumOff val="40000"/>
              </a:schemeClr>
            </a:solidFill>
          </a:endParaRPr>
        </a:p>
      </dgm:t>
    </dgm:pt>
    <dgm:pt modelId="{196B5617-0D97-4387-9782-944EC40FAE09}" type="parTrans" cxnId="{C463B3F1-984B-434E-9744-64833097CEBC}">
      <dgm:prSet/>
      <dgm:spPr/>
      <dgm:t>
        <a:bodyPr/>
        <a:lstStyle/>
        <a:p>
          <a:endParaRPr lang="en-US"/>
        </a:p>
      </dgm:t>
    </dgm:pt>
    <dgm:pt modelId="{2B70B734-93A9-46F8-8790-BE12342B2D84}" type="sibTrans" cxnId="{C463B3F1-984B-434E-9744-64833097CEBC}">
      <dgm:prSet/>
      <dgm:spPr/>
      <dgm:t>
        <a:bodyPr/>
        <a:lstStyle/>
        <a:p>
          <a:endParaRPr lang="en-US"/>
        </a:p>
      </dgm:t>
    </dgm:pt>
    <dgm:pt modelId="{582A0CEE-7992-4411-9750-B3076B2F1434}">
      <dgm:prSet/>
      <dgm:spPr/>
      <dgm:t>
        <a:bodyPr/>
        <a:lstStyle/>
        <a:p>
          <a:r>
            <a:rPr lang="en-US" dirty="0" smtClean="0">
              <a:solidFill>
                <a:schemeClr val="accent1">
                  <a:lumMod val="60000"/>
                  <a:lumOff val="40000"/>
                </a:schemeClr>
              </a:solidFill>
            </a:rPr>
            <a:t>Data Base- Research</a:t>
          </a:r>
          <a:endParaRPr lang="en-US" dirty="0">
            <a:solidFill>
              <a:schemeClr val="accent1">
                <a:lumMod val="60000"/>
                <a:lumOff val="40000"/>
              </a:schemeClr>
            </a:solidFill>
          </a:endParaRPr>
        </a:p>
      </dgm:t>
    </dgm:pt>
    <dgm:pt modelId="{1086C320-970B-40D2-99A4-48FEE70206D3}" type="parTrans" cxnId="{3CF48F07-F528-43F6-BE43-84754C20BA5C}">
      <dgm:prSet/>
      <dgm:spPr/>
      <dgm:t>
        <a:bodyPr/>
        <a:lstStyle/>
        <a:p>
          <a:endParaRPr lang="en-US"/>
        </a:p>
      </dgm:t>
    </dgm:pt>
    <dgm:pt modelId="{4627F4F1-C97B-4AA9-9A50-CDB4F3CB9F65}" type="sibTrans" cxnId="{3CF48F07-F528-43F6-BE43-84754C20BA5C}">
      <dgm:prSet/>
      <dgm:spPr/>
      <dgm:t>
        <a:bodyPr/>
        <a:lstStyle/>
        <a:p>
          <a:endParaRPr lang="en-US"/>
        </a:p>
      </dgm:t>
    </dgm:pt>
    <dgm:pt modelId="{00401BF7-F9BB-4980-AA21-F32D2ECBF098}">
      <dgm:prSet/>
      <dgm:spPr/>
      <dgm:t>
        <a:bodyPr/>
        <a:lstStyle/>
        <a:p>
          <a:r>
            <a:rPr lang="en-US" dirty="0" smtClean="0">
              <a:solidFill>
                <a:schemeClr val="accent1">
                  <a:lumMod val="60000"/>
                  <a:lumOff val="40000"/>
                </a:schemeClr>
              </a:solidFill>
            </a:rPr>
            <a:t>Work Citing Skills </a:t>
          </a:r>
          <a:endParaRPr lang="en-US" dirty="0">
            <a:solidFill>
              <a:schemeClr val="accent1">
                <a:lumMod val="60000"/>
                <a:lumOff val="40000"/>
              </a:schemeClr>
            </a:solidFill>
          </a:endParaRPr>
        </a:p>
      </dgm:t>
    </dgm:pt>
    <dgm:pt modelId="{5C51C2F6-CE24-4C27-8A1B-65B76B13C2C3}" type="parTrans" cxnId="{0CADAD8F-73F9-4192-A30A-32C7994AB057}">
      <dgm:prSet/>
      <dgm:spPr/>
      <dgm:t>
        <a:bodyPr/>
        <a:lstStyle/>
        <a:p>
          <a:endParaRPr lang="en-US"/>
        </a:p>
      </dgm:t>
    </dgm:pt>
    <dgm:pt modelId="{C18707A5-EE76-438B-BE83-D21C3B405A82}" type="sibTrans" cxnId="{0CADAD8F-73F9-4192-A30A-32C7994AB057}">
      <dgm:prSet/>
      <dgm:spPr/>
      <dgm:t>
        <a:bodyPr/>
        <a:lstStyle/>
        <a:p>
          <a:endParaRPr lang="en-US"/>
        </a:p>
      </dgm:t>
    </dgm:pt>
    <dgm:pt modelId="{4909354D-34D1-46C6-AA27-748E94407686}">
      <dgm:prSet/>
      <dgm:spPr/>
      <dgm:t>
        <a:bodyPr/>
        <a:lstStyle/>
        <a:p>
          <a:r>
            <a:rPr lang="en-US" dirty="0" smtClean="0">
              <a:solidFill>
                <a:schemeClr val="accent1">
                  <a:lumMod val="60000"/>
                  <a:lumOff val="40000"/>
                </a:schemeClr>
              </a:solidFill>
            </a:rPr>
            <a:t>Financial Aid Specialist</a:t>
          </a:r>
          <a:endParaRPr lang="en-US" dirty="0">
            <a:solidFill>
              <a:schemeClr val="accent1">
                <a:lumMod val="60000"/>
                <a:lumOff val="40000"/>
              </a:schemeClr>
            </a:solidFill>
          </a:endParaRPr>
        </a:p>
      </dgm:t>
    </dgm:pt>
    <dgm:pt modelId="{FF039CF9-5C54-48E9-BF0C-29C4EFB0CCC3}" type="parTrans" cxnId="{4C71B5B3-F4EF-4262-A2D3-822B94074569}">
      <dgm:prSet/>
      <dgm:spPr/>
      <dgm:t>
        <a:bodyPr/>
        <a:lstStyle/>
        <a:p>
          <a:endParaRPr lang="en-US"/>
        </a:p>
      </dgm:t>
    </dgm:pt>
    <dgm:pt modelId="{6FBF0BF3-9A5B-471B-AE74-BB9DCFBFEEF8}" type="sibTrans" cxnId="{4C71B5B3-F4EF-4262-A2D3-822B94074569}">
      <dgm:prSet/>
      <dgm:spPr/>
      <dgm:t>
        <a:bodyPr/>
        <a:lstStyle/>
        <a:p>
          <a:endParaRPr lang="en-US"/>
        </a:p>
      </dgm:t>
    </dgm:pt>
    <dgm:pt modelId="{CD4BFFED-DB9B-4E4F-9475-98836BB18342}">
      <dgm:prSet/>
      <dgm:spPr/>
      <dgm:t>
        <a:bodyPr/>
        <a:lstStyle/>
        <a:p>
          <a:r>
            <a:rPr lang="en-US" dirty="0" smtClean="0">
              <a:solidFill>
                <a:schemeClr val="accent1">
                  <a:lumMod val="60000"/>
                  <a:lumOff val="40000"/>
                </a:schemeClr>
              </a:solidFill>
            </a:rPr>
            <a:t>FASFA</a:t>
          </a:r>
          <a:endParaRPr lang="en-US" dirty="0">
            <a:solidFill>
              <a:schemeClr val="accent1">
                <a:lumMod val="60000"/>
                <a:lumOff val="40000"/>
              </a:schemeClr>
            </a:solidFill>
          </a:endParaRPr>
        </a:p>
      </dgm:t>
    </dgm:pt>
    <dgm:pt modelId="{4051A3F3-912A-460C-BD40-A2E76527E51B}" type="parTrans" cxnId="{22FD01D3-0FE2-4042-A5B5-49DE34B0231D}">
      <dgm:prSet/>
      <dgm:spPr/>
      <dgm:t>
        <a:bodyPr/>
        <a:lstStyle/>
        <a:p>
          <a:endParaRPr lang="en-US"/>
        </a:p>
      </dgm:t>
    </dgm:pt>
    <dgm:pt modelId="{44A57FE5-946F-4440-A856-A04DFFBA2317}" type="sibTrans" cxnId="{22FD01D3-0FE2-4042-A5B5-49DE34B0231D}">
      <dgm:prSet/>
      <dgm:spPr/>
      <dgm:t>
        <a:bodyPr/>
        <a:lstStyle/>
        <a:p>
          <a:endParaRPr lang="en-US"/>
        </a:p>
      </dgm:t>
    </dgm:pt>
    <dgm:pt modelId="{62A348F5-11C4-4B4F-8C8F-9D5D42BBA313}">
      <dgm:prSet/>
      <dgm:spPr/>
      <dgm:t>
        <a:bodyPr/>
        <a:lstStyle/>
        <a:p>
          <a:r>
            <a:rPr lang="en-US" dirty="0" smtClean="0">
              <a:solidFill>
                <a:schemeClr val="accent1">
                  <a:lumMod val="60000"/>
                  <a:lumOff val="40000"/>
                </a:schemeClr>
              </a:solidFill>
            </a:rPr>
            <a:t>Advising Specialist</a:t>
          </a:r>
          <a:endParaRPr lang="en-US" dirty="0">
            <a:solidFill>
              <a:schemeClr val="accent1">
                <a:lumMod val="60000"/>
                <a:lumOff val="40000"/>
              </a:schemeClr>
            </a:solidFill>
          </a:endParaRPr>
        </a:p>
      </dgm:t>
    </dgm:pt>
    <dgm:pt modelId="{4E72E96D-15E0-42A7-9A9B-9B77B5EA88A8}" type="parTrans" cxnId="{114DE3C4-614F-484F-B8CC-ACCA6638B534}">
      <dgm:prSet/>
      <dgm:spPr/>
      <dgm:t>
        <a:bodyPr/>
        <a:lstStyle/>
        <a:p>
          <a:endParaRPr lang="en-US"/>
        </a:p>
      </dgm:t>
    </dgm:pt>
    <dgm:pt modelId="{0D1A46A9-9C5E-4B40-8414-A07DBD0F559B}" type="sibTrans" cxnId="{114DE3C4-614F-484F-B8CC-ACCA6638B534}">
      <dgm:prSet/>
      <dgm:spPr/>
      <dgm:t>
        <a:bodyPr/>
        <a:lstStyle/>
        <a:p>
          <a:endParaRPr lang="en-US"/>
        </a:p>
      </dgm:t>
    </dgm:pt>
    <dgm:pt modelId="{3BCFB176-DB82-48A3-A608-D05E6A8D07F4}">
      <dgm:prSet/>
      <dgm:spPr/>
      <dgm:t>
        <a:bodyPr/>
        <a:lstStyle/>
        <a:p>
          <a:r>
            <a:rPr lang="en-US" dirty="0" smtClean="0">
              <a:solidFill>
                <a:schemeClr val="accent1">
                  <a:lumMod val="60000"/>
                  <a:lumOff val="40000"/>
                </a:schemeClr>
              </a:solidFill>
            </a:rPr>
            <a:t>Continued</a:t>
          </a:r>
          <a:endParaRPr lang="en-US" dirty="0">
            <a:solidFill>
              <a:schemeClr val="accent1">
                <a:lumMod val="60000"/>
                <a:lumOff val="40000"/>
              </a:schemeClr>
            </a:solidFill>
          </a:endParaRPr>
        </a:p>
      </dgm:t>
    </dgm:pt>
    <dgm:pt modelId="{078F45EA-AF9A-47F8-92A0-1A969F452965}" type="parTrans" cxnId="{61ABF8C5-46B6-4D59-958D-29C8EBA09098}">
      <dgm:prSet/>
      <dgm:spPr/>
      <dgm:t>
        <a:bodyPr/>
        <a:lstStyle/>
        <a:p>
          <a:endParaRPr lang="en-US"/>
        </a:p>
      </dgm:t>
    </dgm:pt>
    <dgm:pt modelId="{FA619960-C1F8-4EB2-83E4-4CA06A586D91}" type="sibTrans" cxnId="{61ABF8C5-46B6-4D59-958D-29C8EBA09098}">
      <dgm:prSet/>
      <dgm:spPr/>
      <dgm:t>
        <a:bodyPr/>
        <a:lstStyle/>
        <a:p>
          <a:endParaRPr lang="en-US"/>
        </a:p>
      </dgm:t>
    </dgm:pt>
    <dgm:pt modelId="{C54E019D-0EE4-4F1D-8D1B-2F4BA28D71A5}">
      <dgm:prSet/>
      <dgm:spPr/>
      <dgm:t>
        <a:bodyPr/>
        <a:lstStyle/>
        <a:p>
          <a:r>
            <a:rPr lang="en-US" dirty="0" smtClean="0">
              <a:solidFill>
                <a:schemeClr val="accent1">
                  <a:lumMod val="60000"/>
                  <a:lumOff val="40000"/>
                </a:schemeClr>
              </a:solidFill>
            </a:rPr>
            <a:t>Job Search </a:t>
          </a:r>
          <a:endParaRPr lang="en-US" dirty="0">
            <a:solidFill>
              <a:schemeClr val="accent1">
                <a:lumMod val="60000"/>
                <a:lumOff val="40000"/>
              </a:schemeClr>
            </a:solidFill>
          </a:endParaRPr>
        </a:p>
      </dgm:t>
    </dgm:pt>
    <dgm:pt modelId="{17D218FE-3478-468B-B6C3-F2ACF8634A33}" type="parTrans" cxnId="{A02165C2-5DD2-4503-985C-EB42E0CA23D1}">
      <dgm:prSet/>
      <dgm:spPr/>
      <dgm:t>
        <a:bodyPr/>
        <a:lstStyle/>
        <a:p>
          <a:endParaRPr lang="en-US"/>
        </a:p>
      </dgm:t>
    </dgm:pt>
    <dgm:pt modelId="{22869124-D0ED-49FE-86EF-F812EBE0B286}" type="sibTrans" cxnId="{A02165C2-5DD2-4503-985C-EB42E0CA23D1}">
      <dgm:prSet/>
      <dgm:spPr/>
      <dgm:t>
        <a:bodyPr/>
        <a:lstStyle/>
        <a:p>
          <a:endParaRPr lang="en-US"/>
        </a:p>
      </dgm:t>
    </dgm:pt>
    <dgm:pt modelId="{FDA34ACC-2BB4-4FA3-8C98-38F67C22209A}">
      <dgm:prSet/>
      <dgm:spPr/>
      <dgm:t>
        <a:bodyPr/>
        <a:lstStyle/>
        <a:p>
          <a:r>
            <a:rPr lang="en-US" dirty="0" smtClean="0">
              <a:solidFill>
                <a:schemeClr val="accent1">
                  <a:lumMod val="60000"/>
                  <a:lumOff val="40000"/>
                </a:schemeClr>
              </a:solidFill>
            </a:rPr>
            <a:t>Tutoring Resources</a:t>
          </a:r>
          <a:endParaRPr lang="en-US" dirty="0">
            <a:solidFill>
              <a:schemeClr val="accent1">
                <a:lumMod val="60000"/>
                <a:lumOff val="40000"/>
              </a:schemeClr>
            </a:solidFill>
          </a:endParaRPr>
        </a:p>
      </dgm:t>
    </dgm:pt>
    <dgm:pt modelId="{ABFFF313-282D-48F0-B917-8832CCDB01D2}" type="parTrans" cxnId="{CA301C14-CDAE-4493-B3CB-273C7CDBB3AA}">
      <dgm:prSet/>
      <dgm:spPr/>
      <dgm:t>
        <a:bodyPr/>
        <a:lstStyle/>
        <a:p>
          <a:endParaRPr lang="en-US"/>
        </a:p>
      </dgm:t>
    </dgm:pt>
    <dgm:pt modelId="{3B417A21-742D-40EA-9228-77231B3E676A}" type="sibTrans" cxnId="{CA301C14-CDAE-4493-B3CB-273C7CDBB3AA}">
      <dgm:prSet/>
      <dgm:spPr/>
      <dgm:t>
        <a:bodyPr/>
        <a:lstStyle/>
        <a:p>
          <a:endParaRPr lang="en-US"/>
        </a:p>
      </dgm:t>
    </dgm:pt>
    <dgm:pt modelId="{185CF8CE-FC79-4757-B387-698BD32AD302}">
      <dgm:prSet/>
      <dgm:spPr/>
      <dgm:t>
        <a:bodyPr/>
        <a:lstStyle/>
        <a:p>
          <a:r>
            <a:rPr lang="en-US" dirty="0" smtClean="0">
              <a:solidFill>
                <a:schemeClr val="accent1">
                  <a:lumMod val="60000"/>
                  <a:lumOff val="40000"/>
                </a:schemeClr>
              </a:solidFill>
            </a:rPr>
            <a:t>Writer’s Corner</a:t>
          </a:r>
          <a:endParaRPr lang="en-US" dirty="0">
            <a:solidFill>
              <a:schemeClr val="accent1">
                <a:lumMod val="60000"/>
                <a:lumOff val="40000"/>
              </a:schemeClr>
            </a:solidFill>
          </a:endParaRPr>
        </a:p>
      </dgm:t>
    </dgm:pt>
    <dgm:pt modelId="{E5B6B9C1-6DC8-4629-A209-62FFEF518DDB}" type="parTrans" cxnId="{9078C153-6CD5-4D7F-A8CD-BC7890181A1B}">
      <dgm:prSet/>
      <dgm:spPr/>
      <dgm:t>
        <a:bodyPr/>
        <a:lstStyle/>
        <a:p>
          <a:endParaRPr lang="en-US"/>
        </a:p>
      </dgm:t>
    </dgm:pt>
    <dgm:pt modelId="{6CEA4945-C700-4294-BD65-8DE8EC6ADBC1}" type="sibTrans" cxnId="{9078C153-6CD5-4D7F-A8CD-BC7890181A1B}">
      <dgm:prSet/>
      <dgm:spPr/>
      <dgm:t>
        <a:bodyPr/>
        <a:lstStyle/>
        <a:p>
          <a:endParaRPr lang="en-US"/>
        </a:p>
      </dgm:t>
    </dgm:pt>
    <dgm:pt modelId="{FC766537-4A8B-43F9-89BD-24B6313D1AB4}">
      <dgm:prSet/>
      <dgm:spPr/>
      <dgm:t>
        <a:bodyPr/>
        <a:lstStyle/>
        <a:p>
          <a:r>
            <a:rPr lang="en-US" dirty="0" smtClean="0">
              <a:solidFill>
                <a:schemeClr val="accent1">
                  <a:lumMod val="60000"/>
                  <a:lumOff val="40000"/>
                </a:schemeClr>
              </a:solidFill>
            </a:rPr>
            <a:t>Math Lab  </a:t>
          </a:r>
          <a:endParaRPr lang="en-US" dirty="0">
            <a:solidFill>
              <a:schemeClr val="accent1">
                <a:lumMod val="60000"/>
                <a:lumOff val="40000"/>
              </a:schemeClr>
            </a:solidFill>
          </a:endParaRPr>
        </a:p>
      </dgm:t>
    </dgm:pt>
    <dgm:pt modelId="{869C241C-AFEE-4A23-B862-DAC4DCE0ACCE}" type="parTrans" cxnId="{6CC5B94D-6BF0-466E-AFDF-6AE55F618C41}">
      <dgm:prSet/>
      <dgm:spPr/>
      <dgm:t>
        <a:bodyPr/>
        <a:lstStyle/>
        <a:p>
          <a:endParaRPr lang="en-US"/>
        </a:p>
      </dgm:t>
    </dgm:pt>
    <dgm:pt modelId="{FD6976F6-22F3-479E-822C-E6B9514028FB}" type="sibTrans" cxnId="{6CC5B94D-6BF0-466E-AFDF-6AE55F618C41}">
      <dgm:prSet/>
      <dgm:spPr/>
      <dgm:t>
        <a:bodyPr/>
        <a:lstStyle/>
        <a:p>
          <a:endParaRPr lang="en-US"/>
        </a:p>
      </dgm:t>
    </dgm:pt>
    <dgm:pt modelId="{03C85487-792A-4306-977C-5CA8D055F479}">
      <dgm:prSet/>
      <dgm:spPr/>
      <dgm:t>
        <a:bodyPr/>
        <a:lstStyle/>
        <a:p>
          <a:r>
            <a:rPr lang="en-US" smtClean="0">
              <a:solidFill>
                <a:schemeClr val="accent1">
                  <a:lumMod val="60000"/>
                  <a:lumOff val="40000"/>
                </a:schemeClr>
              </a:solidFill>
            </a:rPr>
            <a:t>  </a:t>
          </a:r>
          <a:endParaRPr lang="en-US"/>
        </a:p>
      </dgm:t>
    </dgm:pt>
    <dgm:pt modelId="{8EF6A255-788D-4804-83E1-CC734706C39E}" type="parTrans" cxnId="{099E79B7-C397-40C8-B1C2-C60D3EA47C81}">
      <dgm:prSet/>
      <dgm:spPr/>
      <dgm:t>
        <a:bodyPr/>
        <a:lstStyle/>
        <a:p>
          <a:endParaRPr lang="en-US"/>
        </a:p>
      </dgm:t>
    </dgm:pt>
    <dgm:pt modelId="{B81D26D3-15A4-4EF0-9290-CCAFA0E42D41}" type="sibTrans" cxnId="{099E79B7-C397-40C8-B1C2-C60D3EA47C81}">
      <dgm:prSet/>
      <dgm:spPr/>
      <dgm:t>
        <a:bodyPr/>
        <a:lstStyle/>
        <a:p>
          <a:endParaRPr lang="en-US"/>
        </a:p>
      </dgm:t>
    </dgm:pt>
    <dgm:pt modelId="{F29A1CF0-E06B-40A3-90C4-86A84A778EED}">
      <dgm:prSet/>
      <dgm:spPr/>
      <dgm:t>
        <a:bodyPr/>
        <a:lstStyle/>
        <a:p>
          <a:r>
            <a:rPr lang="en-US" dirty="0" smtClean="0">
              <a:solidFill>
                <a:schemeClr val="accent1">
                  <a:lumMod val="60000"/>
                  <a:lumOff val="40000"/>
                </a:schemeClr>
              </a:solidFill>
            </a:rPr>
            <a:t>Conversational Skills  </a:t>
          </a:r>
          <a:endParaRPr lang="en-US" dirty="0">
            <a:solidFill>
              <a:schemeClr val="accent1">
                <a:lumMod val="60000"/>
                <a:lumOff val="40000"/>
              </a:schemeClr>
            </a:solidFill>
          </a:endParaRPr>
        </a:p>
      </dgm:t>
    </dgm:pt>
    <dgm:pt modelId="{77932065-B99F-4E89-8F00-F752009D7F1A}" type="parTrans" cxnId="{E6751770-B4C9-43EB-AB00-49C08CACD88D}">
      <dgm:prSet/>
      <dgm:spPr/>
      <dgm:t>
        <a:bodyPr/>
        <a:lstStyle/>
        <a:p>
          <a:endParaRPr lang="en-US"/>
        </a:p>
      </dgm:t>
    </dgm:pt>
    <dgm:pt modelId="{44E06000-204D-4F63-A833-022E8A5B15C3}" type="sibTrans" cxnId="{E6751770-B4C9-43EB-AB00-49C08CACD88D}">
      <dgm:prSet/>
      <dgm:spPr/>
      <dgm:t>
        <a:bodyPr/>
        <a:lstStyle/>
        <a:p>
          <a:endParaRPr lang="en-US"/>
        </a:p>
      </dgm:t>
    </dgm:pt>
    <dgm:pt modelId="{3023921E-B866-4951-B741-BEB4C8E85154}" type="pres">
      <dgm:prSet presAssocID="{B9D4710B-85BF-41FD-8FC3-F743CF6C4CD1}" presName="Name0" presStyleCnt="0">
        <dgm:presLayoutVars>
          <dgm:dir/>
          <dgm:animLvl val="lvl"/>
          <dgm:resizeHandles val="exact"/>
        </dgm:presLayoutVars>
      </dgm:prSet>
      <dgm:spPr/>
      <dgm:t>
        <a:bodyPr/>
        <a:lstStyle/>
        <a:p>
          <a:endParaRPr lang="en-US"/>
        </a:p>
      </dgm:t>
    </dgm:pt>
    <dgm:pt modelId="{CD80ACE9-AA72-4F8E-A8AD-8B67357B3291}" type="pres">
      <dgm:prSet presAssocID="{85468ACB-66C8-4375-ABCD-B1324861E00D}" presName="composite" presStyleCnt="0"/>
      <dgm:spPr/>
    </dgm:pt>
    <dgm:pt modelId="{16C4CEF2-3678-4214-881C-EB8EA1568BD8}" type="pres">
      <dgm:prSet presAssocID="{85468ACB-66C8-4375-ABCD-B1324861E00D}" presName="parTx" presStyleLbl="alignNode1" presStyleIdx="0" presStyleCnt="4">
        <dgm:presLayoutVars>
          <dgm:chMax val="0"/>
          <dgm:chPref val="0"/>
          <dgm:bulletEnabled val="1"/>
        </dgm:presLayoutVars>
      </dgm:prSet>
      <dgm:spPr/>
      <dgm:t>
        <a:bodyPr/>
        <a:lstStyle/>
        <a:p>
          <a:endParaRPr lang="en-US"/>
        </a:p>
      </dgm:t>
    </dgm:pt>
    <dgm:pt modelId="{5D361077-5937-4A50-BDC0-7F70E9A19DC2}" type="pres">
      <dgm:prSet presAssocID="{85468ACB-66C8-4375-ABCD-B1324861E00D}" presName="desTx" presStyleLbl="alignAccFollowNode1" presStyleIdx="0" presStyleCnt="4">
        <dgm:presLayoutVars>
          <dgm:bulletEnabled val="1"/>
        </dgm:presLayoutVars>
      </dgm:prSet>
      <dgm:spPr/>
      <dgm:t>
        <a:bodyPr/>
        <a:lstStyle/>
        <a:p>
          <a:endParaRPr lang="en-US"/>
        </a:p>
      </dgm:t>
    </dgm:pt>
    <dgm:pt modelId="{7686DDC8-0ECE-4454-9B19-13E6D0913B28}" type="pres">
      <dgm:prSet presAssocID="{BBB9C545-E221-4DA0-8F6F-50E6C522B516}" presName="space" presStyleCnt="0"/>
      <dgm:spPr/>
    </dgm:pt>
    <dgm:pt modelId="{8896FA9C-1608-4AE5-B484-BBD5236BB505}" type="pres">
      <dgm:prSet presAssocID="{EE490B2F-F1E5-4F32-9A66-BBB6D7F87FA9}" presName="composite" presStyleCnt="0"/>
      <dgm:spPr/>
    </dgm:pt>
    <dgm:pt modelId="{5A47D0BE-9814-45DD-ABB6-652EA7121FC4}" type="pres">
      <dgm:prSet presAssocID="{EE490B2F-F1E5-4F32-9A66-BBB6D7F87FA9}" presName="parTx" presStyleLbl="alignNode1" presStyleIdx="1" presStyleCnt="4">
        <dgm:presLayoutVars>
          <dgm:chMax val="0"/>
          <dgm:chPref val="0"/>
          <dgm:bulletEnabled val="1"/>
        </dgm:presLayoutVars>
      </dgm:prSet>
      <dgm:spPr/>
      <dgm:t>
        <a:bodyPr/>
        <a:lstStyle/>
        <a:p>
          <a:endParaRPr lang="en-US"/>
        </a:p>
      </dgm:t>
    </dgm:pt>
    <dgm:pt modelId="{E1CA751D-3EFD-49E5-BF6F-EA814E0F2A6B}" type="pres">
      <dgm:prSet presAssocID="{EE490B2F-F1E5-4F32-9A66-BBB6D7F87FA9}" presName="desTx" presStyleLbl="alignAccFollowNode1" presStyleIdx="1" presStyleCnt="4">
        <dgm:presLayoutVars>
          <dgm:bulletEnabled val="1"/>
        </dgm:presLayoutVars>
      </dgm:prSet>
      <dgm:spPr/>
      <dgm:t>
        <a:bodyPr/>
        <a:lstStyle/>
        <a:p>
          <a:endParaRPr lang="en-US"/>
        </a:p>
      </dgm:t>
    </dgm:pt>
    <dgm:pt modelId="{3D0CEDDF-0457-4A12-B562-37F7C7DE409F}" type="pres">
      <dgm:prSet presAssocID="{298D8C57-0A48-404B-820C-F5A6DB590FE5}" presName="space" presStyleCnt="0"/>
      <dgm:spPr/>
    </dgm:pt>
    <dgm:pt modelId="{83C8EF45-EA6C-4DF2-9623-7E4A090EF189}" type="pres">
      <dgm:prSet presAssocID="{81405CD8-2CD4-4180-8960-13E1F57A107B}" presName="composite" presStyleCnt="0"/>
      <dgm:spPr/>
    </dgm:pt>
    <dgm:pt modelId="{1658D751-6895-406B-9E12-26D7E2BCDC9A}" type="pres">
      <dgm:prSet presAssocID="{81405CD8-2CD4-4180-8960-13E1F57A107B}" presName="parTx" presStyleLbl="alignNode1" presStyleIdx="2" presStyleCnt="4">
        <dgm:presLayoutVars>
          <dgm:chMax val="0"/>
          <dgm:chPref val="0"/>
          <dgm:bulletEnabled val="1"/>
        </dgm:presLayoutVars>
      </dgm:prSet>
      <dgm:spPr/>
      <dgm:t>
        <a:bodyPr/>
        <a:lstStyle/>
        <a:p>
          <a:endParaRPr lang="en-US"/>
        </a:p>
      </dgm:t>
    </dgm:pt>
    <dgm:pt modelId="{33DF316B-E67B-476D-8990-35B6540476FD}" type="pres">
      <dgm:prSet presAssocID="{81405CD8-2CD4-4180-8960-13E1F57A107B}" presName="desTx" presStyleLbl="alignAccFollowNode1" presStyleIdx="2" presStyleCnt="4">
        <dgm:presLayoutVars>
          <dgm:bulletEnabled val="1"/>
        </dgm:presLayoutVars>
      </dgm:prSet>
      <dgm:spPr/>
      <dgm:t>
        <a:bodyPr/>
        <a:lstStyle/>
        <a:p>
          <a:endParaRPr lang="en-US"/>
        </a:p>
      </dgm:t>
    </dgm:pt>
    <dgm:pt modelId="{79EF8DAF-47D4-43B8-93EC-2E1444B8BB61}" type="pres">
      <dgm:prSet presAssocID="{77A6B888-903D-46E5-A77E-A47F73201E21}" presName="space" presStyleCnt="0"/>
      <dgm:spPr/>
    </dgm:pt>
    <dgm:pt modelId="{22437703-3AAA-4F94-B6A0-07684554DBB9}" type="pres">
      <dgm:prSet presAssocID="{99EA6D20-DC02-4B4C-9DE7-7E5D8EE6DCA1}" presName="composite" presStyleCnt="0"/>
      <dgm:spPr/>
    </dgm:pt>
    <dgm:pt modelId="{B7EBD68F-FF8B-4D73-88EA-A6D4C93ED5C3}" type="pres">
      <dgm:prSet presAssocID="{99EA6D20-DC02-4B4C-9DE7-7E5D8EE6DCA1}" presName="parTx" presStyleLbl="alignNode1" presStyleIdx="3" presStyleCnt="4">
        <dgm:presLayoutVars>
          <dgm:chMax val="0"/>
          <dgm:chPref val="0"/>
          <dgm:bulletEnabled val="1"/>
        </dgm:presLayoutVars>
      </dgm:prSet>
      <dgm:spPr/>
      <dgm:t>
        <a:bodyPr/>
        <a:lstStyle/>
        <a:p>
          <a:endParaRPr lang="en-US"/>
        </a:p>
      </dgm:t>
    </dgm:pt>
    <dgm:pt modelId="{EBC25906-0B07-4BB5-8CFC-DFC8EEAFDA6B}" type="pres">
      <dgm:prSet presAssocID="{99EA6D20-DC02-4B4C-9DE7-7E5D8EE6DCA1}" presName="desTx" presStyleLbl="alignAccFollowNode1" presStyleIdx="3" presStyleCnt="4">
        <dgm:presLayoutVars>
          <dgm:bulletEnabled val="1"/>
        </dgm:presLayoutVars>
      </dgm:prSet>
      <dgm:spPr/>
      <dgm:t>
        <a:bodyPr/>
        <a:lstStyle/>
        <a:p>
          <a:endParaRPr lang="en-US"/>
        </a:p>
      </dgm:t>
    </dgm:pt>
  </dgm:ptLst>
  <dgm:cxnLst>
    <dgm:cxn modelId="{261C8901-ED80-483A-AF05-955AE3CA3EAC}" srcId="{B9D4710B-85BF-41FD-8FC3-F743CF6C4CD1}" destId="{81405CD8-2CD4-4180-8960-13E1F57A107B}" srcOrd="2" destOrd="0" parTransId="{E9836D8B-A74B-4F12-A016-3E34936F698E}" sibTransId="{77A6B888-903D-46E5-A77E-A47F73201E21}"/>
    <dgm:cxn modelId="{24656535-8751-4F68-8F6C-B91BD77BFF63}" srcId="{5A913C65-8AA2-415E-BCD3-83B53C7A8D02}" destId="{DC8414BA-8428-4299-83EE-0E0EE32D9E90}" srcOrd="0" destOrd="0" parTransId="{A2CB52EF-440F-4FDC-86BE-6499D91EA698}" sibTransId="{E6F06FBA-6B27-4F65-A918-116FE41A6CF4}"/>
    <dgm:cxn modelId="{A0D700BE-720B-49A9-8718-7FEFD59FAE67}" type="presOf" srcId="{5A913C65-8AA2-415E-BCD3-83B53C7A8D02}" destId="{E1CA751D-3EFD-49E5-BF6F-EA814E0F2A6B}" srcOrd="0" destOrd="7" presId="urn:microsoft.com/office/officeart/2005/8/layout/hList1"/>
    <dgm:cxn modelId="{9078C153-6CD5-4D7F-A8CD-BC7890181A1B}" srcId="{FDA34ACC-2BB4-4FA3-8C98-38F67C22209A}" destId="{185CF8CE-FC79-4757-B387-698BD32AD302}" srcOrd="0" destOrd="0" parTransId="{E5B6B9C1-6DC8-4629-A209-62FFEF518DDB}" sibTransId="{6CEA4945-C700-4294-BD65-8DE8EC6ADBC1}"/>
    <dgm:cxn modelId="{361C4801-C51A-4DA2-842C-8916EBEC996C}" type="presOf" srcId="{CD4BFFED-DB9B-4E4F-9475-98836BB18342}" destId="{EBC25906-0B07-4BB5-8CFC-DFC8EEAFDA6B}" srcOrd="0" destOrd="4" presId="urn:microsoft.com/office/officeart/2005/8/layout/hList1"/>
    <dgm:cxn modelId="{E7A0F291-0134-44BC-B8E5-BF2D45E15D47}" type="presOf" srcId="{280D0F4A-BB01-4689-8BDB-5076DE754691}" destId="{E1CA751D-3EFD-49E5-BF6F-EA814E0F2A6B}" srcOrd="0" destOrd="2" presId="urn:microsoft.com/office/officeart/2005/8/layout/hList1"/>
    <dgm:cxn modelId="{A863AD6C-10D1-41E6-AC4C-E4EBE395103A}" type="presOf" srcId="{185CF8CE-FC79-4757-B387-698BD32AD302}" destId="{EBC25906-0B07-4BB5-8CFC-DFC8EEAFDA6B}" srcOrd="0" destOrd="8" presId="urn:microsoft.com/office/officeart/2005/8/layout/hList1"/>
    <dgm:cxn modelId="{4D0BAA95-FBD7-4D2B-B63F-4C38E1EB62B7}" type="presOf" srcId="{AF8B6E5E-7B20-46F8-8186-164C826DAA23}" destId="{33DF316B-E67B-476D-8990-35B6540476FD}" srcOrd="0" destOrd="4" presId="urn:microsoft.com/office/officeart/2005/8/layout/hList1"/>
    <dgm:cxn modelId="{44A9CA52-C4D8-446C-ABE5-D3A26873CE0C}" type="presOf" srcId="{728FAB00-CDDA-42EF-A291-B5DCED6C3EF0}" destId="{E1CA751D-3EFD-49E5-BF6F-EA814E0F2A6B}" srcOrd="0" destOrd="1" presId="urn:microsoft.com/office/officeart/2005/8/layout/hList1"/>
    <dgm:cxn modelId="{6D5DE304-1869-46D7-8F1B-84375608526D}" type="presOf" srcId="{53DCEA36-76D0-4648-9B6A-5B7B35074412}" destId="{33DF316B-E67B-476D-8990-35B6540476FD}" srcOrd="0" destOrd="6" presId="urn:microsoft.com/office/officeart/2005/8/layout/hList1"/>
    <dgm:cxn modelId="{61ABF8C5-46B6-4D59-958D-29C8EBA09098}" srcId="{62A348F5-11C4-4B4F-8C8F-9D5D42BBA313}" destId="{3BCFB176-DB82-48A3-A608-D05E6A8D07F4}" srcOrd="0" destOrd="0" parTransId="{078F45EA-AF9A-47F8-92A0-1A969F452965}" sibTransId="{FA619960-C1F8-4EB2-83E4-4CA06A586D91}"/>
    <dgm:cxn modelId="{9CC4D3D3-B222-4F89-9465-EEB0DA142FF5}" type="presOf" srcId="{DC86D625-77A2-42E1-A0F1-241824ABE9AD}" destId="{E1CA751D-3EFD-49E5-BF6F-EA814E0F2A6B}" srcOrd="0" destOrd="0" presId="urn:microsoft.com/office/officeart/2005/8/layout/hList1"/>
    <dgm:cxn modelId="{C463B3F1-984B-434E-9744-64833097CEBC}" srcId="{81405CD8-2CD4-4180-8960-13E1F57A107B}" destId="{C91E8FFD-4D9D-4EAC-ABCA-29E5FA10FF7E}" srcOrd="5" destOrd="0" parTransId="{196B5617-0D97-4387-9782-944EC40FAE09}" sibTransId="{2B70B734-93A9-46F8-8790-BE12342B2D84}"/>
    <dgm:cxn modelId="{BEBE2F8D-D5B9-4029-BF6E-237532802194}" type="presOf" srcId="{3D187788-0D79-43E3-A6D4-5741C845E970}" destId="{EBC25906-0B07-4BB5-8CFC-DFC8EEAFDA6B}" srcOrd="0" destOrd="0" presId="urn:microsoft.com/office/officeart/2005/8/layout/hList1"/>
    <dgm:cxn modelId="{7A72E982-3FCA-4736-B7F6-2473580F9123}" srcId="{EE490B2F-F1E5-4F32-9A66-BBB6D7F87FA9}" destId="{280D0F4A-BB01-4689-8BDB-5076DE754691}" srcOrd="2" destOrd="0" parTransId="{4663A24D-1278-4454-9BBB-8C226D5705AB}" sibTransId="{1116673F-280A-488F-BCFD-87399D6ABA71}"/>
    <dgm:cxn modelId="{66CC3F9A-03AD-4B02-A627-02B222CE8C5C}" type="presOf" srcId="{00401BF7-F9BB-4980-AA21-F32D2ECBF098}" destId="{EBC25906-0B07-4BB5-8CFC-DFC8EEAFDA6B}" srcOrd="0" destOrd="2" presId="urn:microsoft.com/office/officeart/2005/8/layout/hList1"/>
    <dgm:cxn modelId="{0CADAD8F-73F9-4192-A30A-32C7994AB057}" srcId="{3D187788-0D79-43E3-A6D4-5741C845E970}" destId="{00401BF7-F9BB-4980-AA21-F32D2ECBF098}" srcOrd="1" destOrd="0" parTransId="{5C51C2F6-CE24-4C27-8A1B-65B76B13C2C3}" sibTransId="{C18707A5-EE76-438B-BE83-D21C3B405A82}"/>
    <dgm:cxn modelId="{A02165C2-5DD2-4503-985C-EB42E0CA23D1}" srcId="{85468ACB-66C8-4375-ABCD-B1324861E00D}" destId="{C54E019D-0EE4-4F1D-8D1B-2F4BA28D71A5}" srcOrd="2" destOrd="0" parTransId="{17D218FE-3478-468B-B6C3-F2ACF8634A33}" sibTransId="{22869124-D0ED-49FE-86EF-F812EBE0B286}"/>
    <dgm:cxn modelId="{2D65B687-6013-485F-98D6-2E390D3E6492}" type="presOf" srcId="{58440A8D-6B9B-4807-A26C-607F6DBF63BE}" destId="{33DF316B-E67B-476D-8990-35B6540476FD}" srcOrd="0" destOrd="3" presId="urn:microsoft.com/office/officeart/2005/8/layout/hList1"/>
    <dgm:cxn modelId="{22FD01D3-0FE2-4042-A5B5-49DE34B0231D}" srcId="{4909354D-34D1-46C6-AA27-748E94407686}" destId="{CD4BFFED-DB9B-4E4F-9475-98836BB18342}" srcOrd="0" destOrd="0" parTransId="{4051A3F3-912A-460C-BD40-A2E76527E51B}" sibTransId="{44A57FE5-946F-4440-A856-A04DFFBA2317}"/>
    <dgm:cxn modelId="{1FCA4A90-2947-4F34-955A-664DD98715C1}" srcId="{EE490B2F-F1E5-4F32-9A66-BBB6D7F87FA9}" destId="{5A913C65-8AA2-415E-BCD3-83B53C7A8D02}" srcOrd="3" destOrd="0" parTransId="{DC67B474-0158-4CCD-8085-A290419589CF}" sibTransId="{13D0DC5A-788D-4492-BBB0-54E3AF4805F8}"/>
    <dgm:cxn modelId="{7021541E-78F0-4F78-B4EC-1EE246D917C0}" type="presOf" srcId="{99EA6D20-DC02-4B4C-9DE7-7E5D8EE6DCA1}" destId="{B7EBD68F-FF8B-4D73-88EA-A6D4C93ED5C3}" srcOrd="0" destOrd="0" presId="urn:microsoft.com/office/officeart/2005/8/layout/hList1"/>
    <dgm:cxn modelId="{114DE3C4-614F-484F-B8CC-ACCA6638B534}" srcId="{99EA6D20-DC02-4B4C-9DE7-7E5D8EE6DCA1}" destId="{62A348F5-11C4-4B4F-8C8F-9D5D42BBA313}" srcOrd="2" destOrd="0" parTransId="{4E72E96D-15E0-42A7-9A9B-9B77B5EA88A8}" sibTransId="{0D1A46A9-9C5E-4B40-8414-A07DBD0F559B}"/>
    <dgm:cxn modelId="{99C87522-062C-4A80-981D-6AC48F5D65E3}" type="presOf" srcId="{4B04E993-8731-4A31-A029-62B1BE6867E0}" destId="{5D361077-5937-4A50-BDC0-7F70E9A19DC2}" srcOrd="0" destOrd="0" presId="urn:microsoft.com/office/officeart/2005/8/layout/hList1"/>
    <dgm:cxn modelId="{B09B1DF4-F7F0-48C2-94E7-A0117D263A39}" type="presOf" srcId="{F29A1CF0-E06B-40A3-90C4-86A84A778EED}" destId="{33DF316B-E67B-476D-8990-35B6540476FD}" srcOrd="0" destOrd="8" presId="urn:microsoft.com/office/officeart/2005/8/layout/hList1"/>
    <dgm:cxn modelId="{A799EFA5-2B4E-451C-96A9-1AB28337C473}" type="presOf" srcId="{37544F8B-53E7-48E5-832B-5BE7E39FB9B1}" destId="{E1CA751D-3EFD-49E5-BF6F-EA814E0F2A6B}" srcOrd="0" destOrd="4" presId="urn:microsoft.com/office/officeart/2005/8/layout/hList1"/>
    <dgm:cxn modelId="{674EA164-6E2B-4023-8D2C-BE30BD8BC557}" type="presOf" srcId="{FDA34ACC-2BB4-4FA3-8C98-38F67C22209A}" destId="{EBC25906-0B07-4BB5-8CFC-DFC8EEAFDA6B}" srcOrd="0" destOrd="7" presId="urn:microsoft.com/office/officeart/2005/8/layout/hList1"/>
    <dgm:cxn modelId="{E2F000C6-2111-4941-8FD1-AA9E123A5C47}" type="presOf" srcId="{03DE8C4B-5103-4006-81D6-734B07605C2C}" destId="{E1CA751D-3EFD-49E5-BF6F-EA814E0F2A6B}" srcOrd="0" destOrd="6" presId="urn:microsoft.com/office/officeart/2005/8/layout/hList1"/>
    <dgm:cxn modelId="{558A72B2-D217-40BC-B584-FB2C4901B142}" srcId="{B9D4710B-85BF-41FD-8FC3-F743CF6C4CD1}" destId="{EE490B2F-F1E5-4F32-9A66-BBB6D7F87FA9}" srcOrd="1" destOrd="0" parTransId="{449C5CFC-C23B-4F02-BF85-7E439B5B6A9C}" sibTransId="{298D8C57-0A48-404B-820C-F5A6DB590FE5}"/>
    <dgm:cxn modelId="{7D2EA990-5021-4F8C-AEB0-916B70241AD9}" type="presOf" srcId="{EE490B2F-F1E5-4F32-9A66-BBB6D7F87FA9}" destId="{5A47D0BE-9814-45DD-ABB6-652EA7121FC4}" srcOrd="0" destOrd="0" presId="urn:microsoft.com/office/officeart/2005/8/layout/hList1"/>
    <dgm:cxn modelId="{3CF48F07-F528-43F6-BE43-84754C20BA5C}" srcId="{3D187788-0D79-43E3-A6D4-5741C845E970}" destId="{582A0CEE-7992-4411-9750-B3076B2F1434}" srcOrd="0" destOrd="0" parTransId="{1086C320-970B-40D2-99A4-48FEE70206D3}" sibTransId="{4627F4F1-C97B-4AA9-9A50-CDB4F3CB9F65}"/>
    <dgm:cxn modelId="{B29D8694-917B-44F5-93D6-F40797EC256C}" type="presOf" srcId="{CCE9E900-ECDC-4E0F-995C-0E541D3B4955}" destId="{33DF316B-E67B-476D-8990-35B6540476FD}" srcOrd="0" destOrd="5" presId="urn:microsoft.com/office/officeart/2005/8/layout/hList1"/>
    <dgm:cxn modelId="{6CC5B94D-6BF0-466E-AFDF-6AE55F618C41}" srcId="{FDA34ACC-2BB4-4FA3-8C98-38F67C22209A}" destId="{FC766537-4A8B-43F9-89BD-24B6313D1AB4}" srcOrd="1" destOrd="0" parTransId="{869C241C-AFEE-4A23-B862-DAC4DCE0ACCE}" sibTransId="{FD6976F6-22F3-479E-822C-E6B9514028FB}"/>
    <dgm:cxn modelId="{9BEC58A5-AC39-4F83-AB9E-A108F8B70991}" type="presOf" srcId="{03C85487-792A-4306-977C-5CA8D055F479}" destId="{EBC25906-0B07-4BB5-8CFC-DFC8EEAFDA6B}" srcOrd="0" destOrd="10" presId="urn:microsoft.com/office/officeart/2005/8/layout/hList1"/>
    <dgm:cxn modelId="{E6751770-B4C9-43EB-AB00-49C08CACD88D}" srcId="{81405CD8-2CD4-4180-8960-13E1F57A107B}" destId="{F29A1CF0-E06B-40A3-90C4-86A84A778EED}" srcOrd="6" destOrd="0" parTransId="{77932065-B99F-4E89-8F00-F752009D7F1A}" sibTransId="{44E06000-204D-4F63-A833-022E8A5B15C3}"/>
    <dgm:cxn modelId="{BD6A22D0-DA6E-40EF-A446-1D824748CE37}" srcId="{85468ACB-66C8-4375-ABCD-B1324861E00D}" destId="{4B04E993-8731-4A31-A029-62B1BE6867E0}" srcOrd="0" destOrd="0" parTransId="{5BC8C487-587E-4247-97FB-DD3997D136BF}" sibTransId="{28494C83-87E5-4E4B-93A7-6D2304DF5D08}"/>
    <dgm:cxn modelId="{ABA4C72A-209E-4F0F-8DB2-B94888634D45}" srcId="{81405CD8-2CD4-4180-8960-13E1F57A107B}" destId="{CCE9E900-ECDC-4E0F-995C-0E541D3B4955}" srcOrd="4" destOrd="0" parTransId="{6CA77485-ABDD-4807-A745-0F58C7BF615B}" sibTransId="{316DFB6C-6580-41CC-B47C-6C3C82C0893B}"/>
    <dgm:cxn modelId="{9A7B7461-268B-4394-85CB-DACDD37D9040}" srcId="{EE490B2F-F1E5-4F32-9A66-BBB6D7F87FA9}" destId="{DC86D625-77A2-42E1-A0F1-241824ABE9AD}" srcOrd="0" destOrd="0" parTransId="{DD51F061-B94C-48E8-8246-D6E37F175C68}" sibTransId="{7135CE71-4AE8-4080-93F4-9786D43F40BE}"/>
    <dgm:cxn modelId="{E36708D6-44E3-4F07-B04B-C289B151DF50}" srcId="{81405CD8-2CD4-4180-8960-13E1F57A107B}" destId="{58440A8D-6B9B-4807-A26C-607F6DBF63BE}" srcOrd="3" destOrd="0" parTransId="{874B04A7-0A6F-4038-AC01-6BAF31BB2BF3}" sibTransId="{EC0D6658-DCEC-44A5-8A03-46931C48B27B}"/>
    <dgm:cxn modelId="{831D7407-D790-4A08-B1D9-28BA0D85BCD0}" srcId="{EE490B2F-F1E5-4F32-9A66-BBB6D7F87FA9}" destId="{728FAB00-CDDA-42EF-A291-B5DCED6C3EF0}" srcOrd="1" destOrd="0" parTransId="{D38DE820-25E3-425A-9FDD-9B7F3837ADC7}" sibTransId="{71D16487-3DF5-4A20-9CEA-BE152BE3D4C7}"/>
    <dgm:cxn modelId="{CA301C14-CDAE-4493-B3CB-273C7CDBB3AA}" srcId="{99EA6D20-DC02-4B4C-9DE7-7E5D8EE6DCA1}" destId="{FDA34ACC-2BB4-4FA3-8C98-38F67C22209A}" srcOrd="3" destOrd="0" parTransId="{ABFFF313-282D-48F0-B917-8832CCDB01D2}" sibTransId="{3B417A21-742D-40EA-9228-77231B3E676A}"/>
    <dgm:cxn modelId="{96CF66F4-8C05-41B2-9365-BAB7F6CB522E}" type="presOf" srcId="{FC766537-4A8B-43F9-89BD-24B6313D1AB4}" destId="{EBC25906-0B07-4BB5-8CFC-DFC8EEAFDA6B}" srcOrd="0" destOrd="9" presId="urn:microsoft.com/office/officeart/2005/8/layout/hList1"/>
    <dgm:cxn modelId="{DAD5B52B-7F77-4E72-910F-1D27590A2AB1}" srcId="{280D0F4A-BB01-4689-8BDB-5076DE754691}" destId="{1004433C-57AB-4C75-9ACF-0811C3231633}" srcOrd="0" destOrd="0" parTransId="{9FDECC3B-4C2C-4B10-A28F-48B82FA86F14}" sibTransId="{C822B58A-37B6-4AE3-8CB4-598CCB6386B5}"/>
    <dgm:cxn modelId="{811A995E-F32F-4B1E-A4DF-3ADEB42C4F7E}" srcId="{58440A8D-6B9B-4807-A26C-607F6DBF63BE}" destId="{AF8B6E5E-7B20-46F8-8186-164C826DAA23}" srcOrd="0" destOrd="0" parTransId="{34F820EE-8C0E-4F82-AB85-8406DC18F765}" sibTransId="{37644502-1ADD-4653-8487-E53225E846D1}"/>
    <dgm:cxn modelId="{B7482848-1FD5-43DE-BEBC-0A28EE51CC41}" type="presOf" srcId="{81405CD8-2CD4-4180-8960-13E1F57A107B}" destId="{1658D751-6895-406B-9E12-26D7E2BCDC9A}" srcOrd="0" destOrd="0" presId="urn:microsoft.com/office/officeart/2005/8/layout/hList1"/>
    <dgm:cxn modelId="{9E800B0F-A32D-4461-8C4B-AC4BC9B05FB1}" srcId="{81405CD8-2CD4-4180-8960-13E1F57A107B}" destId="{CDA54BC0-D277-4DAD-AF43-1C58A825F1DD}" srcOrd="0" destOrd="0" parTransId="{4F458ABB-4706-4303-9F59-D994FC78D20B}" sibTransId="{0F9C6E98-E100-4948-B7A2-7C2749D5182F}"/>
    <dgm:cxn modelId="{55ED0EDA-CF2C-4A1F-AE45-BAAA341DB5BA}" type="presOf" srcId="{1004433C-57AB-4C75-9ACF-0811C3231633}" destId="{E1CA751D-3EFD-49E5-BF6F-EA814E0F2A6B}" srcOrd="0" destOrd="3" presId="urn:microsoft.com/office/officeart/2005/8/layout/hList1"/>
    <dgm:cxn modelId="{099E79B7-C397-40C8-B1C2-C60D3EA47C81}" srcId="{99EA6D20-DC02-4B4C-9DE7-7E5D8EE6DCA1}" destId="{03C85487-792A-4306-977C-5CA8D055F479}" srcOrd="4" destOrd="0" parTransId="{8EF6A255-788D-4804-83E1-CC734706C39E}" sibTransId="{B81D26D3-15A4-4EF0-9290-CCAFA0E42D41}"/>
    <dgm:cxn modelId="{81831AC0-56D4-48AA-9FF1-DF2FB910AE12}" type="presOf" srcId="{90A58FA6-C5E4-44DD-91A3-DA512153BF85}" destId="{E1CA751D-3EFD-49E5-BF6F-EA814E0F2A6B}" srcOrd="0" destOrd="5" presId="urn:microsoft.com/office/officeart/2005/8/layout/hList1"/>
    <dgm:cxn modelId="{FDB7411A-8D24-4BCD-91C5-2291570C418C}" srcId="{99EA6D20-DC02-4B4C-9DE7-7E5D8EE6DCA1}" destId="{3D187788-0D79-43E3-A6D4-5741C845E970}" srcOrd="0" destOrd="0" parTransId="{354B805A-6435-4A5E-8D05-AD72412FE022}" sibTransId="{49FC581F-5CDF-41C9-8B7F-BFEFCB93EAB3}"/>
    <dgm:cxn modelId="{C749009D-FE92-4853-9AB9-64E5176574C6}" type="presOf" srcId="{85468ACB-66C8-4375-ABCD-B1324861E00D}" destId="{16C4CEF2-3678-4214-881C-EB8EA1568BD8}" srcOrd="0" destOrd="0" presId="urn:microsoft.com/office/officeart/2005/8/layout/hList1"/>
    <dgm:cxn modelId="{D9BCB4A4-4A73-490B-8D11-02E0D4A5AEEC}" srcId="{B9D4710B-85BF-41FD-8FC3-F743CF6C4CD1}" destId="{85468ACB-66C8-4375-ABCD-B1324861E00D}" srcOrd="0" destOrd="0" parTransId="{713511BF-64FB-49E2-BB23-BE3775CAEABE}" sibTransId="{BBB9C545-E221-4DA0-8F6F-50E6C522B516}"/>
    <dgm:cxn modelId="{6023B9B5-C91F-4D81-B24D-01C0F568738E}" srcId="{280D0F4A-BB01-4689-8BDB-5076DE754691}" destId="{03DE8C4B-5103-4006-81D6-734B07605C2C}" srcOrd="3" destOrd="0" parTransId="{864F0195-87A2-4AA5-A088-CF0F056DE235}" sibTransId="{33C2B650-888D-47B5-B2E6-0774BF27BE0E}"/>
    <dgm:cxn modelId="{14524833-3572-404F-B7D1-F2C514F4ED87}" type="presOf" srcId="{CDA54BC0-D277-4DAD-AF43-1C58A825F1DD}" destId="{33DF316B-E67B-476D-8990-35B6540476FD}" srcOrd="0" destOrd="0" presId="urn:microsoft.com/office/officeart/2005/8/layout/hList1"/>
    <dgm:cxn modelId="{59E07599-1C18-4509-9308-3DB20D818C38}" srcId="{CCE9E900-ECDC-4E0F-995C-0E541D3B4955}" destId="{53DCEA36-76D0-4648-9B6A-5B7B35074412}" srcOrd="0" destOrd="0" parTransId="{14B31486-03E1-4152-8C04-11BF1AA020F3}" sibTransId="{52AE6C72-4DDC-4B86-9D69-E4E1FEC96427}"/>
    <dgm:cxn modelId="{C2E6247A-EC10-482B-B706-9AC315DEFF10}" srcId="{280D0F4A-BB01-4689-8BDB-5076DE754691}" destId="{90A58FA6-C5E4-44DD-91A3-DA512153BF85}" srcOrd="2" destOrd="0" parTransId="{A137FACB-1A35-4369-891C-6172A7D12FE1}" sibTransId="{B8EBA7BA-1E31-42D7-89B1-F50506CB0F7D}"/>
    <dgm:cxn modelId="{9915B834-AF8B-4ABC-9FA3-7AA57F4A1BB4}" type="presOf" srcId="{3BCFB176-DB82-48A3-A608-D05E6A8D07F4}" destId="{EBC25906-0B07-4BB5-8CFC-DFC8EEAFDA6B}" srcOrd="0" destOrd="6" presId="urn:microsoft.com/office/officeart/2005/8/layout/hList1"/>
    <dgm:cxn modelId="{AE4A4F21-79F8-4A39-B19F-5459D75295F9}" srcId="{85468ACB-66C8-4375-ABCD-B1324861E00D}" destId="{21FA8E29-14CD-44D2-8A1B-43AEB3374F4D}" srcOrd="1" destOrd="0" parTransId="{E45502F9-642F-4D26-B86D-4E6C8A3615A1}" sibTransId="{03811BD9-5165-49FA-A9AC-48E59A8D9333}"/>
    <dgm:cxn modelId="{2ADC51C7-1F57-4805-BD8B-69784AFA0187}" type="presOf" srcId="{4909354D-34D1-46C6-AA27-748E94407686}" destId="{EBC25906-0B07-4BB5-8CFC-DFC8EEAFDA6B}" srcOrd="0" destOrd="3" presId="urn:microsoft.com/office/officeart/2005/8/layout/hList1"/>
    <dgm:cxn modelId="{43F5584B-C1DE-43ED-B110-9E3F929BD7B2}" srcId="{B9D4710B-85BF-41FD-8FC3-F743CF6C4CD1}" destId="{99EA6D20-DC02-4B4C-9DE7-7E5D8EE6DCA1}" srcOrd="3" destOrd="0" parTransId="{7EFD02A9-C843-45AF-85F8-34F29377EF00}" sibTransId="{7CE88F86-E7B3-434B-BE4C-023D14DD62C7}"/>
    <dgm:cxn modelId="{C0AB0771-00C5-4002-9A52-843B0E67F731}" type="presOf" srcId="{2E9C384C-2759-4153-9934-E64ABE7C4990}" destId="{33DF316B-E67B-476D-8990-35B6540476FD}" srcOrd="0" destOrd="2" presId="urn:microsoft.com/office/officeart/2005/8/layout/hList1"/>
    <dgm:cxn modelId="{22108BA6-AB4C-4D08-8D2D-7150527B42CE}" type="presOf" srcId="{C91E8FFD-4D9D-4EAC-ABCA-29E5FA10FF7E}" destId="{33DF316B-E67B-476D-8990-35B6540476FD}" srcOrd="0" destOrd="7" presId="urn:microsoft.com/office/officeart/2005/8/layout/hList1"/>
    <dgm:cxn modelId="{651D41BA-8661-4246-A81F-CD7FF41D750E}" srcId="{81405CD8-2CD4-4180-8960-13E1F57A107B}" destId="{2E9C384C-2759-4153-9934-E64ABE7C4990}" srcOrd="2" destOrd="0" parTransId="{FE404CB5-1E1B-41D5-BC83-4F7593447DF7}" sibTransId="{21379ED6-C4B0-42F7-9A4D-4740B37115D9}"/>
    <dgm:cxn modelId="{4C71B5B3-F4EF-4262-A2D3-822B94074569}" srcId="{99EA6D20-DC02-4B4C-9DE7-7E5D8EE6DCA1}" destId="{4909354D-34D1-46C6-AA27-748E94407686}" srcOrd="1" destOrd="0" parTransId="{FF039CF9-5C54-48E9-BF0C-29C4EFB0CCC3}" sibTransId="{6FBF0BF3-9A5B-471B-AE74-BB9DCFBFEEF8}"/>
    <dgm:cxn modelId="{63BAE8B8-AFE4-4223-BC9D-CCE684801F0F}" type="presOf" srcId="{B9D4710B-85BF-41FD-8FC3-F743CF6C4CD1}" destId="{3023921E-B866-4951-B741-BEB4C8E85154}" srcOrd="0" destOrd="0" presId="urn:microsoft.com/office/officeart/2005/8/layout/hList1"/>
    <dgm:cxn modelId="{693080E6-BB30-4BDD-92B6-1BC7EB8BE0AA}" type="presOf" srcId="{C54E019D-0EE4-4F1D-8D1B-2F4BA28D71A5}" destId="{5D361077-5937-4A50-BDC0-7F70E9A19DC2}" srcOrd="0" destOrd="2" presId="urn:microsoft.com/office/officeart/2005/8/layout/hList1"/>
    <dgm:cxn modelId="{7707F66E-04A0-4A64-9E73-023812C35557}" srcId="{81405CD8-2CD4-4180-8960-13E1F57A107B}" destId="{9D03ED39-298C-4855-8344-CF104EBEDACF}" srcOrd="1" destOrd="0" parTransId="{DFE0B033-6420-4578-B050-E10D70FE2CDF}" sibTransId="{2FBD2A6F-F6C7-483F-99E8-D97318F4AA8E}"/>
    <dgm:cxn modelId="{2BC4AF8D-5000-4814-B0A6-8ED58B896707}" type="presOf" srcId="{62A348F5-11C4-4B4F-8C8F-9D5D42BBA313}" destId="{EBC25906-0B07-4BB5-8CFC-DFC8EEAFDA6B}" srcOrd="0" destOrd="5" presId="urn:microsoft.com/office/officeart/2005/8/layout/hList1"/>
    <dgm:cxn modelId="{FAF13DDE-2636-462E-AB3F-156AAB88DE75}" srcId="{280D0F4A-BB01-4689-8BDB-5076DE754691}" destId="{37544F8B-53E7-48E5-832B-5BE7E39FB9B1}" srcOrd="1" destOrd="0" parTransId="{20B00210-F70A-451D-BC1A-A945386E400A}" sibTransId="{8BA1CD32-2C50-4482-8989-DB935F358C68}"/>
    <dgm:cxn modelId="{31598B6A-1C8E-42F0-8ED6-F463B3280764}" type="presOf" srcId="{21FA8E29-14CD-44D2-8A1B-43AEB3374F4D}" destId="{5D361077-5937-4A50-BDC0-7F70E9A19DC2}" srcOrd="0" destOrd="1" presId="urn:microsoft.com/office/officeart/2005/8/layout/hList1"/>
    <dgm:cxn modelId="{A5CAB9F8-FB2C-41F7-A902-DB75B4D96018}" type="presOf" srcId="{582A0CEE-7992-4411-9750-B3076B2F1434}" destId="{EBC25906-0B07-4BB5-8CFC-DFC8EEAFDA6B}" srcOrd="0" destOrd="1" presId="urn:microsoft.com/office/officeart/2005/8/layout/hList1"/>
    <dgm:cxn modelId="{1E404E61-82E1-4435-AD09-5792E9212885}" type="presOf" srcId="{9D03ED39-298C-4855-8344-CF104EBEDACF}" destId="{33DF316B-E67B-476D-8990-35B6540476FD}" srcOrd="0" destOrd="1" presId="urn:microsoft.com/office/officeart/2005/8/layout/hList1"/>
    <dgm:cxn modelId="{8C06FBD3-5AD8-4444-AF71-4A1D9FBCEB1A}" type="presOf" srcId="{DC8414BA-8428-4299-83EE-0E0EE32D9E90}" destId="{E1CA751D-3EFD-49E5-BF6F-EA814E0F2A6B}" srcOrd="0" destOrd="8" presId="urn:microsoft.com/office/officeart/2005/8/layout/hList1"/>
    <dgm:cxn modelId="{CD6879C8-66F9-4AE8-8D3E-695FB3F6C1CD}" type="presParOf" srcId="{3023921E-B866-4951-B741-BEB4C8E85154}" destId="{CD80ACE9-AA72-4F8E-A8AD-8B67357B3291}" srcOrd="0" destOrd="0" presId="urn:microsoft.com/office/officeart/2005/8/layout/hList1"/>
    <dgm:cxn modelId="{691B65F8-AFEF-428A-BEBC-EF91943BCFB6}" type="presParOf" srcId="{CD80ACE9-AA72-4F8E-A8AD-8B67357B3291}" destId="{16C4CEF2-3678-4214-881C-EB8EA1568BD8}" srcOrd="0" destOrd="0" presId="urn:microsoft.com/office/officeart/2005/8/layout/hList1"/>
    <dgm:cxn modelId="{63AC05D1-C3D2-4E66-A037-0CBC4EA16F06}" type="presParOf" srcId="{CD80ACE9-AA72-4F8E-A8AD-8B67357B3291}" destId="{5D361077-5937-4A50-BDC0-7F70E9A19DC2}" srcOrd="1" destOrd="0" presId="urn:microsoft.com/office/officeart/2005/8/layout/hList1"/>
    <dgm:cxn modelId="{90C6BCB9-FBCD-457A-85B6-3D2767C09E3E}" type="presParOf" srcId="{3023921E-B866-4951-B741-BEB4C8E85154}" destId="{7686DDC8-0ECE-4454-9B19-13E6D0913B28}" srcOrd="1" destOrd="0" presId="urn:microsoft.com/office/officeart/2005/8/layout/hList1"/>
    <dgm:cxn modelId="{417B18E7-6667-4E8F-B77E-261446954846}" type="presParOf" srcId="{3023921E-B866-4951-B741-BEB4C8E85154}" destId="{8896FA9C-1608-4AE5-B484-BBD5236BB505}" srcOrd="2" destOrd="0" presId="urn:microsoft.com/office/officeart/2005/8/layout/hList1"/>
    <dgm:cxn modelId="{0B52ECD4-7DB5-45FA-89E2-551AC6124102}" type="presParOf" srcId="{8896FA9C-1608-4AE5-B484-BBD5236BB505}" destId="{5A47D0BE-9814-45DD-ABB6-652EA7121FC4}" srcOrd="0" destOrd="0" presId="urn:microsoft.com/office/officeart/2005/8/layout/hList1"/>
    <dgm:cxn modelId="{29D33289-FC54-49B9-9EE3-D513B5B28CFF}" type="presParOf" srcId="{8896FA9C-1608-4AE5-B484-BBD5236BB505}" destId="{E1CA751D-3EFD-49E5-BF6F-EA814E0F2A6B}" srcOrd="1" destOrd="0" presId="urn:microsoft.com/office/officeart/2005/8/layout/hList1"/>
    <dgm:cxn modelId="{5BEAC4CB-A2F3-4455-9D2F-88CF53C299F7}" type="presParOf" srcId="{3023921E-B866-4951-B741-BEB4C8E85154}" destId="{3D0CEDDF-0457-4A12-B562-37F7C7DE409F}" srcOrd="3" destOrd="0" presId="urn:microsoft.com/office/officeart/2005/8/layout/hList1"/>
    <dgm:cxn modelId="{85242453-CC08-4CD3-A7C5-1CF9493DE4F0}" type="presParOf" srcId="{3023921E-B866-4951-B741-BEB4C8E85154}" destId="{83C8EF45-EA6C-4DF2-9623-7E4A090EF189}" srcOrd="4" destOrd="0" presId="urn:microsoft.com/office/officeart/2005/8/layout/hList1"/>
    <dgm:cxn modelId="{B2B7799A-28DB-4D04-A539-1B2AED2BB6A7}" type="presParOf" srcId="{83C8EF45-EA6C-4DF2-9623-7E4A090EF189}" destId="{1658D751-6895-406B-9E12-26D7E2BCDC9A}" srcOrd="0" destOrd="0" presId="urn:microsoft.com/office/officeart/2005/8/layout/hList1"/>
    <dgm:cxn modelId="{79D3277A-7770-4912-B0CC-3BBA92DF4159}" type="presParOf" srcId="{83C8EF45-EA6C-4DF2-9623-7E4A090EF189}" destId="{33DF316B-E67B-476D-8990-35B6540476FD}" srcOrd="1" destOrd="0" presId="urn:microsoft.com/office/officeart/2005/8/layout/hList1"/>
    <dgm:cxn modelId="{FEB92498-4A9B-47B9-B25D-11D2E302A022}" type="presParOf" srcId="{3023921E-B866-4951-B741-BEB4C8E85154}" destId="{79EF8DAF-47D4-43B8-93EC-2E1444B8BB61}" srcOrd="5" destOrd="0" presId="urn:microsoft.com/office/officeart/2005/8/layout/hList1"/>
    <dgm:cxn modelId="{6CD22B34-12F3-447F-BBDF-B5DF88FB5EE1}" type="presParOf" srcId="{3023921E-B866-4951-B741-BEB4C8E85154}" destId="{22437703-3AAA-4F94-B6A0-07684554DBB9}" srcOrd="6" destOrd="0" presId="urn:microsoft.com/office/officeart/2005/8/layout/hList1"/>
    <dgm:cxn modelId="{31B1C01B-BFCE-45EF-9468-4C4C07C88C27}" type="presParOf" srcId="{22437703-3AAA-4F94-B6A0-07684554DBB9}" destId="{B7EBD68F-FF8B-4D73-88EA-A6D4C93ED5C3}" srcOrd="0" destOrd="0" presId="urn:microsoft.com/office/officeart/2005/8/layout/hList1"/>
    <dgm:cxn modelId="{1D868B5C-D782-4F0E-A655-DBFE02DBA6AF}" type="presParOf" srcId="{22437703-3AAA-4F94-B6A0-07684554DBB9}" destId="{EBC25906-0B07-4BB5-8CFC-DFC8EEAFDA6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8D88FA-2740-48EA-886D-5518F600079E}">
      <dsp:nvSpPr>
        <dsp:cNvPr id="0" name=""/>
        <dsp:cNvSpPr/>
      </dsp:nvSpPr>
      <dsp:spPr>
        <a:xfrm>
          <a:off x="2361" y="808914"/>
          <a:ext cx="2368929" cy="947571"/>
        </a:xfrm>
        <a:prstGeom prst="homePlate">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40005" rIns="20003" bIns="40005" numCol="1" spcCol="1270" anchor="ctr" anchorCtr="0">
          <a:noAutofit/>
        </a:bodyPr>
        <a:lstStyle/>
        <a:p>
          <a:pPr lvl="0" algn="ctr" defTabSz="666750">
            <a:lnSpc>
              <a:spcPct val="90000"/>
            </a:lnSpc>
            <a:spcBef>
              <a:spcPct val="0"/>
            </a:spcBef>
            <a:spcAft>
              <a:spcPct val="35000"/>
            </a:spcAft>
          </a:pPr>
          <a:r>
            <a:rPr lang="en-US" sz="1500" b="1" kern="1200" dirty="0" smtClean="0">
              <a:effectLst>
                <a:outerShdw blurRad="38100" dist="38100" dir="2700000" algn="tl">
                  <a:srgbClr val="000000">
                    <a:alpha val="43137"/>
                  </a:srgbClr>
                </a:outerShdw>
              </a:effectLst>
            </a:rPr>
            <a:t>Growth</a:t>
          </a:r>
          <a:endParaRPr lang="en-US" sz="1500" b="1" kern="1200" dirty="0"/>
        </a:p>
      </dsp:txBody>
      <dsp:txXfrm>
        <a:off x="2361" y="808914"/>
        <a:ext cx="2132036" cy="947571"/>
      </dsp:txXfrm>
    </dsp:sp>
    <dsp:sp modelId="{56056E40-6341-493C-8825-5CB92E3146AC}">
      <dsp:nvSpPr>
        <dsp:cNvPr id="0" name=""/>
        <dsp:cNvSpPr/>
      </dsp:nvSpPr>
      <dsp:spPr>
        <a:xfrm>
          <a:off x="1897504" y="808914"/>
          <a:ext cx="2368929" cy="947571"/>
        </a:xfrm>
        <a:prstGeom prst="chevron">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1" kern="1200" dirty="0" smtClean="0">
              <a:effectLst>
                <a:outerShdw blurRad="38100" dist="38100" dir="2700000" algn="tl">
                  <a:srgbClr val="000000">
                    <a:alpha val="43137"/>
                  </a:srgbClr>
                </a:outerShdw>
              </a:effectLst>
            </a:rPr>
            <a:t>Growth</a:t>
          </a:r>
          <a:endParaRPr lang="en-US" sz="1500" b="1" kern="1200" dirty="0"/>
        </a:p>
      </dsp:txBody>
      <dsp:txXfrm>
        <a:off x="2371290" y="808914"/>
        <a:ext cx="1421358" cy="947571"/>
      </dsp:txXfrm>
    </dsp:sp>
    <dsp:sp modelId="{59B5E3D4-96A9-48B7-A9A6-DC18563F7C26}">
      <dsp:nvSpPr>
        <dsp:cNvPr id="0" name=""/>
        <dsp:cNvSpPr/>
      </dsp:nvSpPr>
      <dsp:spPr>
        <a:xfrm>
          <a:off x="3792647" y="808914"/>
          <a:ext cx="2368929" cy="947571"/>
        </a:xfrm>
        <a:prstGeom prst="chevron">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1" kern="1200" dirty="0" smtClean="0">
              <a:effectLst>
                <a:outerShdw blurRad="38100" dist="38100" dir="2700000" algn="tl">
                  <a:srgbClr val="000000">
                    <a:alpha val="43137"/>
                  </a:srgbClr>
                </a:outerShdw>
              </a:effectLst>
            </a:rPr>
            <a:t>Growth</a:t>
          </a:r>
          <a:endParaRPr lang="en-US" sz="1500" b="1" kern="1200" dirty="0"/>
        </a:p>
      </dsp:txBody>
      <dsp:txXfrm>
        <a:off x="4266433" y="808914"/>
        <a:ext cx="1421358" cy="947571"/>
      </dsp:txXfrm>
    </dsp:sp>
    <dsp:sp modelId="{3A247F6A-8C4E-4187-AA30-4EBA03255F1C}">
      <dsp:nvSpPr>
        <dsp:cNvPr id="0" name=""/>
        <dsp:cNvSpPr/>
      </dsp:nvSpPr>
      <dsp:spPr>
        <a:xfrm>
          <a:off x="5687790" y="808914"/>
          <a:ext cx="2368929" cy="947571"/>
        </a:xfrm>
        <a:prstGeom prst="chevron">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1" kern="1200" dirty="0" smtClean="0"/>
            <a:t>Hospitality &amp; Food Management </a:t>
          </a:r>
          <a:endParaRPr lang="en-US" sz="1500" b="1" kern="1200" dirty="0"/>
        </a:p>
      </dsp:txBody>
      <dsp:txXfrm>
        <a:off x="6161576" y="808914"/>
        <a:ext cx="1421358" cy="94757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C4CEF2-3678-4214-881C-EB8EA1568BD8}">
      <dsp:nvSpPr>
        <dsp:cNvPr id="0" name=""/>
        <dsp:cNvSpPr/>
      </dsp:nvSpPr>
      <dsp:spPr>
        <a:xfrm>
          <a:off x="2826" y="121611"/>
          <a:ext cx="1699741" cy="517214"/>
        </a:xfrm>
        <a:prstGeom prst="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dirty="0" smtClean="0"/>
            <a:t>Workforce Integration  </a:t>
          </a:r>
          <a:endParaRPr lang="en-US" sz="1500" kern="1200" dirty="0"/>
        </a:p>
      </dsp:txBody>
      <dsp:txXfrm>
        <a:off x="2826" y="121611"/>
        <a:ext cx="1699741" cy="517214"/>
      </dsp:txXfrm>
    </dsp:sp>
    <dsp:sp modelId="{5D361077-5937-4A50-BDC0-7F70E9A19DC2}">
      <dsp:nvSpPr>
        <dsp:cNvPr id="0" name=""/>
        <dsp:cNvSpPr/>
      </dsp:nvSpPr>
      <dsp:spPr>
        <a:xfrm>
          <a:off x="2826" y="638825"/>
          <a:ext cx="1699741" cy="4737135"/>
        </a:xfrm>
        <a:prstGeom prst="rect">
          <a:avLst/>
        </a:prstGeom>
        <a:solidFill>
          <a:schemeClr val="accent1">
            <a:alpha val="90000"/>
            <a:tint val="40000"/>
            <a:hueOff val="0"/>
            <a:satOff val="0"/>
            <a:lumOff val="0"/>
            <a:alphaOff val="0"/>
          </a:schemeClr>
        </a:solidFill>
        <a:ln w="10000" cap="flat" cmpd="sng" algn="ctr">
          <a:solidFill>
            <a:schemeClr val="accent1">
              <a:alpha val="90000"/>
              <a:tint val="40000"/>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Career Exploration </a:t>
          </a:r>
          <a:endParaRPr lang="en-US" sz="1500" kern="1200" dirty="0">
            <a:solidFill>
              <a:schemeClr val="accent1">
                <a:lumMod val="60000"/>
                <a:lumOff val="40000"/>
              </a:schemeClr>
            </a:solidFill>
          </a:endParaRPr>
        </a:p>
        <a:p>
          <a:pPr marL="114300" lvl="1"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Resume Writing</a:t>
          </a:r>
          <a:endParaRPr lang="en-US" sz="1500" kern="1200" dirty="0">
            <a:solidFill>
              <a:schemeClr val="accent1">
                <a:lumMod val="60000"/>
                <a:lumOff val="40000"/>
              </a:schemeClr>
            </a:solidFill>
          </a:endParaRPr>
        </a:p>
        <a:p>
          <a:pPr marL="114300" lvl="1"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Job Search</a:t>
          </a:r>
          <a:endParaRPr lang="en-US" sz="1500" kern="1200" dirty="0">
            <a:solidFill>
              <a:schemeClr val="accent1">
                <a:lumMod val="60000"/>
                <a:lumOff val="40000"/>
              </a:schemeClr>
            </a:solidFill>
          </a:endParaRPr>
        </a:p>
      </dsp:txBody>
      <dsp:txXfrm>
        <a:off x="2826" y="638825"/>
        <a:ext cx="1699741" cy="4737135"/>
      </dsp:txXfrm>
    </dsp:sp>
    <dsp:sp modelId="{5A47D0BE-9814-45DD-ABB6-652EA7121FC4}">
      <dsp:nvSpPr>
        <dsp:cNvPr id="0" name=""/>
        <dsp:cNvSpPr/>
      </dsp:nvSpPr>
      <dsp:spPr>
        <a:xfrm>
          <a:off x="1940531" y="121611"/>
          <a:ext cx="1699741" cy="517214"/>
        </a:xfrm>
        <a:prstGeom prst="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dirty="0" smtClean="0"/>
            <a:t>Digital Literacy Integration </a:t>
          </a:r>
          <a:endParaRPr lang="en-US" sz="1500" kern="1200" dirty="0"/>
        </a:p>
      </dsp:txBody>
      <dsp:txXfrm>
        <a:off x="1940531" y="121611"/>
        <a:ext cx="1699741" cy="517214"/>
      </dsp:txXfrm>
    </dsp:sp>
    <dsp:sp modelId="{E1CA751D-3EFD-49E5-BF6F-EA814E0F2A6B}">
      <dsp:nvSpPr>
        <dsp:cNvPr id="0" name=""/>
        <dsp:cNvSpPr/>
      </dsp:nvSpPr>
      <dsp:spPr>
        <a:xfrm>
          <a:off x="1940531" y="638825"/>
          <a:ext cx="1699741" cy="4737135"/>
        </a:xfrm>
        <a:prstGeom prst="rect">
          <a:avLst/>
        </a:prstGeom>
        <a:solidFill>
          <a:schemeClr val="accent1">
            <a:alpha val="90000"/>
            <a:tint val="40000"/>
            <a:hueOff val="0"/>
            <a:satOff val="0"/>
            <a:lumOff val="0"/>
            <a:alphaOff val="0"/>
          </a:schemeClr>
        </a:solidFill>
        <a:ln w="10000" cap="flat" cmpd="sng" algn="ctr">
          <a:solidFill>
            <a:schemeClr val="accent1">
              <a:alpha val="90000"/>
              <a:tint val="40000"/>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PowerPoints </a:t>
          </a:r>
          <a:endParaRPr lang="en-US" sz="1500" kern="1200" dirty="0">
            <a:solidFill>
              <a:schemeClr val="accent1">
                <a:lumMod val="60000"/>
                <a:lumOff val="40000"/>
              </a:schemeClr>
            </a:solidFill>
          </a:endParaRPr>
        </a:p>
        <a:p>
          <a:pPr marL="114300" lvl="1"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Microsoft Word-Formatting  MLA/APA</a:t>
          </a:r>
          <a:endParaRPr lang="en-US" sz="1500" kern="1200" dirty="0">
            <a:solidFill>
              <a:schemeClr val="accent1">
                <a:lumMod val="60000"/>
                <a:lumOff val="40000"/>
              </a:schemeClr>
            </a:solidFill>
          </a:endParaRPr>
        </a:p>
        <a:p>
          <a:pPr marL="114300" lvl="1"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Amarillo College’s Online System-Blackboard </a:t>
          </a:r>
          <a:endParaRPr lang="en-US" sz="1500" kern="1200" dirty="0">
            <a:solidFill>
              <a:schemeClr val="accent1">
                <a:lumMod val="60000"/>
                <a:lumOff val="40000"/>
              </a:schemeClr>
            </a:solidFill>
          </a:endParaRPr>
        </a:p>
        <a:p>
          <a:pPr marL="228600" lvl="2"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Discussion Post</a:t>
          </a:r>
          <a:endParaRPr lang="en-US" sz="1500" kern="1200" dirty="0">
            <a:solidFill>
              <a:schemeClr val="accent1">
                <a:lumMod val="60000"/>
                <a:lumOff val="40000"/>
              </a:schemeClr>
            </a:solidFill>
          </a:endParaRPr>
        </a:p>
        <a:p>
          <a:pPr marL="228600" lvl="2"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Online Test/Quizzes</a:t>
          </a:r>
          <a:endParaRPr lang="en-US" sz="1500" kern="1200" dirty="0">
            <a:solidFill>
              <a:schemeClr val="accent1">
                <a:lumMod val="60000"/>
                <a:lumOff val="40000"/>
              </a:schemeClr>
            </a:solidFill>
          </a:endParaRPr>
        </a:p>
        <a:p>
          <a:pPr marL="228600" lvl="2"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Emailing</a:t>
          </a:r>
          <a:endParaRPr lang="en-US" sz="1500" kern="1200" dirty="0">
            <a:solidFill>
              <a:schemeClr val="accent1">
                <a:lumMod val="60000"/>
                <a:lumOff val="40000"/>
              </a:schemeClr>
            </a:solidFill>
          </a:endParaRPr>
        </a:p>
        <a:p>
          <a:pPr marL="228600" lvl="2"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Uploading Assignments  </a:t>
          </a:r>
          <a:endParaRPr lang="en-US" sz="1500" kern="1200" dirty="0">
            <a:solidFill>
              <a:schemeClr val="accent1">
                <a:lumMod val="60000"/>
                <a:lumOff val="40000"/>
              </a:schemeClr>
            </a:solidFill>
          </a:endParaRPr>
        </a:p>
        <a:p>
          <a:pPr marL="114300" lvl="1"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Thumb Drive Skills</a:t>
          </a:r>
          <a:endParaRPr lang="en-US" sz="1500" kern="1200" dirty="0">
            <a:solidFill>
              <a:schemeClr val="accent1">
                <a:lumMod val="60000"/>
                <a:lumOff val="40000"/>
              </a:schemeClr>
            </a:solidFill>
          </a:endParaRPr>
        </a:p>
        <a:p>
          <a:pPr marL="228600" lvl="2"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Storing &amp; Retrieving Documents   </a:t>
          </a:r>
          <a:endParaRPr lang="en-US" sz="1500" kern="1200" dirty="0">
            <a:solidFill>
              <a:schemeClr val="accent1">
                <a:lumMod val="60000"/>
                <a:lumOff val="40000"/>
              </a:schemeClr>
            </a:solidFill>
          </a:endParaRPr>
        </a:p>
      </dsp:txBody>
      <dsp:txXfrm>
        <a:off x="1940531" y="638825"/>
        <a:ext cx="1699741" cy="4737135"/>
      </dsp:txXfrm>
    </dsp:sp>
    <dsp:sp modelId="{1658D751-6895-406B-9E12-26D7E2BCDC9A}">
      <dsp:nvSpPr>
        <dsp:cNvPr id="0" name=""/>
        <dsp:cNvSpPr/>
      </dsp:nvSpPr>
      <dsp:spPr>
        <a:xfrm>
          <a:off x="3878236" y="121611"/>
          <a:ext cx="1699741" cy="517214"/>
        </a:xfrm>
        <a:prstGeom prst="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dirty="0" smtClean="0"/>
            <a:t>College Ready Integration</a:t>
          </a:r>
          <a:endParaRPr lang="en-US" sz="1500" kern="1200" dirty="0"/>
        </a:p>
      </dsp:txBody>
      <dsp:txXfrm>
        <a:off x="3878236" y="121611"/>
        <a:ext cx="1699741" cy="517214"/>
      </dsp:txXfrm>
    </dsp:sp>
    <dsp:sp modelId="{33DF316B-E67B-476D-8990-35B6540476FD}">
      <dsp:nvSpPr>
        <dsp:cNvPr id="0" name=""/>
        <dsp:cNvSpPr/>
      </dsp:nvSpPr>
      <dsp:spPr>
        <a:xfrm>
          <a:off x="3878236" y="638825"/>
          <a:ext cx="1699741" cy="4737135"/>
        </a:xfrm>
        <a:prstGeom prst="rect">
          <a:avLst/>
        </a:prstGeom>
        <a:solidFill>
          <a:schemeClr val="accent1">
            <a:alpha val="90000"/>
            <a:tint val="40000"/>
            <a:hueOff val="0"/>
            <a:satOff val="0"/>
            <a:lumOff val="0"/>
            <a:alphaOff val="0"/>
          </a:schemeClr>
        </a:solidFill>
        <a:ln w="10000" cap="flat" cmpd="sng" algn="ctr">
          <a:solidFill>
            <a:schemeClr val="accent1">
              <a:alpha val="90000"/>
              <a:tint val="40000"/>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solidFill>
                <a:schemeClr val="tx1"/>
              </a:solidFill>
            </a:rPr>
            <a:t>Vocabulary </a:t>
          </a:r>
          <a:endParaRPr lang="en-US" sz="1500" kern="1200" dirty="0">
            <a:solidFill>
              <a:schemeClr val="tx1"/>
            </a:solidFill>
          </a:endParaRPr>
        </a:p>
        <a:p>
          <a:pPr marL="114300" lvl="1" indent="-114300" algn="l" defTabSz="666750">
            <a:lnSpc>
              <a:spcPct val="90000"/>
            </a:lnSpc>
            <a:spcBef>
              <a:spcPct val="0"/>
            </a:spcBef>
            <a:spcAft>
              <a:spcPct val="15000"/>
            </a:spcAft>
            <a:buChar char="••"/>
          </a:pPr>
          <a:r>
            <a:rPr lang="en-US" sz="1500" kern="1200" dirty="0" smtClean="0">
              <a:solidFill>
                <a:schemeClr val="tx1"/>
              </a:solidFill>
            </a:rPr>
            <a:t>Time Management</a:t>
          </a:r>
          <a:endParaRPr lang="en-US" sz="1500" kern="1200" dirty="0">
            <a:solidFill>
              <a:schemeClr val="tx1"/>
            </a:solidFill>
          </a:endParaRPr>
        </a:p>
        <a:p>
          <a:pPr marL="114300" lvl="1" indent="-114300" algn="l" defTabSz="666750">
            <a:lnSpc>
              <a:spcPct val="90000"/>
            </a:lnSpc>
            <a:spcBef>
              <a:spcPct val="0"/>
            </a:spcBef>
            <a:spcAft>
              <a:spcPct val="15000"/>
            </a:spcAft>
            <a:buChar char="••"/>
          </a:pPr>
          <a:r>
            <a:rPr lang="en-US" sz="1500" kern="1200" dirty="0" smtClean="0">
              <a:solidFill>
                <a:schemeClr val="tx1"/>
              </a:solidFill>
            </a:rPr>
            <a:t>Note/Test Taking Skills </a:t>
          </a:r>
          <a:endParaRPr lang="en-US" sz="1500" kern="1200" dirty="0">
            <a:solidFill>
              <a:schemeClr val="tx1"/>
            </a:solidFill>
          </a:endParaRPr>
        </a:p>
        <a:p>
          <a:pPr marL="114300" lvl="1" indent="-114300" algn="l" defTabSz="666750">
            <a:lnSpc>
              <a:spcPct val="90000"/>
            </a:lnSpc>
            <a:spcBef>
              <a:spcPct val="0"/>
            </a:spcBef>
            <a:spcAft>
              <a:spcPct val="15000"/>
            </a:spcAft>
            <a:buChar char="••"/>
          </a:pPr>
          <a:r>
            <a:rPr lang="en-US" sz="1500" kern="1200" dirty="0" smtClean="0">
              <a:solidFill>
                <a:schemeClr val="tx1"/>
              </a:solidFill>
            </a:rPr>
            <a:t>Team Building</a:t>
          </a:r>
          <a:endParaRPr lang="en-US" sz="1500" kern="1200" dirty="0">
            <a:solidFill>
              <a:schemeClr val="tx1"/>
            </a:solidFill>
          </a:endParaRPr>
        </a:p>
        <a:p>
          <a:pPr marL="228600" lvl="2" indent="-114300" algn="l" defTabSz="666750">
            <a:lnSpc>
              <a:spcPct val="90000"/>
            </a:lnSpc>
            <a:spcBef>
              <a:spcPct val="0"/>
            </a:spcBef>
            <a:spcAft>
              <a:spcPct val="15000"/>
            </a:spcAft>
            <a:buChar char="••"/>
          </a:pPr>
          <a:r>
            <a:rPr lang="en-US" sz="1500" kern="1200" dirty="0" smtClean="0">
              <a:solidFill>
                <a:schemeClr val="tx1"/>
              </a:solidFill>
            </a:rPr>
            <a:t>Student Collaboration (PP presentation)</a:t>
          </a:r>
          <a:endParaRPr lang="en-US" sz="1500" kern="1200" dirty="0">
            <a:solidFill>
              <a:schemeClr val="tx1"/>
            </a:solidFill>
          </a:endParaRPr>
        </a:p>
        <a:p>
          <a:pPr marL="114300" lvl="1" indent="-114300" algn="l" defTabSz="666750">
            <a:lnSpc>
              <a:spcPct val="90000"/>
            </a:lnSpc>
            <a:spcBef>
              <a:spcPct val="0"/>
            </a:spcBef>
            <a:spcAft>
              <a:spcPct val="15000"/>
            </a:spcAft>
            <a:buChar char="••"/>
          </a:pPr>
          <a:r>
            <a:rPr lang="en-US" sz="1500" kern="1200" dirty="0" smtClean="0">
              <a:solidFill>
                <a:schemeClr val="tx1"/>
              </a:solidFill>
            </a:rPr>
            <a:t>TSI Prep</a:t>
          </a:r>
          <a:endParaRPr lang="en-US" sz="1500" kern="1200" dirty="0">
            <a:solidFill>
              <a:schemeClr val="tx1"/>
            </a:solidFill>
          </a:endParaRPr>
        </a:p>
        <a:p>
          <a:pPr marL="114300" lvl="1" indent="-114300" algn="l" defTabSz="666750">
            <a:lnSpc>
              <a:spcPct val="90000"/>
            </a:lnSpc>
            <a:spcBef>
              <a:spcPct val="0"/>
            </a:spcBef>
            <a:spcAft>
              <a:spcPct val="15000"/>
            </a:spcAft>
            <a:buChar char="••"/>
          </a:pPr>
          <a:r>
            <a:rPr lang="en-US" sz="1500" kern="1200" dirty="0" smtClean="0">
              <a:solidFill>
                <a:schemeClr val="tx1"/>
              </a:solidFill>
            </a:rPr>
            <a:t>Rapid Review-Math</a:t>
          </a:r>
          <a:endParaRPr lang="en-US" sz="1500" kern="1200" dirty="0">
            <a:solidFill>
              <a:schemeClr val="tx1"/>
            </a:solidFill>
          </a:endParaRPr>
        </a:p>
        <a:p>
          <a:pPr marL="114300" lvl="1" indent="-114300" algn="l" defTabSz="666750">
            <a:lnSpc>
              <a:spcPct val="90000"/>
            </a:lnSpc>
            <a:spcBef>
              <a:spcPct val="0"/>
            </a:spcBef>
            <a:spcAft>
              <a:spcPct val="15000"/>
            </a:spcAft>
            <a:buChar char="••"/>
          </a:pPr>
          <a:r>
            <a:rPr lang="en-US" sz="1500" kern="1200" dirty="0" smtClean="0">
              <a:solidFill>
                <a:schemeClr val="tx1"/>
              </a:solidFill>
            </a:rPr>
            <a:t>Academic Reading</a:t>
          </a:r>
          <a:endParaRPr lang="en-US" sz="1500" kern="1200" dirty="0">
            <a:solidFill>
              <a:schemeClr val="tx1"/>
            </a:solidFill>
          </a:endParaRPr>
        </a:p>
        <a:p>
          <a:pPr marL="228600" lvl="2" indent="-114300" algn="l" defTabSz="666750">
            <a:lnSpc>
              <a:spcPct val="90000"/>
            </a:lnSpc>
            <a:spcBef>
              <a:spcPct val="0"/>
            </a:spcBef>
            <a:spcAft>
              <a:spcPct val="15000"/>
            </a:spcAft>
            <a:buChar char="••"/>
          </a:pPr>
          <a:r>
            <a:rPr lang="en-US" sz="1500" kern="1200" dirty="0" smtClean="0">
              <a:solidFill>
                <a:schemeClr val="tx1"/>
              </a:solidFill>
            </a:rPr>
            <a:t>Reading Guides(ELL) </a:t>
          </a:r>
          <a:endParaRPr lang="en-US" sz="1500" kern="1200" dirty="0">
            <a:solidFill>
              <a:schemeClr val="tx1"/>
            </a:solidFill>
          </a:endParaRPr>
        </a:p>
        <a:p>
          <a:pPr marL="114300" lvl="1" indent="-114300" algn="l" defTabSz="666750">
            <a:lnSpc>
              <a:spcPct val="90000"/>
            </a:lnSpc>
            <a:spcBef>
              <a:spcPct val="0"/>
            </a:spcBef>
            <a:spcAft>
              <a:spcPct val="15000"/>
            </a:spcAft>
            <a:buChar char="••"/>
          </a:pPr>
          <a:r>
            <a:rPr lang="en-US" sz="1500" kern="1200" dirty="0" smtClean="0">
              <a:solidFill>
                <a:schemeClr val="tx1"/>
              </a:solidFill>
            </a:rPr>
            <a:t>Intense Writing Skills (ELL)</a:t>
          </a:r>
          <a:endParaRPr lang="en-US" sz="1500" kern="1200" dirty="0">
            <a:solidFill>
              <a:schemeClr val="tx1"/>
            </a:solidFill>
          </a:endParaRPr>
        </a:p>
        <a:p>
          <a:pPr marL="114300" lvl="1" indent="-114300" algn="l" defTabSz="666750">
            <a:lnSpc>
              <a:spcPct val="90000"/>
            </a:lnSpc>
            <a:spcBef>
              <a:spcPct val="0"/>
            </a:spcBef>
            <a:spcAft>
              <a:spcPct val="15000"/>
            </a:spcAft>
            <a:buChar char="••"/>
          </a:pPr>
          <a:r>
            <a:rPr lang="en-US" sz="1500" kern="1200" dirty="0" smtClean="0">
              <a:solidFill>
                <a:schemeClr val="tx1"/>
              </a:solidFill>
            </a:rPr>
            <a:t>Conversational Skills (ELL)  </a:t>
          </a:r>
          <a:endParaRPr lang="en-US" sz="1500" kern="1200" dirty="0">
            <a:solidFill>
              <a:schemeClr val="tx1"/>
            </a:solidFill>
          </a:endParaRPr>
        </a:p>
      </dsp:txBody>
      <dsp:txXfrm>
        <a:off x="3878236" y="638825"/>
        <a:ext cx="1699741" cy="4737135"/>
      </dsp:txXfrm>
    </dsp:sp>
    <dsp:sp modelId="{B7EBD68F-FF8B-4D73-88EA-A6D4C93ED5C3}">
      <dsp:nvSpPr>
        <dsp:cNvPr id="0" name=""/>
        <dsp:cNvSpPr/>
      </dsp:nvSpPr>
      <dsp:spPr>
        <a:xfrm>
          <a:off x="5815941" y="121611"/>
          <a:ext cx="1699741" cy="517214"/>
        </a:xfrm>
        <a:prstGeom prst="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dirty="0" smtClean="0"/>
            <a:t>College Resource Integration</a:t>
          </a:r>
          <a:endParaRPr lang="en-US" sz="1500" kern="1200" dirty="0"/>
        </a:p>
      </dsp:txBody>
      <dsp:txXfrm>
        <a:off x="5815941" y="121611"/>
        <a:ext cx="1699741" cy="517214"/>
      </dsp:txXfrm>
    </dsp:sp>
    <dsp:sp modelId="{EBC25906-0B07-4BB5-8CFC-DFC8EEAFDA6B}">
      <dsp:nvSpPr>
        <dsp:cNvPr id="0" name=""/>
        <dsp:cNvSpPr/>
      </dsp:nvSpPr>
      <dsp:spPr>
        <a:xfrm>
          <a:off x="5815941" y="638825"/>
          <a:ext cx="1699741" cy="4737135"/>
        </a:xfrm>
        <a:prstGeom prst="rect">
          <a:avLst/>
        </a:prstGeom>
        <a:solidFill>
          <a:schemeClr val="accent1">
            <a:alpha val="90000"/>
            <a:tint val="40000"/>
            <a:hueOff val="0"/>
            <a:satOff val="0"/>
            <a:lumOff val="0"/>
            <a:alphaOff val="0"/>
          </a:schemeClr>
        </a:solidFill>
        <a:ln w="10000" cap="flat" cmpd="sng" algn="ctr">
          <a:solidFill>
            <a:schemeClr val="accent1">
              <a:alpha val="90000"/>
              <a:tint val="40000"/>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Librarians</a:t>
          </a:r>
          <a:endParaRPr lang="en-US" sz="1500" kern="1200" dirty="0">
            <a:solidFill>
              <a:schemeClr val="accent1">
                <a:lumMod val="60000"/>
                <a:lumOff val="40000"/>
              </a:schemeClr>
            </a:solidFill>
          </a:endParaRPr>
        </a:p>
        <a:p>
          <a:pPr marL="228600" lvl="2"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Data Base- Research</a:t>
          </a:r>
          <a:endParaRPr lang="en-US" sz="1500" kern="1200" dirty="0">
            <a:solidFill>
              <a:schemeClr val="accent1">
                <a:lumMod val="60000"/>
                <a:lumOff val="40000"/>
              </a:schemeClr>
            </a:solidFill>
          </a:endParaRPr>
        </a:p>
        <a:p>
          <a:pPr marL="228600" lvl="2"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Work Citing Skills </a:t>
          </a:r>
          <a:endParaRPr lang="en-US" sz="1500" kern="1200" dirty="0">
            <a:solidFill>
              <a:schemeClr val="accent1">
                <a:lumMod val="60000"/>
                <a:lumOff val="40000"/>
              </a:schemeClr>
            </a:solidFill>
          </a:endParaRPr>
        </a:p>
        <a:p>
          <a:pPr marL="114300" lvl="1"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Financial Aid Specialist</a:t>
          </a:r>
          <a:endParaRPr lang="en-US" sz="1500" kern="1200" dirty="0">
            <a:solidFill>
              <a:schemeClr val="accent1">
                <a:lumMod val="60000"/>
                <a:lumOff val="40000"/>
              </a:schemeClr>
            </a:solidFill>
          </a:endParaRPr>
        </a:p>
        <a:p>
          <a:pPr marL="228600" lvl="2"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FASFA</a:t>
          </a:r>
          <a:endParaRPr lang="en-US" sz="1500" kern="1200" dirty="0">
            <a:solidFill>
              <a:schemeClr val="accent1">
                <a:lumMod val="60000"/>
                <a:lumOff val="40000"/>
              </a:schemeClr>
            </a:solidFill>
          </a:endParaRPr>
        </a:p>
        <a:p>
          <a:pPr marL="114300" lvl="1"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Advising Specialist</a:t>
          </a:r>
          <a:endParaRPr lang="en-US" sz="1500" kern="1200" dirty="0">
            <a:solidFill>
              <a:schemeClr val="accent1">
                <a:lumMod val="60000"/>
                <a:lumOff val="40000"/>
              </a:schemeClr>
            </a:solidFill>
          </a:endParaRPr>
        </a:p>
        <a:p>
          <a:pPr marL="228600" lvl="2"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Continued pathways</a:t>
          </a:r>
          <a:endParaRPr lang="en-US" sz="1500" kern="1200" dirty="0">
            <a:solidFill>
              <a:schemeClr val="accent1">
                <a:lumMod val="60000"/>
                <a:lumOff val="40000"/>
              </a:schemeClr>
            </a:solidFill>
          </a:endParaRPr>
        </a:p>
        <a:p>
          <a:pPr marL="114300" lvl="1"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Tutoring Resources</a:t>
          </a:r>
          <a:endParaRPr lang="en-US" sz="1500" kern="1200" dirty="0">
            <a:solidFill>
              <a:schemeClr val="accent1">
                <a:lumMod val="60000"/>
                <a:lumOff val="40000"/>
              </a:schemeClr>
            </a:solidFill>
          </a:endParaRPr>
        </a:p>
        <a:p>
          <a:pPr marL="228600" lvl="2"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Writer’s Corner</a:t>
          </a:r>
          <a:endParaRPr lang="en-US" sz="1500" kern="1200" dirty="0">
            <a:solidFill>
              <a:schemeClr val="accent1">
                <a:lumMod val="60000"/>
                <a:lumOff val="40000"/>
              </a:schemeClr>
            </a:solidFill>
          </a:endParaRPr>
        </a:p>
        <a:p>
          <a:pPr marL="228600" lvl="2"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Math </a:t>
          </a:r>
          <a:r>
            <a:rPr lang="en-US" sz="1500" kern="1200" smtClean="0">
              <a:solidFill>
                <a:schemeClr val="accent1">
                  <a:lumMod val="60000"/>
                  <a:lumOff val="40000"/>
                </a:schemeClr>
              </a:solidFill>
            </a:rPr>
            <a:t>Lab    </a:t>
          </a:r>
          <a:endParaRPr lang="en-US" sz="1500" kern="1200" dirty="0">
            <a:solidFill>
              <a:schemeClr val="accent1">
                <a:lumMod val="60000"/>
                <a:lumOff val="40000"/>
              </a:schemeClr>
            </a:solidFill>
          </a:endParaRPr>
        </a:p>
      </dsp:txBody>
      <dsp:txXfrm>
        <a:off x="5815941" y="638825"/>
        <a:ext cx="1699741" cy="473713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C4CEF2-3678-4214-881C-EB8EA1568BD8}">
      <dsp:nvSpPr>
        <dsp:cNvPr id="0" name=""/>
        <dsp:cNvSpPr/>
      </dsp:nvSpPr>
      <dsp:spPr>
        <a:xfrm>
          <a:off x="2800" y="15169"/>
          <a:ext cx="1683982" cy="479248"/>
        </a:xfrm>
        <a:prstGeom prst="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kern="1200" dirty="0" smtClean="0"/>
            <a:t>Workforce Integration  </a:t>
          </a:r>
          <a:endParaRPr lang="en-US" sz="1400" kern="1200" dirty="0"/>
        </a:p>
      </dsp:txBody>
      <dsp:txXfrm>
        <a:off x="2800" y="15169"/>
        <a:ext cx="1683982" cy="479248"/>
      </dsp:txXfrm>
    </dsp:sp>
    <dsp:sp modelId="{5D361077-5937-4A50-BDC0-7F70E9A19DC2}">
      <dsp:nvSpPr>
        <dsp:cNvPr id="0" name=""/>
        <dsp:cNvSpPr/>
      </dsp:nvSpPr>
      <dsp:spPr>
        <a:xfrm>
          <a:off x="2800" y="494417"/>
          <a:ext cx="1683982" cy="3919860"/>
        </a:xfrm>
        <a:prstGeom prst="rect">
          <a:avLst/>
        </a:prstGeom>
        <a:solidFill>
          <a:schemeClr val="accent1">
            <a:alpha val="90000"/>
            <a:tint val="40000"/>
            <a:hueOff val="0"/>
            <a:satOff val="0"/>
            <a:lumOff val="0"/>
            <a:alphaOff val="0"/>
          </a:schemeClr>
        </a:solidFill>
        <a:ln w="10000" cap="flat" cmpd="sng" algn="ctr">
          <a:solidFill>
            <a:schemeClr val="accent1">
              <a:alpha val="90000"/>
              <a:tint val="40000"/>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solidFill>
                <a:schemeClr val="accent1">
                  <a:lumMod val="60000"/>
                  <a:lumOff val="40000"/>
                </a:schemeClr>
              </a:solidFill>
            </a:rPr>
            <a:t>Career Exploration </a:t>
          </a:r>
          <a:endParaRPr lang="en-US" sz="1400" kern="1200" dirty="0">
            <a:solidFill>
              <a:schemeClr val="accent1">
                <a:lumMod val="60000"/>
                <a:lumOff val="40000"/>
              </a:schemeClr>
            </a:solidFill>
          </a:endParaRPr>
        </a:p>
        <a:p>
          <a:pPr marL="114300" lvl="1" indent="-114300" algn="l" defTabSz="622300">
            <a:lnSpc>
              <a:spcPct val="90000"/>
            </a:lnSpc>
            <a:spcBef>
              <a:spcPct val="0"/>
            </a:spcBef>
            <a:spcAft>
              <a:spcPct val="15000"/>
            </a:spcAft>
            <a:buChar char="••"/>
          </a:pPr>
          <a:r>
            <a:rPr lang="en-US" sz="1400" kern="1200" dirty="0" smtClean="0">
              <a:solidFill>
                <a:schemeClr val="accent1">
                  <a:lumMod val="60000"/>
                  <a:lumOff val="40000"/>
                </a:schemeClr>
              </a:solidFill>
            </a:rPr>
            <a:t>Resume Writing</a:t>
          </a:r>
          <a:endParaRPr lang="en-US" sz="1400" kern="1200" dirty="0">
            <a:solidFill>
              <a:schemeClr val="accent1">
                <a:lumMod val="60000"/>
                <a:lumOff val="40000"/>
              </a:schemeClr>
            </a:solidFill>
          </a:endParaRPr>
        </a:p>
        <a:p>
          <a:pPr marL="114300" lvl="1" indent="-114300" algn="l" defTabSz="622300">
            <a:lnSpc>
              <a:spcPct val="90000"/>
            </a:lnSpc>
            <a:spcBef>
              <a:spcPct val="0"/>
            </a:spcBef>
            <a:spcAft>
              <a:spcPct val="15000"/>
            </a:spcAft>
            <a:buChar char="••"/>
          </a:pPr>
          <a:r>
            <a:rPr lang="en-US" sz="1400" kern="1200" dirty="0" smtClean="0">
              <a:solidFill>
                <a:schemeClr val="accent1">
                  <a:lumMod val="60000"/>
                  <a:lumOff val="40000"/>
                </a:schemeClr>
              </a:solidFill>
            </a:rPr>
            <a:t>Job Search</a:t>
          </a:r>
          <a:endParaRPr lang="en-US" sz="1400" kern="1200" dirty="0">
            <a:solidFill>
              <a:schemeClr val="accent1">
                <a:lumMod val="60000"/>
                <a:lumOff val="40000"/>
              </a:schemeClr>
            </a:solidFill>
          </a:endParaRPr>
        </a:p>
      </dsp:txBody>
      <dsp:txXfrm>
        <a:off x="2800" y="494417"/>
        <a:ext cx="1683982" cy="3919860"/>
      </dsp:txXfrm>
    </dsp:sp>
    <dsp:sp modelId="{5A47D0BE-9814-45DD-ABB6-652EA7121FC4}">
      <dsp:nvSpPr>
        <dsp:cNvPr id="0" name=""/>
        <dsp:cNvSpPr/>
      </dsp:nvSpPr>
      <dsp:spPr>
        <a:xfrm>
          <a:off x="1922540" y="15169"/>
          <a:ext cx="1683982" cy="479248"/>
        </a:xfrm>
        <a:prstGeom prst="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kern="1200" dirty="0" smtClean="0"/>
            <a:t>Digital Literacy Integration </a:t>
          </a:r>
          <a:endParaRPr lang="en-US" sz="1400" kern="1200" dirty="0"/>
        </a:p>
      </dsp:txBody>
      <dsp:txXfrm>
        <a:off x="1922540" y="15169"/>
        <a:ext cx="1683982" cy="479248"/>
      </dsp:txXfrm>
    </dsp:sp>
    <dsp:sp modelId="{E1CA751D-3EFD-49E5-BF6F-EA814E0F2A6B}">
      <dsp:nvSpPr>
        <dsp:cNvPr id="0" name=""/>
        <dsp:cNvSpPr/>
      </dsp:nvSpPr>
      <dsp:spPr>
        <a:xfrm>
          <a:off x="1922540" y="494417"/>
          <a:ext cx="1683982" cy="3919860"/>
        </a:xfrm>
        <a:prstGeom prst="rect">
          <a:avLst/>
        </a:prstGeom>
        <a:solidFill>
          <a:schemeClr val="accent1">
            <a:alpha val="90000"/>
            <a:tint val="40000"/>
            <a:hueOff val="0"/>
            <a:satOff val="0"/>
            <a:lumOff val="0"/>
            <a:alphaOff val="0"/>
          </a:schemeClr>
        </a:solidFill>
        <a:ln w="10000" cap="flat" cmpd="sng" algn="ctr">
          <a:solidFill>
            <a:schemeClr val="accent1">
              <a:alpha val="90000"/>
              <a:tint val="40000"/>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solidFill>
                <a:schemeClr val="accent1">
                  <a:lumMod val="60000"/>
                  <a:lumOff val="40000"/>
                </a:schemeClr>
              </a:solidFill>
            </a:rPr>
            <a:t>PowerPoints </a:t>
          </a:r>
          <a:endParaRPr lang="en-US" sz="1400" kern="1200" dirty="0">
            <a:solidFill>
              <a:schemeClr val="accent1">
                <a:lumMod val="60000"/>
                <a:lumOff val="40000"/>
              </a:schemeClr>
            </a:solidFill>
          </a:endParaRPr>
        </a:p>
        <a:p>
          <a:pPr marL="114300" lvl="1" indent="-114300" algn="l" defTabSz="622300">
            <a:lnSpc>
              <a:spcPct val="90000"/>
            </a:lnSpc>
            <a:spcBef>
              <a:spcPct val="0"/>
            </a:spcBef>
            <a:spcAft>
              <a:spcPct val="15000"/>
            </a:spcAft>
            <a:buChar char="••"/>
          </a:pPr>
          <a:r>
            <a:rPr lang="en-US" sz="1400" kern="1200" dirty="0" smtClean="0">
              <a:solidFill>
                <a:schemeClr val="accent1">
                  <a:lumMod val="60000"/>
                  <a:lumOff val="40000"/>
                </a:schemeClr>
              </a:solidFill>
            </a:rPr>
            <a:t>Microsoft Word-Formatting  MLA/APA</a:t>
          </a:r>
          <a:endParaRPr lang="en-US" sz="1400" kern="1200" dirty="0">
            <a:solidFill>
              <a:schemeClr val="accent1">
                <a:lumMod val="60000"/>
                <a:lumOff val="40000"/>
              </a:schemeClr>
            </a:solidFill>
          </a:endParaRPr>
        </a:p>
        <a:p>
          <a:pPr marL="114300" lvl="1" indent="-114300" algn="l" defTabSz="622300">
            <a:lnSpc>
              <a:spcPct val="90000"/>
            </a:lnSpc>
            <a:spcBef>
              <a:spcPct val="0"/>
            </a:spcBef>
            <a:spcAft>
              <a:spcPct val="15000"/>
            </a:spcAft>
            <a:buChar char="••"/>
          </a:pPr>
          <a:r>
            <a:rPr lang="en-US" sz="1400" kern="1200" dirty="0" smtClean="0">
              <a:solidFill>
                <a:schemeClr val="accent1">
                  <a:lumMod val="60000"/>
                  <a:lumOff val="40000"/>
                </a:schemeClr>
              </a:solidFill>
            </a:rPr>
            <a:t>Amarillo College’s Online System-Blackboard </a:t>
          </a:r>
          <a:endParaRPr lang="en-US" sz="1400" kern="1200" dirty="0">
            <a:solidFill>
              <a:schemeClr val="accent1">
                <a:lumMod val="60000"/>
                <a:lumOff val="40000"/>
              </a:schemeClr>
            </a:solidFill>
          </a:endParaRPr>
        </a:p>
        <a:p>
          <a:pPr marL="228600" lvl="2" indent="-114300" algn="l" defTabSz="622300">
            <a:lnSpc>
              <a:spcPct val="90000"/>
            </a:lnSpc>
            <a:spcBef>
              <a:spcPct val="0"/>
            </a:spcBef>
            <a:spcAft>
              <a:spcPct val="15000"/>
            </a:spcAft>
            <a:buChar char="••"/>
          </a:pPr>
          <a:r>
            <a:rPr lang="en-US" sz="1400" kern="1200" dirty="0" smtClean="0">
              <a:solidFill>
                <a:schemeClr val="accent1">
                  <a:lumMod val="60000"/>
                  <a:lumOff val="40000"/>
                </a:schemeClr>
              </a:solidFill>
            </a:rPr>
            <a:t>Discussion Post</a:t>
          </a:r>
          <a:endParaRPr lang="en-US" sz="1400" kern="1200" dirty="0">
            <a:solidFill>
              <a:schemeClr val="accent1">
                <a:lumMod val="60000"/>
                <a:lumOff val="40000"/>
              </a:schemeClr>
            </a:solidFill>
          </a:endParaRPr>
        </a:p>
        <a:p>
          <a:pPr marL="228600" lvl="2" indent="-114300" algn="l" defTabSz="622300">
            <a:lnSpc>
              <a:spcPct val="90000"/>
            </a:lnSpc>
            <a:spcBef>
              <a:spcPct val="0"/>
            </a:spcBef>
            <a:spcAft>
              <a:spcPct val="15000"/>
            </a:spcAft>
            <a:buChar char="••"/>
          </a:pPr>
          <a:r>
            <a:rPr lang="en-US" sz="1400" kern="1200" dirty="0" smtClean="0">
              <a:solidFill>
                <a:schemeClr val="accent1">
                  <a:lumMod val="60000"/>
                  <a:lumOff val="40000"/>
                </a:schemeClr>
              </a:solidFill>
            </a:rPr>
            <a:t>Online Test/Quizzes</a:t>
          </a:r>
          <a:endParaRPr lang="en-US" sz="1400" kern="1200" dirty="0">
            <a:solidFill>
              <a:schemeClr val="accent1">
                <a:lumMod val="60000"/>
                <a:lumOff val="40000"/>
              </a:schemeClr>
            </a:solidFill>
          </a:endParaRPr>
        </a:p>
        <a:p>
          <a:pPr marL="228600" lvl="2" indent="-114300" algn="l" defTabSz="622300">
            <a:lnSpc>
              <a:spcPct val="90000"/>
            </a:lnSpc>
            <a:spcBef>
              <a:spcPct val="0"/>
            </a:spcBef>
            <a:spcAft>
              <a:spcPct val="15000"/>
            </a:spcAft>
            <a:buChar char="••"/>
          </a:pPr>
          <a:r>
            <a:rPr lang="en-US" sz="1400" kern="1200" dirty="0" smtClean="0">
              <a:solidFill>
                <a:schemeClr val="accent1">
                  <a:lumMod val="60000"/>
                  <a:lumOff val="40000"/>
                </a:schemeClr>
              </a:solidFill>
            </a:rPr>
            <a:t>Emailing</a:t>
          </a:r>
          <a:endParaRPr lang="en-US" sz="1400" kern="1200" dirty="0">
            <a:solidFill>
              <a:schemeClr val="accent1">
                <a:lumMod val="60000"/>
                <a:lumOff val="40000"/>
              </a:schemeClr>
            </a:solidFill>
          </a:endParaRPr>
        </a:p>
        <a:p>
          <a:pPr marL="228600" lvl="2" indent="-114300" algn="l" defTabSz="622300">
            <a:lnSpc>
              <a:spcPct val="90000"/>
            </a:lnSpc>
            <a:spcBef>
              <a:spcPct val="0"/>
            </a:spcBef>
            <a:spcAft>
              <a:spcPct val="15000"/>
            </a:spcAft>
            <a:buChar char="••"/>
          </a:pPr>
          <a:r>
            <a:rPr lang="en-US" sz="1400" kern="1200" dirty="0" smtClean="0">
              <a:solidFill>
                <a:schemeClr val="accent1">
                  <a:lumMod val="60000"/>
                  <a:lumOff val="40000"/>
                </a:schemeClr>
              </a:solidFill>
            </a:rPr>
            <a:t>Uploading Assignments  </a:t>
          </a:r>
          <a:endParaRPr lang="en-US" sz="1400" kern="1200" dirty="0">
            <a:solidFill>
              <a:schemeClr val="accent1">
                <a:lumMod val="60000"/>
                <a:lumOff val="40000"/>
              </a:schemeClr>
            </a:solidFill>
          </a:endParaRPr>
        </a:p>
        <a:p>
          <a:pPr marL="114300" lvl="1" indent="-114300" algn="l" defTabSz="622300">
            <a:lnSpc>
              <a:spcPct val="90000"/>
            </a:lnSpc>
            <a:spcBef>
              <a:spcPct val="0"/>
            </a:spcBef>
            <a:spcAft>
              <a:spcPct val="15000"/>
            </a:spcAft>
            <a:buChar char="••"/>
          </a:pPr>
          <a:r>
            <a:rPr lang="en-US" sz="1400" kern="1200" dirty="0" smtClean="0">
              <a:solidFill>
                <a:schemeClr val="accent1">
                  <a:lumMod val="60000"/>
                  <a:lumOff val="40000"/>
                </a:schemeClr>
              </a:solidFill>
            </a:rPr>
            <a:t>Thumb Drive Skills</a:t>
          </a:r>
          <a:endParaRPr lang="en-US" sz="1400" kern="1200" dirty="0">
            <a:solidFill>
              <a:schemeClr val="accent1">
                <a:lumMod val="60000"/>
                <a:lumOff val="40000"/>
              </a:schemeClr>
            </a:solidFill>
          </a:endParaRPr>
        </a:p>
        <a:p>
          <a:pPr marL="228600" lvl="2" indent="-114300" algn="l" defTabSz="622300">
            <a:lnSpc>
              <a:spcPct val="90000"/>
            </a:lnSpc>
            <a:spcBef>
              <a:spcPct val="0"/>
            </a:spcBef>
            <a:spcAft>
              <a:spcPct val="15000"/>
            </a:spcAft>
            <a:buChar char="••"/>
          </a:pPr>
          <a:r>
            <a:rPr lang="en-US" sz="1400" kern="1200" dirty="0" smtClean="0">
              <a:solidFill>
                <a:schemeClr val="accent1">
                  <a:lumMod val="60000"/>
                  <a:lumOff val="40000"/>
                </a:schemeClr>
              </a:solidFill>
            </a:rPr>
            <a:t>Storing &amp; Retrieving Documents   </a:t>
          </a:r>
          <a:endParaRPr lang="en-US" sz="1400" kern="1200" dirty="0">
            <a:solidFill>
              <a:schemeClr val="accent1">
                <a:lumMod val="60000"/>
                <a:lumOff val="40000"/>
              </a:schemeClr>
            </a:solidFill>
          </a:endParaRPr>
        </a:p>
      </dsp:txBody>
      <dsp:txXfrm>
        <a:off x="1922540" y="494417"/>
        <a:ext cx="1683982" cy="3919860"/>
      </dsp:txXfrm>
    </dsp:sp>
    <dsp:sp modelId="{1658D751-6895-406B-9E12-26D7E2BCDC9A}">
      <dsp:nvSpPr>
        <dsp:cNvPr id="0" name=""/>
        <dsp:cNvSpPr/>
      </dsp:nvSpPr>
      <dsp:spPr>
        <a:xfrm>
          <a:off x="3842280" y="15169"/>
          <a:ext cx="1683982" cy="479248"/>
        </a:xfrm>
        <a:prstGeom prst="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kern="1200" dirty="0" smtClean="0"/>
            <a:t>College Ready Integration</a:t>
          </a:r>
          <a:endParaRPr lang="en-US" sz="1400" kern="1200" dirty="0"/>
        </a:p>
      </dsp:txBody>
      <dsp:txXfrm>
        <a:off x="3842280" y="15169"/>
        <a:ext cx="1683982" cy="479248"/>
      </dsp:txXfrm>
    </dsp:sp>
    <dsp:sp modelId="{33DF316B-E67B-476D-8990-35B6540476FD}">
      <dsp:nvSpPr>
        <dsp:cNvPr id="0" name=""/>
        <dsp:cNvSpPr/>
      </dsp:nvSpPr>
      <dsp:spPr>
        <a:xfrm>
          <a:off x="3842280" y="494417"/>
          <a:ext cx="1683982" cy="3919860"/>
        </a:xfrm>
        <a:prstGeom prst="rect">
          <a:avLst/>
        </a:prstGeom>
        <a:solidFill>
          <a:schemeClr val="accent1">
            <a:alpha val="90000"/>
            <a:tint val="40000"/>
            <a:hueOff val="0"/>
            <a:satOff val="0"/>
            <a:lumOff val="0"/>
            <a:alphaOff val="0"/>
          </a:schemeClr>
        </a:solidFill>
        <a:ln w="10000" cap="flat" cmpd="sng" algn="ctr">
          <a:solidFill>
            <a:schemeClr val="accent1">
              <a:alpha val="90000"/>
              <a:tint val="40000"/>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solidFill>
                <a:schemeClr val="accent5">
                  <a:lumMod val="40000"/>
                  <a:lumOff val="60000"/>
                </a:schemeClr>
              </a:solidFill>
            </a:rPr>
            <a:t>Vocabulary </a:t>
          </a:r>
          <a:endParaRPr lang="en-US" sz="1400" kern="1200" dirty="0">
            <a:solidFill>
              <a:schemeClr val="accent5">
                <a:lumMod val="40000"/>
                <a:lumOff val="60000"/>
              </a:schemeClr>
            </a:solidFill>
          </a:endParaRPr>
        </a:p>
        <a:p>
          <a:pPr marL="114300" lvl="1" indent="-114300" algn="l" defTabSz="622300">
            <a:lnSpc>
              <a:spcPct val="90000"/>
            </a:lnSpc>
            <a:spcBef>
              <a:spcPct val="0"/>
            </a:spcBef>
            <a:spcAft>
              <a:spcPct val="15000"/>
            </a:spcAft>
            <a:buChar char="••"/>
          </a:pPr>
          <a:r>
            <a:rPr lang="en-US" sz="1400" kern="1200" dirty="0" smtClean="0">
              <a:solidFill>
                <a:schemeClr val="accent5">
                  <a:lumMod val="40000"/>
                  <a:lumOff val="60000"/>
                </a:schemeClr>
              </a:solidFill>
            </a:rPr>
            <a:t>Time Management</a:t>
          </a:r>
          <a:endParaRPr lang="en-US" sz="1400" kern="1200" dirty="0">
            <a:solidFill>
              <a:schemeClr val="accent5">
                <a:lumMod val="40000"/>
                <a:lumOff val="60000"/>
              </a:schemeClr>
            </a:solidFill>
          </a:endParaRPr>
        </a:p>
        <a:p>
          <a:pPr marL="114300" lvl="1" indent="-114300" algn="l" defTabSz="622300">
            <a:lnSpc>
              <a:spcPct val="90000"/>
            </a:lnSpc>
            <a:spcBef>
              <a:spcPct val="0"/>
            </a:spcBef>
            <a:spcAft>
              <a:spcPct val="15000"/>
            </a:spcAft>
            <a:buChar char="••"/>
          </a:pPr>
          <a:r>
            <a:rPr lang="en-US" sz="1400" kern="1200" dirty="0" smtClean="0">
              <a:solidFill>
                <a:schemeClr val="accent1">
                  <a:lumMod val="60000"/>
                  <a:lumOff val="40000"/>
                </a:schemeClr>
              </a:solidFill>
            </a:rPr>
            <a:t>Note Taking Skills </a:t>
          </a:r>
          <a:endParaRPr lang="en-US" sz="1400" kern="1200" dirty="0">
            <a:solidFill>
              <a:schemeClr val="accent1">
                <a:lumMod val="60000"/>
                <a:lumOff val="40000"/>
              </a:schemeClr>
            </a:solidFill>
          </a:endParaRPr>
        </a:p>
        <a:p>
          <a:pPr marL="114300" lvl="1" indent="-114300" algn="l" defTabSz="622300">
            <a:lnSpc>
              <a:spcPct val="90000"/>
            </a:lnSpc>
            <a:spcBef>
              <a:spcPct val="0"/>
            </a:spcBef>
            <a:spcAft>
              <a:spcPct val="15000"/>
            </a:spcAft>
            <a:buChar char="••"/>
          </a:pPr>
          <a:r>
            <a:rPr lang="en-US" sz="1400" kern="1200" dirty="0" smtClean="0">
              <a:solidFill>
                <a:schemeClr val="accent1">
                  <a:lumMod val="60000"/>
                  <a:lumOff val="40000"/>
                </a:schemeClr>
              </a:solidFill>
            </a:rPr>
            <a:t>Team Building</a:t>
          </a:r>
          <a:endParaRPr lang="en-US" sz="1400" kern="1200" dirty="0">
            <a:solidFill>
              <a:schemeClr val="accent1">
                <a:lumMod val="60000"/>
                <a:lumOff val="40000"/>
              </a:schemeClr>
            </a:solidFill>
          </a:endParaRPr>
        </a:p>
        <a:p>
          <a:pPr marL="228600" lvl="2" indent="-114300" algn="l" defTabSz="622300">
            <a:lnSpc>
              <a:spcPct val="90000"/>
            </a:lnSpc>
            <a:spcBef>
              <a:spcPct val="0"/>
            </a:spcBef>
            <a:spcAft>
              <a:spcPct val="15000"/>
            </a:spcAft>
            <a:buChar char="••"/>
          </a:pPr>
          <a:r>
            <a:rPr lang="en-US" sz="1400" kern="1200" dirty="0" smtClean="0">
              <a:solidFill>
                <a:schemeClr val="accent1">
                  <a:lumMod val="60000"/>
                  <a:lumOff val="40000"/>
                </a:schemeClr>
              </a:solidFill>
            </a:rPr>
            <a:t>Student Collaboration (PP presentation)</a:t>
          </a:r>
          <a:endParaRPr lang="en-US" sz="1400" kern="1200" dirty="0">
            <a:solidFill>
              <a:schemeClr val="accent1">
                <a:lumMod val="60000"/>
                <a:lumOff val="40000"/>
              </a:schemeClr>
            </a:solidFill>
          </a:endParaRPr>
        </a:p>
        <a:p>
          <a:pPr marL="114300" lvl="1" indent="-114300" algn="l" defTabSz="622300">
            <a:lnSpc>
              <a:spcPct val="90000"/>
            </a:lnSpc>
            <a:spcBef>
              <a:spcPct val="0"/>
            </a:spcBef>
            <a:spcAft>
              <a:spcPct val="15000"/>
            </a:spcAft>
            <a:buChar char="••"/>
          </a:pPr>
          <a:r>
            <a:rPr lang="en-US" sz="1400" kern="1200" dirty="0" smtClean="0">
              <a:solidFill>
                <a:schemeClr val="accent1">
                  <a:lumMod val="60000"/>
                  <a:lumOff val="40000"/>
                </a:schemeClr>
              </a:solidFill>
            </a:rPr>
            <a:t>Academic Reading</a:t>
          </a:r>
          <a:endParaRPr lang="en-US" sz="1400" kern="1200" dirty="0">
            <a:solidFill>
              <a:schemeClr val="accent1">
                <a:lumMod val="60000"/>
                <a:lumOff val="40000"/>
              </a:schemeClr>
            </a:solidFill>
          </a:endParaRPr>
        </a:p>
        <a:p>
          <a:pPr marL="228600" lvl="2" indent="-114300" algn="l" defTabSz="622300">
            <a:lnSpc>
              <a:spcPct val="90000"/>
            </a:lnSpc>
            <a:spcBef>
              <a:spcPct val="0"/>
            </a:spcBef>
            <a:spcAft>
              <a:spcPct val="15000"/>
            </a:spcAft>
            <a:buChar char="••"/>
          </a:pPr>
          <a:r>
            <a:rPr lang="en-US" sz="1400" kern="1200" dirty="0" smtClean="0">
              <a:solidFill>
                <a:schemeClr val="accent1">
                  <a:lumMod val="60000"/>
                  <a:lumOff val="40000"/>
                </a:schemeClr>
              </a:solidFill>
            </a:rPr>
            <a:t>Reading Guides(ELA students)  </a:t>
          </a:r>
          <a:endParaRPr lang="en-US" sz="1400" kern="1200" dirty="0">
            <a:solidFill>
              <a:schemeClr val="accent1">
                <a:lumMod val="60000"/>
                <a:lumOff val="40000"/>
              </a:schemeClr>
            </a:solidFill>
          </a:endParaRPr>
        </a:p>
        <a:p>
          <a:pPr marL="114300" lvl="1" indent="-114300" algn="l" defTabSz="622300">
            <a:lnSpc>
              <a:spcPct val="90000"/>
            </a:lnSpc>
            <a:spcBef>
              <a:spcPct val="0"/>
            </a:spcBef>
            <a:spcAft>
              <a:spcPct val="15000"/>
            </a:spcAft>
            <a:buChar char="••"/>
          </a:pPr>
          <a:r>
            <a:rPr lang="en-US" sz="1400" kern="1200" dirty="0" smtClean="0">
              <a:solidFill>
                <a:schemeClr val="accent1">
                  <a:lumMod val="60000"/>
                  <a:lumOff val="40000"/>
                </a:schemeClr>
              </a:solidFill>
            </a:rPr>
            <a:t>Intense Writing Skills</a:t>
          </a:r>
          <a:endParaRPr lang="en-US" sz="1400" kern="1200" dirty="0">
            <a:solidFill>
              <a:schemeClr val="accent1">
                <a:lumMod val="60000"/>
                <a:lumOff val="40000"/>
              </a:schemeClr>
            </a:solidFill>
          </a:endParaRPr>
        </a:p>
        <a:p>
          <a:pPr marL="114300" lvl="1" indent="-114300" algn="l" defTabSz="622300">
            <a:lnSpc>
              <a:spcPct val="90000"/>
            </a:lnSpc>
            <a:spcBef>
              <a:spcPct val="0"/>
            </a:spcBef>
            <a:spcAft>
              <a:spcPct val="15000"/>
            </a:spcAft>
            <a:buChar char="••"/>
          </a:pPr>
          <a:r>
            <a:rPr lang="en-US" sz="1400" kern="1200" dirty="0" smtClean="0">
              <a:solidFill>
                <a:schemeClr val="accent1">
                  <a:lumMod val="60000"/>
                  <a:lumOff val="40000"/>
                </a:schemeClr>
              </a:solidFill>
            </a:rPr>
            <a:t>Conversational Skills  </a:t>
          </a:r>
          <a:endParaRPr lang="en-US" sz="1400" kern="1200" dirty="0">
            <a:solidFill>
              <a:schemeClr val="accent1">
                <a:lumMod val="60000"/>
                <a:lumOff val="40000"/>
              </a:schemeClr>
            </a:solidFill>
          </a:endParaRPr>
        </a:p>
      </dsp:txBody>
      <dsp:txXfrm>
        <a:off x="3842280" y="494417"/>
        <a:ext cx="1683982" cy="3919860"/>
      </dsp:txXfrm>
    </dsp:sp>
    <dsp:sp modelId="{B7EBD68F-FF8B-4D73-88EA-A6D4C93ED5C3}">
      <dsp:nvSpPr>
        <dsp:cNvPr id="0" name=""/>
        <dsp:cNvSpPr/>
      </dsp:nvSpPr>
      <dsp:spPr>
        <a:xfrm>
          <a:off x="5762020" y="15169"/>
          <a:ext cx="1683982" cy="479248"/>
        </a:xfrm>
        <a:prstGeom prst="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kern="1200" dirty="0" smtClean="0"/>
            <a:t>College Resource Integration</a:t>
          </a:r>
          <a:endParaRPr lang="en-US" sz="1400" kern="1200" dirty="0"/>
        </a:p>
      </dsp:txBody>
      <dsp:txXfrm>
        <a:off x="5762020" y="15169"/>
        <a:ext cx="1683982" cy="479248"/>
      </dsp:txXfrm>
    </dsp:sp>
    <dsp:sp modelId="{EBC25906-0B07-4BB5-8CFC-DFC8EEAFDA6B}">
      <dsp:nvSpPr>
        <dsp:cNvPr id="0" name=""/>
        <dsp:cNvSpPr/>
      </dsp:nvSpPr>
      <dsp:spPr>
        <a:xfrm>
          <a:off x="5762020" y="494417"/>
          <a:ext cx="1683982" cy="3919860"/>
        </a:xfrm>
        <a:prstGeom prst="rect">
          <a:avLst/>
        </a:prstGeom>
        <a:solidFill>
          <a:schemeClr val="accent1">
            <a:alpha val="90000"/>
            <a:tint val="40000"/>
            <a:hueOff val="0"/>
            <a:satOff val="0"/>
            <a:lumOff val="0"/>
            <a:alphaOff val="0"/>
          </a:schemeClr>
        </a:solidFill>
        <a:ln w="10000" cap="flat" cmpd="sng" algn="ctr">
          <a:solidFill>
            <a:schemeClr val="accent1">
              <a:alpha val="90000"/>
              <a:tint val="40000"/>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solidFill>
                <a:schemeClr val="tx1"/>
              </a:solidFill>
            </a:rPr>
            <a:t>Librarians</a:t>
          </a:r>
          <a:endParaRPr lang="en-US" sz="1400" kern="1200" dirty="0">
            <a:solidFill>
              <a:schemeClr val="tx1"/>
            </a:solidFill>
          </a:endParaRPr>
        </a:p>
        <a:p>
          <a:pPr marL="228600" lvl="2" indent="-114300" algn="l" defTabSz="622300">
            <a:lnSpc>
              <a:spcPct val="90000"/>
            </a:lnSpc>
            <a:spcBef>
              <a:spcPct val="0"/>
            </a:spcBef>
            <a:spcAft>
              <a:spcPct val="15000"/>
            </a:spcAft>
            <a:buChar char="••"/>
          </a:pPr>
          <a:r>
            <a:rPr lang="en-US" sz="1400" kern="1200" dirty="0" smtClean="0">
              <a:solidFill>
                <a:schemeClr val="tx1"/>
              </a:solidFill>
            </a:rPr>
            <a:t>Data Base- Research</a:t>
          </a:r>
          <a:endParaRPr lang="en-US" sz="1400" kern="1200" dirty="0">
            <a:solidFill>
              <a:schemeClr val="tx1"/>
            </a:solidFill>
          </a:endParaRPr>
        </a:p>
        <a:p>
          <a:pPr marL="228600" lvl="2" indent="-114300" algn="l" defTabSz="622300">
            <a:lnSpc>
              <a:spcPct val="90000"/>
            </a:lnSpc>
            <a:spcBef>
              <a:spcPct val="0"/>
            </a:spcBef>
            <a:spcAft>
              <a:spcPct val="15000"/>
            </a:spcAft>
            <a:buChar char="••"/>
          </a:pPr>
          <a:r>
            <a:rPr lang="en-US" sz="1400" kern="1200" dirty="0" smtClean="0">
              <a:solidFill>
                <a:schemeClr val="tx1"/>
              </a:solidFill>
            </a:rPr>
            <a:t>Work Citing Skills </a:t>
          </a:r>
          <a:endParaRPr lang="en-US" sz="1400" kern="1200" dirty="0">
            <a:solidFill>
              <a:schemeClr val="tx1"/>
            </a:solidFill>
          </a:endParaRPr>
        </a:p>
        <a:p>
          <a:pPr marL="114300" lvl="1" indent="-114300" algn="l" defTabSz="622300">
            <a:lnSpc>
              <a:spcPct val="90000"/>
            </a:lnSpc>
            <a:spcBef>
              <a:spcPct val="0"/>
            </a:spcBef>
            <a:spcAft>
              <a:spcPct val="15000"/>
            </a:spcAft>
            <a:buChar char="••"/>
          </a:pPr>
          <a:r>
            <a:rPr lang="en-US" sz="1400" kern="1200" dirty="0" smtClean="0">
              <a:solidFill>
                <a:schemeClr val="tx1"/>
              </a:solidFill>
            </a:rPr>
            <a:t>Financial Aid Specialist</a:t>
          </a:r>
          <a:endParaRPr lang="en-US" sz="1400" kern="1200" dirty="0">
            <a:solidFill>
              <a:schemeClr val="tx1"/>
            </a:solidFill>
          </a:endParaRPr>
        </a:p>
        <a:p>
          <a:pPr marL="228600" lvl="2" indent="-114300" algn="l" defTabSz="622300">
            <a:lnSpc>
              <a:spcPct val="90000"/>
            </a:lnSpc>
            <a:spcBef>
              <a:spcPct val="0"/>
            </a:spcBef>
            <a:spcAft>
              <a:spcPct val="15000"/>
            </a:spcAft>
            <a:buChar char="••"/>
          </a:pPr>
          <a:r>
            <a:rPr lang="en-US" sz="1400" kern="1200" dirty="0" smtClean="0">
              <a:solidFill>
                <a:schemeClr val="tx1"/>
              </a:solidFill>
            </a:rPr>
            <a:t>FASFA</a:t>
          </a:r>
          <a:endParaRPr lang="en-US" sz="1400" kern="1200" dirty="0">
            <a:solidFill>
              <a:schemeClr val="tx1"/>
            </a:solidFill>
          </a:endParaRPr>
        </a:p>
        <a:p>
          <a:pPr marL="114300" lvl="1" indent="-114300" algn="l" defTabSz="622300">
            <a:lnSpc>
              <a:spcPct val="90000"/>
            </a:lnSpc>
            <a:spcBef>
              <a:spcPct val="0"/>
            </a:spcBef>
            <a:spcAft>
              <a:spcPct val="15000"/>
            </a:spcAft>
            <a:buChar char="••"/>
          </a:pPr>
          <a:r>
            <a:rPr lang="en-US" sz="1400" kern="1200" dirty="0" smtClean="0">
              <a:solidFill>
                <a:schemeClr val="tx1"/>
              </a:solidFill>
            </a:rPr>
            <a:t>Advising Specialist</a:t>
          </a:r>
          <a:endParaRPr lang="en-US" sz="1400" kern="1200" dirty="0">
            <a:solidFill>
              <a:schemeClr val="tx1"/>
            </a:solidFill>
          </a:endParaRPr>
        </a:p>
        <a:p>
          <a:pPr marL="228600" lvl="2" indent="-114300" algn="l" defTabSz="622300">
            <a:lnSpc>
              <a:spcPct val="90000"/>
            </a:lnSpc>
            <a:spcBef>
              <a:spcPct val="0"/>
            </a:spcBef>
            <a:spcAft>
              <a:spcPct val="15000"/>
            </a:spcAft>
            <a:buChar char="••"/>
          </a:pPr>
          <a:r>
            <a:rPr lang="en-US" sz="1400" kern="1200" dirty="0" smtClean="0">
              <a:solidFill>
                <a:schemeClr val="tx1"/>
              </a:solidFill>
            </a:rPr>
            <a:t>Continued pathway</a:t>
          </a:r>
          <a:endParaRPr lang="en-US" sz="1400" kern="1200" dirty="0">
            <a:solidFill>
              <a:schemeClr val="tx1"/>
            </a:solidFill>
          </a:endParaRPr>
        </a:p>
        <a:p>
          <a:pPr marL="114300" lvl="1" indent="-114300" algn="l" defTabSz="622300">
            <a:lnSpc>
              <a:spcPct val="90000"/>
            </a:lnSpc>
            <a:spcBef>
              <a:spcPct val="0"/>
            </a:spcBef>
            <a:spcAft>
              <a:spcPct val="15000"/>
            </a:spcAft>
            <a:buChar char="••"/>
          </a:pPr>
          <a:r>
            <a:rPr lang="en-US" sz="1400" kern="1200" dirty="0" smtClean="0">
              <a:solidFill>
                <a:schemeClr val="tx1"/>
              </a:solidFill>
            </a:rPr>
            <a:t>Tutoring Resources</a:t>
          </a:r>
          <a:endParaRPr lang="en-US" sz="1400" kern="1200" dirty="0">
            <a:solidFill>
              <a:schemeClr val="tx1"/>
            </a:solidFill>
          </a:endParaRPr>
        </a:p>
        <a:p>
          <a:pPr marL="228600" lvl="2" indent="-114300" algn="l" defTabSz="622300">
            <a:lnSpc>
              <a:spcPct val="90000"/>
            </a:lnSpc>
            <a:spcBef>
              <a:spcPct val="0"/>
            </a:spcBef>
            <a:spcAft>
              <a:spcPct val="15000"/>
            </a:spcAft>
            <a:buChar char="••"/>
          </a:pPr>
          <a:r>
            <a:rPr lang="en-US" sz="1400" kern="1200" dirty="0" smtClean="0">
              <a:solidFill>
                <a:schemeClr val="tx1"/>
              </a:solidFill>
            </a:rPr>
            <a:t>Writer’s Corner</a:t>
          </a:r>
          <a:endParaRPr lang="en-US" sz="1400" kern="1200" dirty="0">
            <a:solidFill>
              <a:schemeClr val="tx1"/>
            </a:solidFill>
          </a:endParaRPr>
        </a:p>
        <a:p>
          <a:pPr marL="228600" lvl="2" indent="-114300" algn="l" defTabSz="622300">
            <a:lnSpc>
              <a:spcPct val="90000"/>
            </a:lnSpc>
            <a:spcBef>
              <a:spcPct val="0"/>
            </a:spcBef>
            <a:spcAft>
              <a:spcPct val="15000"/>
            </a:spcAft>
            <a:buChar char="••"/>
          </a:pPr>
          <a:r>
            <a:rPr lang="en-US" sz="1400" kern="1200" dirty="0" smtClean="0">
              <a:solidFill>
                <a:schemeClr val="tx1"/>
              </a:solidFill>
            </a:rPr>
            <a:t>Math Lab  </a:t>
          </a:r>
          <a:endParaRPr lang="en-US" sz="1400" kern="1200" dirty="0">
            <a:solidFill>
              <a:schemeClr val="tx1"/>
            </a:solidFill>
          </a:endParaRPr>
        </a:p>
      </dsp:txBody>
      <dsp:txXfrm>
        <a:off x="5762020" y="494417"/>
        <a:ext cx="1683982" cy="391986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91B9C5-9518-4A9B-8435-2D4D4B46BCE1}">
      <dsp:nvSpPr>
        <dsp:cNvPr id="0" name=""/>
        <dsp:cNvSpPr/>
      </dsp:nvSpPr>
      <dsp:spPr>
        <a:xfrm>
          <a:off x="2783" y="824611"/>
          <a:ext cx="3901759" cy="459030"/>
        </a:xfrm>
        <a:prstGeom prst="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916CA91-9E55-48C0-A747-497E77E5BED9}">
      <dsp:nvSpPr>
        <dsp:cNvPr id="0" name=""/>
        <dsp:cNvSpPr/>
      </dsp:nvSpPr>
      <dsp:spPr>
        <a:xfrm>
          <a:off x="2783" y="997005"/>
          <a:ext cx="286637" cy="286637"/>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2349A64-F883-43EB-A25D-032471916F8C}">
      <dsp:nvSpPr>
        <dsp:cNvPr id="0" name=""/>
        <dsp:cNvSpPr/>
      </dsp:nvSpPr>
      <dsp:spPr>
        <a:xfrm>
          <a:off x="2783" y="0"/>
          <a:ext cx="3901759" cy="824611"/>
        </a:xfrm>
        <a:prstGeom prst="rect">
          <a:avLst/>
        </a:prstGeom>
        <a:noFill/>
        <a:ln w="100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00965" tIns="67310" rIns="100965" bIns="67310" numCol="1" spcCol="1270" anchor="ctr" anchorCtr="0">
          <a:noAutofit/>
        </a:bodyPr>
        <a:lstStyle/>
        <a:p>
          <a:pPr lvl="0" algn="ctr" defTabSz="2355850">
            <a:lnSpc>
              <a:spcPct val="90000"/>
            </a:lnSpc>
            <a:spcBef>
              <a:spcPct val="0"/>
            </a:spcBef>
            <a:spcAft>
              <a:spcPct val="35000"/>
            </a:spcAft>
          </a:pPr>
          <a:r>
            <a:rPr lang="en-US" sz="5300" kern="1200" dirty="0" smtClean="0"/>
            <a:t>Implement </a:t>
          </a:r>
          <a:endParaRPr lang="en-US" sz="5300" kern="1200" dirty="0"/>
        </a:p>
      </dsp:txBody>
      <dsp:txXfrm>
        <a:off x="2783" y="0"/>
        <a:ext cx="3901759" cy="824611"/>
      </dsp:txXfrm>
    </dsp:sp>
    <dsp:sp modelId="{67955FA3-D880-4985-A535-6BCE0C1D32D7}">
      <dsp:nvSpPr>
        <dsp:cNvPr id="0" name=""/>
        <dsp:cNvSpPr/>
      </dsp:nvSpPr>
      <dsp:spPr>
        <a:xfrm>
          <a:off x="2783" y="1665148"/>
          <a:ext cx="286630" cy="286630"/>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25011EAE-0CBC-41C8-9B46-6259EE54CD33}">
      <dsp:nvSpPr>
        <dsp:cNvPr id="0" name=""/>
        <dsp:cNvSpPr/>
      </dsp:nvSpPr>
      <dsp:spPr>
        <a:xfrm>
          <a:off x="275906" y="1474395"/>
          <a:ext cx="3628636" cy="668135"/>
        </a:xfrm>
        <a:prstGeom prst="rect">
          <a:avLst/>
        </a:prstGeom>
        <a:noFill/>
        <a:ln w="100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lvl="0" algn="l" defTabSz="755650">
            <a:lnSpc>
              <a:spcPct val="90000"/>
            </a:lnSpc>
            <a:spcBef>
              <a:spcPct val="0"/>
            </a:spcBef>
            <a:spcAft>
              <a:spcPct val="35000"/>
            </a:spcAft>
          </a:pPr>
          <a:r>
            <a:rPr lang="en-US" sz="1700" kern="1200" dirty="0" smtClean="0"/>
            <a:t>Speaking activities </a:t>
          </a:r>
          <a:endParaRPr lang="en-US" sz="1700" kern="1200" dirty="0"/>
        </a:p>
      </dsp:txBody>
      <dsp:txXfrm>
        <a:off x="275906" y="1474395"/>
        <a:ext cx="3628636" cy="668135"/>
      </dsp:txXfrm>
    </dsp:sp>
    <dsp:sp modelId="{EBA7CCDC-144E-4282-A3D8-4CACEE95BB18}">
      <dsp:nvSpPr>
        <dsp:cNvPr id="0" name=""/>
        <dsp:cNvSpPr/>
      </dsp:nvSpPr>
      <dsp:spPr>
        <a:xfrm>
          <a:off x="2783" y="2333284"/>
          <a:ext cx="286630" cy="286630"/>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2C6236AC-0A44-4274-ABA6-356637F585CB}">
      <dsp:nvSpPr>
        <dsp:cNvPr id="0" name=""/>
        <dsp:cNvSpPr/>
      </dsp:nvSpPr>
      <dsp:spPr>
        <a:xfrm>
          <a:off x="275906" y="2142531"/>
          <a:ext cx="3628636" cy="668135"/>
        </a:xfrm>
        <a:prstGeom prst="rect">
          <a:avLst/>
        </a:prstGeom>
        <a:noFill/>
        <a:ln w="100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lvl="0" algn="l" defTabSz="755650">
            <a:lnSpc>
              <a:spcPct val="90000"/>
            </a:lnSpc>
            <a:spcBef>
              <a:spcPct val="0"/>
            </a:spcBef>
            <a:spcAft>
              <a:spcPct val="35000"/>
            </a:spcAft>
          </a:pPr>
          <a:r>
            <a:rPr lang="en-US" sz="1700" kern="1200" dirty="0" smtClean="0"/>
            <a:t>Writing activities </a:t>
          </a:r>
          <a:endParaRPr lang="en-US" sz="1700" kern="1200" dirty="0"/>
        </a:p>
      </dsp:txBody>
      <dsp:txXfrm>
        <a:off x="275906" y="2142531"/>
        <a:ext cx="3628636" cy="668135"/>
      </dsp:txXfrm>
    </dsp:sp>
    <dsp:sp modelId="{F4BC064F-BAB0-445A-A8A5-26D8BBC1A2F0}">
      <dsp:nvSpPr>
        <dsp:cNvPr id="0" name=""/>
        <dsp:cNvSpPr/>
      </dsp:nvSpPr>
      <dsp:spPr>
        <a:xfrm>
          <a:off x="2783" y="3001420"/>
          <a:ext cx="286630" cy="286630"/>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7F288D03-E490-41E0-82A0-DB2A029D3377}">
      <dsp:nvSpPr>
        <dsp:cNvPr id="0" name=""/>
        <dsp:cNvSpPr/>
      </dsp:nvSpPr>
      <dsp:spPr>
        <a:xfrm>
          <a:off x="275906" y="2810667"/>
          <a:ext cx="3628636" cy="668135"/>
        </a:xfrm>
        <a:prstGeom prst="rect">
          <a:avLst/>
        </a:prstGeom>
        <a:noFill/>
        <a:ln w="100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lvl="0" algn="l" defTabSz="755650">
            <a:lnSpc>
              <a:spcPct val="90000"/>
            </a:lnSpc>
            <a:spcBef>
              <a:spcPct val="0"/>
            </a:spcBef>
            <a:spcAft>
              <a:spcPct val="35000"/>
            </a:spcAft>
          </a:pPr>
          <a:r>
            <a:rPr lang="en-US" sz="1700" kern="1200" dirty="0" smtClean="0"/>
            <a:t>Conversational activities</a:t>
          </a:r>
          <a:endParaRPr lang="en-US" sz="1700" kern="1200" dirty="0"/>
        </a:p>
      </dsp:txBody>
      <dsp:txXfrm>
        <a:off x="275906" y="2810667"/>
        <a:ext cx="3628636" cy="668135"/>
      </dsp:txXfrm>
    </dsp:sp>
    <dsp:sp modelId="{E273E704-230F-4D3B-A958-725D619376B3}">
      <dsp:nvSpPr>
        <dsp:cNvPr id="0" name=""/>
        <dsp:cNvSpPr/>
      </dsp:nvSpPr>
      <dsp:spPr>
        <a:xfrm>
          <a:off x="2783" y="3669556"/>
          <a:ext cx="286630" cy="286630"/>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1A9CDB04-56A9-4F1B-A39B-4D32E4254B23}">
      <dsp:nvSpPr>
        <dsp:cNvPr id="0" name=""/>
        <dsp:cNvSpPr/>
      </dsp:nvSpPr>
      <dsp:spPr>
        <a:xfrm>
          <a:off x="275906" y="3478803"/>
          <a:ext cx="3628636" cy="668135"/>
        </a:xfrm>
        <a:prstGeom prst="rect">
          <a:avLst/>
        </a:prstGeom>
        <a:noFill/>
        <a:ln w="100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lvl="0" algn="l" defTabSz="755650">
            <a:lnSpc>
              <a:spcPct val="90000"/>
            </a:lnSpc>
            <a:spcBef>
              <a:spcPct val="0"/>
            </a:spcBef>
            <a:spcAft>
              <a:spcPct val="35000"/>
            </a:spcAft>
          </a:pPr>
          <a:r>
            <a:rPr lang="en-US" sz="1700" kern="1200" dirty="0" smtClean="0"/>
            <a:t>Listening activities</a:t>
          </a:r>
          <a:endParaRPr lang="en-US" sz="1700" kern="1200" dirty="0"/>
        </a:p>
      </dsp:txBody>
      <dsp:txXfrm>
        <a:off x="275906" y="3478803"/>
        <a:ext cx="3628636" cy="668135"/>
      </dsp:txXfrm>
    </dsp:sp>
    <dsp:sp modelId="{4E87ACDB-9555-48E7-9E39-A1617D61550D}">
      <dsp:nvSpPr>
        <dsp:cNvPr id="0" name=""/>
        <dsp:cNvSpPr/>
      </dsp:nvSpPr>
      <dsp:spPr>
        <a:xfrm>
          <a:off x="4099631" y="824611"/>
          <a:ext cx="3901759" cy="459030"/>
        </a:xfrm>
        <a:prstGeom prst="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97C2991-89B6-45DA-9674-EE1A3573DA78}">
      <dsp:nvSpPr>
        <dsp:cNvPr id="0" name=""/>
        <dsp:cNvSpPr/>
      </dsp:nvSpPr>
      <dsp:spPr>
        <a:xfrm>
          <a:off x="4099631" y="997005"/>
          <a:ext cx="286637" cy="286637"/>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508CDAA-38B8-4CF1-B2F9-FF4A7070C868}">
      <dsp:nvSpPr>
        <dsp:cNvPr id="0" name=""/>
        <dsp:cNvSpPr/>
      </dsp:nvSpPr>
      <dsp:spPr>
        <a:xfrm>
          <a:off x="4099631" y="0"/>
          <a:ext cx="3901759" cy="824611"/>
        </a:xfrm>
        <a:prstGeom prst="rect">
          <a:avLst/>
        </a:prstGeom>
        <a:noFill/>
        <a:ln w="100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00965" tIns="67310" rIns="100965" bIns="67310" numCol="1" spcCol="1270" anchor="ctr" anchorCtr="0">
          <a:noAutofit/>
        </a:bodyPr>
        <a:lstStyle/>
        <a:p>
          <a:pPr lvl="0" algn="ctr" defTabSz="2355850">
            <a:lnSpc>
              <a:spcPct val="90000"/>
            </a:lnSpc>
            <a:spcBef>
              <a:spcPct val="0"/>
            </a:spcBef>
            <a:spcAft>
              <a:spcPct val="35000"/>
            </a:spcAft>
          </a:pPr>
          <a:r>
            <a:rPr lang="en-US" sz="5300" kern="1200" dirty="0" smtClean="0"/>
            <a:t>Support</a:t>
          </a:r>
          <a:endParaRPr lang="en-US" sz="5300" kern="1200" dirty="0"/>
        </a:p>
      </dsp:txBody>
      <dsp:txXfrm>
        <a:off x="4099631" y="0"/>
        <a:ext cx="3901759" cy="824611"/>
      </dsp:txXfrm>
    </dsp:sp>
    <dsp:sp modelId="{5555821B-481D-4D12-9476-4800DA366ED5}">
      <dsp:nvSpPr>
        <dsp:cNvPr id="0" name=""/>
        <dsp:cNvSpPr/>
      </dsp:nvSpPr>
      <dsp:spPr>
        <a:xfrm>
          <a:off x="4099631" y="1665148"/>
          <a:ext cx="286630" cy="286630"/>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541FA536-50DF-4E50-982C-E0C536F5B4BD}">
      <dsp:nvSpPr>
        <dsp:cNvPr id="0" name=""/>
        <dsp:cNvSpPr/>
      </dsp:nvSpPr>
      <dsp:spPr>
        <a:xfrm>
          <a:off x="4372754" y="1474395"/>
          <a:ext cx="3628636" cy="668135"/>
        </a:xfrm>
        <a:prstGeom prst="rect">
          <a:avLst/>
        </a:prstGeom>
        <a:noFill/>
        <a:ln w="100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lvl="0" algn="l" defTabSz="755650">
            <a:lnSpc>
              <a:spcPct val="90000"/>
            </a:lnSpc>
            <a:spcBef>
              <a:spcPct val="0"/>
            </a:spcBef>
            <a:spcAft>
              <a:spcPct val="35000"/>
            </a:spcAft>
          </a:pPr>
          <a:r>
            <a:rPr lang="en-US" sz="1700" kern="1200" dirty="0" smtClean="0"/>
            <a:t>In class IET support  </a:t>
          </a:r>
          <a:endParaRPr lang="en-US" sz="1700" kern="1200" dirty="0"/>
        </a:p>
      </dsp:txBody>
      <dsp:txXfrm>
        <a:off x="4372754" y="1474395"/>
        <a:ext cx="3628636" cy="668135"/>
      </dsp:txXfrm>
    </dsp:sp>
    <dsp:sp modelId="{04D18C61-7CEB-4ADF-B97C-026C7B93BB84}">
      <dsp:nvSpPr>
        <dsp:cNvPr id="0" name=""/>
        <dsp:cNvSpPr/>
      </dsp:nvSpPr>
      <dsp:spPr>
        <a:xfrm>
          <a:off x="4099631" y="2333284"/>
          <a:ext cx="286630" cy="286630"/>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85AA38A7-C44F-4D7B-BF28-E399184EFB49}">
      <dsp:nvSpPr>
        <dsp:cNvPr id="0" name=""/>
        <dsp:cNvSpPr/>
      </dsp:nvSpPr>
      <dsp:spPr>
        <a:xfrm>
          <a:off x="4372754" y="2142531"/>
          <a:ext cx="3628636" cy="668135"/>
        </a:xfrm>
        <a:prstGeom prst="rect">
          <a:avLst/>
        </a:prstGeom>
        <a:noFill/>
        <a:ln w="100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lvl="0" algn="l" defTabSz="755650">
            <a:lnSpc>
              <a:spcPct val="90000"/>
            </a:lnSpc>
            <a:spcBef>
              <a:spcPct val="0"/>
            </a:spcBef>
            <a:spcAft>
              <a:spcPct val="35000"/>
            </a:spcAft>
          </a:pPr>
          <a:r>
            <a:rPr lang="en-US" sz="1700" kern="1200" dirty="0" smtClean="0"/>
            <a:t>Support Labs on all AC campuses </a:t>
          </a:r>
          <a:endParaRPr lang="en-US" sz="1700" kern="1200" dirty="0"/>
        </a:p>
      </dsp:txBody>
      <dsp:txXfrm>
        <a:off x="4372754" y="2142531"/>
        <a:ext cx="3628636" cy="668135"/>
      </dsp:txXfrm>
    </dsp:sp>
    <dsp:sp modelId="{C58DC0EE-ECB6-4940-B5C9-8C9808FA3C55}">
      <dsp:nvSpPr>
        <dsp:cNvPr id="0" name=""/>
        <dsp:cNvSpPr/>
      </dsp:nvSpPr>
      <dsp:spPr>
        <a:xfrm>
          <a:off x="4099631" y="3001420"/>
          <a:ext cx="286630" cy="286630"/>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26B3CE4B-4BF8-4191-AE02-A1F027FA687A}">
      <dsp:nvSpPr>
        <dsp:cNvPr id="0" name=""/>
        <dsp:cNvSpPr/>
      </dsp:nvSpPr>
      <dsp:spPr>
        <a:xfrm>
          <a:off x="4372754" y="2810667"/>
          <a:ext cx="3628636" cy="668135"/>
        </a:xfrm>
        <a:prstGeom prst="rect">
          <a:avLst/>
        </a:prstGeom>
        <a:noFill/>
        <a:ln w="100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lvl="0" algn="l" defTabSz="755650">
            <a:lnSpc>
              <a:spcPct val="90000"/>
            </a:lnSpc>
            <a:spcBef>
              <a:spcPct val="0"/>
            </a:spcBef>
            <a:spcAft>
              <a:spcPct val="35000"/>
            </a:spcAft>
          </a:pPr>
          <a:r>
            <a:rPr lang="en-US" sz="1700" kern="1200" dirty="0" smtClean="0"/>
            <a:t>Adapt to current student schedule </a:t>
          </a:r>
          <a:endParaRPr lang="en-US" sz="1700" kern="1200" dirty="0"/>
        </a:p>
      </dsp:txBody>
      <dsp:txXfrm>
        <a:off x="4372754" y="2810667"/>
        <a:ext cx="3628636" cy="66813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59CD55-02F2-42F6-B601-BBC7F8A3FCC8}">
      <dsp:nvSpPr>
        <dsp:cNvPr id="0" name=""/>
        <dsp:cNvSpPr/>
      </dsp:nvSpPr>
      <dsp:spPr>
        <a:xfrm>
          <a:off x="0" y="268326"/>
          <a:ext cx="8305800" cy="1209640"/>
        </a:xfrm>
        <a:prstGeom prst="rightArrow">
          <a:avLst>
            <a:gd name="adj1" fmla="val 50000"/>
            <a:gd name="adj2" fmla="val 50000"/>
          </a:avLst>
        </a:prstGeom>
        <a:solidFill>
          <a:schemeClr val="accent1">
            <a:shade val="50000"/>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254000" bIns="192031" numCol="1" spcCol="1270" anchor="ctr" anchorCtr="0">
          <a:noAutofit/>
        </a:bodyPr>
        <a:lstStyle/>
        <a:p>
          <a:pPr lvl="0" algn="l" defTabSz="577850">
            <a:lnSpc>
              <a:spcPct val="90000"/>
            </a:lnSpc>
            <a:spcBef>
              <a:spcPct val="0"/>
            </a:spcBef>
            <a:spcAft>
              <a:spcPct val="35000"/>
            </a:spcAft>
          </a:pPr>
          <a:r>
            <a:rPr lang="en-US" sz="1300" b="1" kern="1200" dirty="0" smtClean="0"/>
            <a:t>IET Course Access</a:t>
          </a:r>
          <a:endParaRPr lang="en-US" sz="1300" b="1" kern="1200" dirty="0"/>
        </a:p>
      </dsp:txBody>
      <dsp:txXfrm>
        <a:off x="0" y="570736"/>
        <a:ext cx="8003390" cy="604820"/>
      </dsp:txXfrm>
    </dsp:sp>
    <dsp:sp modelId="{A7099939-55A1-4A22-A4B7-DBED2A50DB39}">
      <dsp:nvSpPr>
        <dsp:cNvPr id="0" name=""/>
        <dsp:cNvSpPr/>
      </dsp:nvSpPr>
      <dsp:spPr>
        <a:xfrm>
          <a:off x="0" y="1201134"/>
          <a:ext cx="2558186" cy="2330213"/>
        </a:xfrm>
        <a:prstGeom prst="rect">
          <a:avLst/>
        </a:prstGeom>
        <a:solidFill>
          <a:schemeClr val="lt1">
            <a:hueOff val="0"/>
            <a:satOff val="0"/>
            <a:lumOff val="0"/>
            <a:alphaOff val="0"/>
          </a:schemeClr>
        </a:solidFill>
        <a:ln w="10000" cap="flat" cmpd="sng" algn="ctr">
          <a:solidFill>
            <a:schemeClr val="accent1">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US" sz="1300" kern="1200" smtClean="0">
              <a:latin typeface="Arial Unicode MS" panose="020B0604020202020204" pitchFamily="34" charset="-128"/>
              <a:ea typeface="Arial Unicode MS" panose="020B0604020202020204" pitchFamily="34" charset="-128"/>
              <a:cs typeface="Arial Unicode MS" panose="020B0604020202020204" pitchFamily="34" charset="-128"/>
            </a:rPr>
            <a:t>。</a:t>
          </a:r>
          <a:r>
            <a:rPr lang="en-US" sz="1300" kern="1200" smtClean="0"/>
            <a:t>Teaching Assistant </a:t>
          </a:r>
          <a:r>
            <a:rPr lang="en-US" sz="1300" b="1" kern="1200" smtClean="0"/>
            <a:t>(TA)</a:t>
          </a:r>
        </a:p>
        <a:p>
          <a:pPr lvl="0" algn="l" defTabSz="577850">
            <a:lnSpc>
              <a:spcPct val="90000"/>
            </a:lnSpc>
            <a:spcBef>
              <a:spcPct val="0"/>
            </a:spcBef>
            <a:spcAft>
              <a:spcPct val="35000"/>
            </a:spcAft>
          </a:pPr>
          <a:r>
            <a:rPr lang="en-US" sz="1300" kern="1200" smtClean="0">
              <a:latin typeface="Arial Unicode MS" panose="020B0604020202020204" pitchFamily="34" charset="-128"/>
              <a:ea typeface="Arial Unicode MS" panose="020B0604020202020204" pitchFamily="34" charset="-128"/>
              <a:cs typeface="Arial Unicode MS" panose="020B0604020202020204" pitchFamily="34" charset="-128"/>
            </a:rPr>
            <a:t>。Instructor allowed enrollment for AEL students only</a:t>
          </a:r>
          <a:r>
            <a:rPr lang="en-US" sz="1300" b="1" kern="1200" smtClean="0"/>
            <a:t> (first 2 courses) </a:t>
          </a:r>
          <a:endParaRPr lang="en-US" sz="1300" b="1" kern="1200" dirty="0" smtClean="0"/>
        </a:p>
      </dsp:txBody>
      <dsp:txXfrm>
        <a:off x="0" y="1201134"/>
        <a:ext cx="2558186" cy="2330213"/>
      </dsp:txXfrm>
    </dsp:sp>
    <dsp:sp modelId="{BCA5312A-A3D4-4CA8-892C-F5454863B09A}">
      <dsp:nvSpPr>
        <dsp:cNvPr id="0" name=""/>
        <dsp:cNvSpPr/>
      </dsp:nvSpPr>
      <dsp:spPr>
        <a:xfrm>
          <a:off x="2558186" y="671540"/>
          <a:ext cx="5747613" cy="1209640"/>
        </a:xfrm>
        <a:prstGeom prst="rightArrow">
          <a:avLst>
            <a:gd name="adj1" fmla="val 50000"/>
            <a:gd name="adj2" fmla="val 50000"/>
          </a:avLst>
        </a:prstGeom>
        <a:solidFill>
          <a:schemeClr val="accent1">
            <a:shade val="50000"/>
            <a:hueOff val="0"/>
            <a:satOff val="-771"/>
            <a:lumOff val="29503"/>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254000" bIns="192031" numCol="1" spcCol="1270" anchor="ctr" anchorCtr="0">
          <a:noAutofit/>
        </a:bodyPr>
        <a:lstStyle/>
        <a:p>
          <a:pPr lvl="0" algn="l" defTabSz="577850">
            <a:lnSpc>
              <a:spcPct val="90000"/>
            </a:lnSpc>
            <a:spcBef>
              <a:spcPct val="0"/>
            </a:spcBef>
            <a:spcAft>
              <a:spcPct val="35000"/>
            </a:spcAft>
          </a:pPr>
          <a:r>
            <a:rPr lang="en-US" sz="1300" b="1" kern="1200" dirty="0" smtClean="0"/>
            <a:t>Assist Course Instructor</a:t>
          </a:r>
          <a:endParaRPr lang="en-US" sz="1300" b="1" kern="1200" dirty="0"/>
        </a:p>
      </dsp:txBody>
      <dsp:txXfrm>
        <a:off x="2558186" y="973950"/>
        <a:ext cx="5445203" cy="604820"/>
      </dsp:txXfrm>
    </dsp:sp>
    <dsp:sp modelId="{1AF7EA48-3744-4B9B-8691-CCC0CA8497C5}">
      <dsp:nvSpPr>
        <dsp:cNvPr id="0" name=""/>
        <dsp:cNvSpPr/>
      </dsp:nvSpPr>
      <dsp:spPr>
        <a:xfrm>
          <a:off x="2558186" y="1604348"/>
          <a:ext cx="2558186" cy="2330213"/>
        </a:xfrm>
        <a:prstGeom prst="rect">
          <a:avLst/>
        </a:prstGeom>
        <a:solidFill>
          <a:schemeClr val="lt1">
            <a:hueOff val="0"/>
            <a:satOff val="0"/>
            <a:lumOff val="0"/>
            <a:alphaOff val="0"/>
          </a:schemeClr>
        </a:solidFill>
        <a:ln w="10000" cap="flat" cmpd="sng" algn="ctr">
          <a:solidFill>
            <a:schemeClr val="accent1">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US" sz="1300" kern="12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r>
            <a:rPr lang="en-US" sz="1300" kern="1200" dirty="0" smtClean="0"/>
            <a:t>Assist with grading </a:t>
          </a:r>
          <a:endParaRPr lang="en-US" sz="1300" kern="1200" dirty="0"/>
        </a:p>
        <a:p>
          <a:pPr lvl="0" algn="l" defTabSz="577850">
            <a:lnSpc>
              <a:spcPct val="90000"/>
            </a:lnSpc>
            <a:spcBef>
              <a:spcPct val="0"/>
            </a:spcBef>
            <a:spcAft>
              <a:spcPct val="35000"/>
            </a:spcAft>
          </a:pPr>
          <a:r>
            <a:rPr lang="en-US" sz="1300" kern="12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r>
            <a:rPr lang="en-US" sz="1300" kern="1200" dirty="0" smtClean="0"/>
            <a:t>Assist with building          classroom assignments</a:t>
          </a:r>
          <a:endParaRPr lang="en-US" sz="1300" kern="1200" dirty="0"/>
        </a:p>
        <a:p>
          <a:pPr lvl="0" algn="l" defTabSz="577850">
            <a:lnSpc>
              <a:spcPct val="90000"/>
            </a:lnSpc>
            <a:spcBef>
              <a:spcPct val="0"/>
            </a:spcBef>
            <a:spcAft>
              <a:spcPct val="35000"/>
            </a:spcAft>
          </a:pPr>
          <a:r>
            <a:rPr lang="en-US" sz="1300" kern="12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r>
            <a:rPr lang="en-US" sz="1300" kern="1200" dirty="0" smtClean="0"/>
            <a:t>Attend classes daily with students</a:t>
          </a:r>
          <a:endParaRPr lang="en-US" sz="1300" kern="1200" dirty="0"/>
        </a:p>
      </dsp:txBody>
      <dsp:txXfrm>
        <a:off x="2558186" y="1604348"/>
        <a:ext cx="2558186" cy="2330213"/>
      </dsp:txXfrm>
    </dsp:sp>
    <dsp:sp modelId="{A0D35041-944B-413F-A566-F7401C50BCF4}">
      <dsp:nvSpPr>
        <dsp:cNvPr id="0" name=""/>
        <dsp:cNvSpPr/>
      </dsp:nvSpPr>
      <dsp:spPr>
        <a:xfrm>
          <a:off x="5116372" y="1074754"/>
          <a:ext cx="3189427" cy="1209640"/>
        </a:xfrm>
        <a:prstGeom prst="rightArrow">
          <a:avLst>
            <a:gd name="adj1" fmla="val 50000"/>
            <a:gd name="adj2" fmla="val 50000"/>
          </a:avLst>
        </a:prstGeom>
        <a:solidFill>
          <a:schemeClr val="accent1">
            <a:shade val="50000"/>
            <a:hueOff val="0"/>
            <a:satOff val="-771"/>
            <a:lumOff val="29503"/>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254000" bIns="192031" numCol="1" spcCol="1270" anchor="ctr" anchorCtr="0">
          <a:noAutofit/>
        </a:bodyPr>
        <a:lstStyle/>
        <a:p>
          <a:pPr lvl="0" algn="l" defTabSz="577850">
            <a:lnSpc>
              <a:spcPct val="90000"/>
            </a:lnSpc>
            <a:spcBef>
              <a:spcPct val="0"/>
            </a:spcBef>
            <a:spcAft>
              <a:spcPct val="35000"/>
            </a:spcAft>
          </a:pPr>
          <a:r>
            <a:rPr lang="en-US" sz="1300" b="1" kern="1200" dirty="0" smtClean="0"/>
            <a:t>Close Contact With Course Instructor</a:t>
          </a:r>
          <a:endParaRPr lang="en-US" sz="1300" b="1" kern="1200" dirty="0"/>
        </a:p>
      </dsp:txBody>
      <dsp:txXfrm>
        <a:off x="5116372" y="1377164"/>
        <a:ext cx="2887017" cy="604820"/>
      </dsp:txXfrm>
    </dsp:sp>
    <dsp:sp modelId="{783DA41C-A062-4B6D-A1BE-331C8A9D041A}">
      <dsp:nvSpPr>
        <dsp:cNvPr id="0" name=""/>
        <dsp:cNvSpPr/>
      </dsp:nvSpPr>
      <dsp:spPr>
        <a:xfrm>
          <a:off x="5116372" y="2007561"/>
          <a:ext cx="2558186" cy="2296111"/>
        </a:xfrm>
        <a:prstGeom prst="rect">
          <a:avLst/>
        </a:prstGeom>
        <a:solidFill>
          <a:schemeClr val="lt1">
            <a:hueOff val="0"/>
            <a:satOff val="0"/>
            <a:lumOff val="0"/>
            <a:alphaOff val="0"/>
          </a:schemeClr>
        </a:solidFill>
        <a:ln w="10000" cap="flat" cmpd="sng" algn="ctr">
          <a:solidFill>
            <a:schemeClr val="accent1">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US" sz="1300" kern="12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r>
            <a:rPr lang="en-US" sz="1300" kern="1200" dirty="0" smtClean="0"/>
            <a:t>Give updates on students </a:t>
          </a:r>
        </a:p>
        <a:p>
          <a:pPr lvl="0" algn="l" defTabSz="577850">
            <a:lnSpc>
              <a:spcPct val="90000"/>
            </a:lnSpc>
            <a:spcBef>
              <a:spcPct val="0"/>
            </a:spcBef>
            <a:spcAft>
              <a:spcPct val="35000"/>
            </a:spcAft>
          </a:pPr>
          <a:r>
            <a:rPr lang="en-US" sz="1300" kern="12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r>
            <a:rPr lang="en-US" sz="1300" kern="1200" dirty="0" smtClean="0"/>
            <a:t>Give student feedback</a:t>
          </a:r>
          <a:endParaRPr lang="en-US" sz="1300" kern="1200" dirty="0"/>
        </a:p>
      </dsp:txBody>
      <dsp:txXfrm>
        <a:off x="5116372" y="2007561"/>
        <a:ext cx="2558186" cy="229611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E15039-64EF-4151-92B2-0567EB66122B}">
      <dsp:nvSpPr>
        <dsp:cNvPr id="0" name=""/>
        <dsp:cNvSpPr/>
      </dsp:nvSpPr>
      <dsp:spPr>
        <a:xfrm>
          <a:off x="600313" y="0"/>
          <a:ext cx="6803548" cy="4572000"/>
        </a:xfrm>
        <a:prstGeom prst="rightArrow">
          <a:avLst/>
        </a:prstGeom>
        <a:solidFill>
          <a:schemeClr val="accent1">
            <a:tint val="40000"/>
            <a:hueOff val="0"/>
            <a:satOff val="0"/>
            <a:lumOff val="0"/>
            <a:alphaOff val="0"/>
          </a:schemeClr>
        </a:soli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93F7DCBD-1633-4727-8572-DFDDC2A72B2A}">
      <dsp:nvSpPr>
        <dsp:cNvPr id="0" name=""/>
        <dsp:cNvSpPr/>
      </dsp:nvSpPr>
      <dsp:spPr>
        <a:xfrm>
          <a:off x="271235" y="1371599"/>
          <a:ext cx="2401252" cy="182880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Attend trans course </a:t>
          </a:r>
          <a:r>
            <a:rPr lang="en-US" sz="2700" b="1" kern="1200" dirty="0" smtClean="0">
              <a:solidFill>
                <a:srgbClr val="C00000"/>
              </a:solidFill>
              <a:effectLst>
                <a:outerShdw blurRad="38100" dist="38100" dir="2700000" algn="tl">
                  <a:srgbClr val="000000">
                    <a:alpha val="43137"/>
                  </a:srgbClr>
                </a:outerShdw>
              </a:effectLst>
            </a:rPr>
            <a:t>85% </a:t>
          </a:r>
          <a:endParaRPr lang="en-US" sz="2700" b="1" kern="1200" dirty="0">
            <a:solidFill>
              <a:srgbClr val="C00000"/>
            </a:solidFill>
            <a:effectLst>
              <a:outerShdw blurRad="38100" dist="38100" dir="2700000" algn="tl">
                <a:srgbClr val="000000">
                  <a:alpha val="43137"/>
                </a:srgbClr>
              </a:outerShdw>
            </a:effectLst>
          </a:endParaRPr>
        </a:p>
      </dsp:txBody>
      <dsp:txXfrm>
        <a:off x="360510" y="1460874"/>
        <a:ext cx="2222702" cy="1650250"/>
      </dsp:txXfrm>
    </dsp:sp>
    <dsp:sp modelId="{3EA50AAC-D3AD-4E23-B179-04B2EA974EC7}">
      <dsp:nvSpPr>
        <dsp:cNvPr id="0" name=""/>
        <dsp:cNvSpPr/>
      </dsp:nvSpPr>
      <dsp:spPr>
        <a:xfrm>
          <a:off x="2801461" y="1371599"/>
          <a:ext cx="2401252" cy="182880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Class overall grade </a:t>
          </a:r>
          <a:r>
            <a:rPr lang="en-US" sz="2700" b="1" kern="1200" dirty="0" smtClean="0">
              <a:solidFill>
                <a:srgbClr val="C00000"/>
              </a:solidFill>
              <a:effectLst>
                <a:outerShdw blurRad="38100" dist="38100" dir="2700000" algn="tl">
                  <a:srgbClr val="000000">
                    <a:alpha val="43137"/>
                  </a:srgbClr>
                </a:outerShdw>
              </a:effectLst>
            </a:rPr>
            <a:t>75</a:t>
          </a:r>
          <a:endParaRPr lang="en-US" sz="2700" b="1" kern="1200" dirty="0">
            <a:solidFill>
              <a:srgbClr val="C00000"/>
            </a:solidFill>
            <a:effectLst>
              <a:outerShdw blurRad="38100" dist="38100" dir="2700000" algn="tl">
                <a:srgbClr val="000000">
                  <a:alpha val="43137"/>
                </a:srgbClr>
              </a:outerShdw>
            </a:effectLst>
          </a:endParaRPr>
        </a:p>
      </dsp:txBody>
      <dsp:txXfrm>
        <a:off x="2890736" y="1460874"/>
        <a:ext cx="2222702" cy="1650250"/>
      </dsp:txXfrm>
    </dsp:sp>
    <dsp:sp modelId="{A9F3A7A7-2533-4A9E-B881-630BFD25CD85}">
      <dsp:nvSpPr>
        <dsp:cNvPr id="0" name=""/>
        <dsp:cNvSpPr/>
      </dsp:nvSpPr>
      <dsp:spPr>
        <a:xfrm>
          <a:off x="5331687" y="1371599"/>
          <a:ext cx="2401252" cy="182880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1" u="sng" kern="1200" dirty="0" smtClean="0">
              <a:solidFill>
                <a:srgbClr val="C00000"/>
              </a:solidFill>
              <a:effectLst>
                <a:outerShdw blurRad="38100" dist="38100" dir="2700000" algn="tl">
                  <a:srgbClr val="000000">
                    <a:alpha val="43137"/>
                  </a:srgbClr>
                </a:outerShdw>
              </a:effectLst>
            </a:rPr>
            <a:t>100% </a:t>
          </a:r>
          <a:r>
            <a:rPr lang="en-US" sz="2700" b="0" kern="1200" dirty="0" smtClean="0"/>
            <a:t>completion </a:t>
          </a:r>
          <a:r>
            <a:rPr lang="en-US" sz="2700" kern="1200" dirty="0" smtClean="0"/>
            <a:t>of all trans assignments </a:t>
          </a:r>
          <a:endParaRPr lang="en-US" sz="2700" kern="1200" dirty="0"/>
        </a:p>
      </dsp:txBody>
      <dsp:txXfrm>
        <a:off x="5420962" y="1460874"/>
        <a:ext cx="2222702" cy="165025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954FD5-A51B-454A-B0F3-AC24A3F04F6C}">
      <dsp:nvSpPr>
        <dsp:cNvPr id="0" name=""/>
        <dsp:cNvSpPr/>
      </dsp:nvSpPr>
      <dsp:spPr>
        <a:xfrm>
          <a:off x="3980" y="507097"/>
          <a:ext cx="1875509" cy="1875509"/>
        </a:xfrm>
        <a:prstGeom prst="roundRect">
          <a:avLst>
            <a:gd name="adj" fmla="val 10000"/>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63AE7A-A45C-447C-80AC-06EA8FC7DC9D}">
      <dsp:nvSpPr>
        <dsp:cNvPr id="0" name=""/>
        <dsp:cNvSpPr/>
      </dsp:nvSpPr>
      <dsp:spPr>
        <a:xfrm>
          <a:off x="309296" y="1075414"/>
          <a:ext cx="1875509" cy="298948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b="1" u="sng" kern="1200" dirty="0" smtClean="0"/>
            <a:t>Technical Programs </a:t>
          </a:r>
          <a:endParaRPr lang="en-US" sz="1700" b="1" u="sng" kern="1200" dirty="0"/>
        </a:p>
        <a:p>
          <a:pPr marL="114300" lvl="1" indent="-114300" algn="l" defTabSz="688975">
            <a:lnSpc>
              <a:spcPct val="90000"/>
            </a:lnSpc>
            <a:spcBef>
              <a:spcPct val="0"/>
            </a:spcBef>
            <a:spcAft>
              <a:spcPct val="15000"/>
            </a:spcAft>
            <a:buChar char="••"/>
          </a:pPr>
          <a:r>
            <a:rPr lang="en-US" sz="1550" b="0" i="0" u="none" kern="1200" dirty="0" smtClean="0"/>
            <a:t>Automotive Technology</a:t>
          </a:r>
          <a:endParaRPr lang="en-US" sz="1550" kern="1200" dirty="0"/>
        </a:p>
        <a:p>
          <a:pPr marL="114300" lvl="1" indent="-114300" algn="l" defTabSz="688975">
            <a:lnSpc>
              <a:spcPct val="90000"/>
            </a:lnSpc>
            <a:spcBef>
              <a:spcPct val="0"/>
            </a:spcBef>
            <a:spcAft>
              <a:spcPct val="15000"/>
            </a:spcAft>
            <a:buChar char="••"/>
          </a:pPr>
          <a:r>
            <a:rPr lang="en-US" sz="1550" b="0" i="0" u="none" kern="1200" dirty="0" smtClean="0"/>
            <a:t>Aviation Maintenance Technology</a:t>
          </a:r>
          <a:endParaRPr lang="en-US" sz="1550" kern="1200" dirty="0"/>
        </a:p>
        <a:p>
          <a:pPr marL="114300" lvl="1" indent="-114300" algn="l" defTabSz="688975">
            <a:lnSpc>
              <a:spcPct val="90000"/>
            </a:lnSpc>
            <a:spcBef>
              <a:spcPct val="0"/>
            </a:spcBef>
            <a:spcAft>
              <a:spcPct val="15000"/>
            </a:spcAft>
            <a:buChar char="••"/>
          </a:pPr>
          <a:r>
            <a:rPr lang="en-US" sz="1550" b="0" i="0" u="none" kern="1200" dirty="0" smtClean="0"/>
            <a:t>Diesel Technology</a:t>
          </a:r>
          <a:endParaRPr lang="en-US" sz="1550" kern="1200" dirty="0"/>
        </a:p>
        <a:p>
          <a:pPr marL="114300" lvl="1" indent="-114300" algn="l" defTabSz="688975">
            <a:lnSpc>
              <a:spcPct val="90000"/>
            </a:lnSpc>
            <a:spcBef>
              <a:spcPct val="0"/>
            </a:spcBef>
            <a:spcAft>
              <a:spcPct val="15000"/>
            </a:spcAft>
            <a:buChar char="••"/>
          </a:pPr>
          <a:r>
            <a:rPr lang="en-US" sz="1550" b="0" i="0" u="none" kern="1200" dirty="0" smtClean="0"/>
            <a:t>Industrial Technology</a:t>
          </a:r>
          <a:endParaRPr lang="en-US" sz="1550" kern="1200" dirty="0"/>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endParaRPr lang="en-US" sz="1300" kern="1200" dirty="0"/>
        </a:p>
      </dsp:txBody>
      <dsp:txXfrm>
        <a:off x="364228" y="1130346"/>
        <a:ext cx="1765645" cy="2879623"/>
      </dsp:txXfrm>
    </dsp:sp>
    <dsp:sp modelId="{0E9908DD-9B93-4A12-8563-906FC4A4D9CC}">
      <dsp:nvSpPr>
        <dsp:cNvPr id="0" name=""/>
        <dsp:cNvSpPr/>
      </dsp:nvSpPr>
      <dsp:spPr>
        <a:xfrm rot="21589539">
          <a:off x="2240754" y="1215020"/>
          <a:ext cx="361266" cy="4506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2240754" y="1305317"/>
        <a:ext cx="252886" cy="270394"/>
      </dsp:txXfrm>
    </dsp:sp>
    <dsp:sp modelId="{3ED9689C-32DB-437F-904F-796D4FCACAEB}">
      <dsp:nvSpPr>
        <dsp:cNvPr id="0" name=""/>
        <dsp:cNvSpPr/>
      </dsp:nvSpPr>
      <dsp:spPr>
        <a:xfrm>
          <a:off x="2911674" y="498250"/>
          <a:ext cx="1875509" cy="1875509"/>
        </a:xfrm>
        <a:prstGeom prst="roundRect">
          <a:avLst>
            <a:gd name="adj" fmla="val 10000"/>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E68AC7-2FFA-441B-A562-B07ED2EC5A3E}">
      <dsp:nvSpPr>
        <dsp:cNvPr id="0" name=""/>
        <dsp:cNvSpPr/>
      </dsp:nvSpPr>
      <dsp:spPr>
        <a:xfrm>
          <a:off x="3216990" y="1048871"/>
          <a:ext cx="1875509" cy="302487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b="1" u="sng" kern="1200" dirty="0" smtClean="0"/>
            <a:t>Healthcare Programs </a:t>
          </a:r>
          <a:endParaRPr lang="en-US" sz="1700" b="1" u="sng" kern="1200" dirty="0"/>
        </a:p>
        <a:p>
          <a:pPr marL="114300" lvl="1" indent="-114300" algn="l" defTabSz="688975">
            <a:lnSpc>
              <a:spcPct val="90000"/>
            </a:lnSpc>
            <a:spcBef>
              <a:spcPct val="0"/>
            </a:spcBef>
            <a:spcAft>
              <a:spcPct val="15000"/>
            </a:spcAft>
            <a:buChar char="••"/>
          </a:pPr>
          <a:r>
            <a:rPr lang="en-US" sz="1550" b="0" i="0" u="none" kern="1200" dirty="0" smtClean="0"/>
            <a:t>Health and Medical Administrative Services</a:t>
          </a:r>
          <a:endParaRPr lang="en-US" sz="1550" kern="1200" dirty="0"/>
        </a:p>
        <a:p>
          <a:pPr marL="114300" lvl="1" indent="-114300" algn="l" defTabSz="688975">
            <a:lnSpc>
              <a:spcPct val="90000"/>
            </a:lnSpc>
            <a:spcBef>
              <a:spcPct val="0"/>
            </a:spcBef>
            <a:spcAft>
              <a:spcPct val="15000"/>
            </a:spcAft>
            <a:buChar char="••"/>
          </a:pPr>
          <a:r>
            <a:rPr lang="en-US" sz="1550" b="0" i="0" u="none" kern="1200" dirty="0" smtClean="0"/>
            <a:t>Dental Assisting / Assistant</a:t>
          </a:r>
          <a:endParaRPr lang="en-US" sz="1550" kern="1200" dirty="0"/>
        </a:p>
        <a:p>
          <a:pPr marL="114300" lvl="1" indent="-114300" algn="l" defTabSz="688975">
            <a:lnSpc>
              <a:spcPct val="90000"/>
            </a:lnSpc>
            <a:spcBef>
              <a:spcPct val="0"/>
            </a:spcBef>
            <a:spcAft>
              <a:spcPct val="15000"/>
            </a:spcAft>
            <a:buChar char="••"/>
          </a:pPr>
          <a:r>
            <a:rPr lang="en-US" sz="1550" kern="1200" dirty="0" smtClean="0"/>
            <a:t>Medical Assistant </a:t>
          </a:r>
          <a:endParaRPr lang="en-US" sz="1550" kern="1200" dirty="0"/>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endParaRPr lang="en-US" sz="1200" kern="1200" dirty="0"/>
        </a:p>
      </dsp:txBody>
      <dsp:txXfrm>
        <a:off x="3271922" y="1103803"/>
        <a:ext cx="1765645" cy="2915014"/>
      </dsp:txXfrm>
    </dsp:sp>
    <dsp:sp modelId="{EA23CC46-DA67-4E71-A38A-6EC7015357E1}">
      <dsp:nvSpPr>
        <dsp:cNvPr id="0" name=""/>
        <dsp:cNvSpPr/>
      </dsp:nvSpPr>
      <dsp:spPr>
        <a:xfrm rot="56300">
          <a:off x="5148424" y="1234910"/>
          <a:ext cx="361313" cy="4506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5148431" y="1324154"/>
        <a:ext cx="252919" cy="270394"/>
      </dsp:txXfrm>
    </dsp:sp>
    <dsp:sp modelId="{A6A52621-CE9F-4E41-B47E-90D4DAC77F36}">
      <dsp:nvSpPr>
        <dsp:cNvPr id="0" name=""/>
        <dsp:cNvSpPr/>
      </dsp:nvSpPr>
      <dsp:spPr>
        <a:xfrm>
          <a:off x="5819368" y="545874"/>
          <a:ext cx="1875509" cy="1875509"/>
        </a:xfrm>
        <a:prstGeom prst="roundRect">
          <a:avLst>
            <a:gd name="adj" fmla="val 10000"/>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CD2553-A267-4852-921D-9A40168B9381}">
      <dsp:nvSpPr>
        <dsp:cNvPr id="0" name=""/>
        <dsp:cNvSpPr/>
      </dsp:nvSpPr>
      <dsp:spPr>
        <a:xfrm>
          <a:off x="6124684" y="1191743"/>
          <a:ext cx="1875509" cy="283438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b="1" u="sng" kern="1200" dirty="0" smtClean="0">
              <a:solidFill>
                <a:schemeClr val="bg1"/>
              </a:solidFill>
            </a:rPr>
            <a:t>Business Programs </a:t>
          </a:r>
          <a:endParaRPr lang="en-US" sz="1700" b="1" u="sng" kern="1200" dirty="0">
            <a:solidFill>
              <a:schemeClr val="bg1"/>
            </a:solidFill>
          </a:endParaRPr>
        </a:p>
        <a:p>
          <a:pPr marL="114300" lvl="1" indent="-114300" algn="l" defTabSz="688975">
            <a:lnSpc>
              <a:spcPct val="90000"/>
            </a:lnSpc>
            <a:spcBef>
              <a:spcPct val="0"/>
            </a:spcBef>
            <a:spcAft>
              <a:spcPct val="15000"/>
            </a:spcAft>
            <a:buChar char="••"/>
          </a:pPr>
          <a:r>
            <a:rPr lang="en-US" sz="1550" b="0" i="0" u="none" kern="1200" dirty="0" smtClean="0"/>
            <a:t>Office Administration</a:t>
          </a:r>
          <a:endParaRPr lang="en-US" sz="1550" kern="1200" dirty="0"/>
        </a:p>
        <a:p>
          <a:pPr marL="114300" lvl="1" indent="-114300" algn="l" defTabSz="688975">
            <a:lnSpc>
              <a:spcPct val="90000"/>
            </a:lnSpc>
            <a:spcBef>
              <a:spcPct val="0"/>
            </a:spcBef>
            <a:spcAft>
              <a:spcPct val="15000"/>
            </a:spcAft>
            <a:buChar char="••"/>
          </a:pPr>
          <a:r>
            <a:rPr lang="en-US" sz="1550" kern="1200" dirty="0" smtClean="0"/>
            <a:t>Hospitality &amp; Food Management</a:t>
          </a:r>
          <a:endParaRPr lang="en-US" sz="1550" kern="1200" dirty="0"/>
        </a:p>
        <a:p>
          <a:pPr marL="114300" lvl="1" indent="-114300" algn="l" defTabSz="688975">
            <a:lnSpc>
              <a:spcPct val="90000"/>
            </a:lnSpc>
            <a:spcBef>
              <a:spcPct val="0"/>
            </a:spcBef>
            <a:spcAft>
              <a:spcPct val="15000"/>
            </a:spcAft>
            <a:buChar char="••"/>
          </a:pPr>
          <a:r>
            <a:rPr lang="en-US" sz="1550" kern="1200" dirty="0" smtClean="0"/>
            <a:t> </a:t>
          </a:r>
          <a:r>
            <a:rPr lang="en-US" sz="1550" b="0" i="0" u="none" kern="1200" dirty="0" smtClean="0"/>
            <a:t>Administrative Assistant and Secretarial Science</a:t>
          </a:r>
          <a:endParaRPr lang="en-US" sz="1550" kern="1200" dirty="0"/>
        </a:p>
      </dsp:txBody>
      <dsp:txXfrm>
        <a:off x="6179616" y="1246675"/>
        <a:ext cx="1765645" cy="272451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16D702-4FF8-4A55-ACB4-FE4956310119}">
      <dsp:nvSpPr>
        <dsp:cNvPr id="0" name=""/>
        <dsp:cNvSpPr/>
      </dsp:nvSpPr>
      <dsp:spPr>
        <a:xfrm>
          <a:off x="0" y="0"/>
          <a:ext cx="3246782" cy="4676775"/>
        </a:xfrm>
        <a:prstGeom prst="triangle">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6B11827-B2DA-45FB-814E-C2A637688F66}">
      <dsp:nvSpPr>
        <dsp:cNvPr id="0" name=""/>
        <dsp:cNvSpPr/>
      </dsp:nvSpPr>
      <dsp:spPr>
        <a:xfrm>
          <a:off x="1623391" y="470189"/>
          <a:ext cx="2110408" cy="1107080"/>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solidFill>
                <a:srgbClr val="C00000"/>
              </a:solidFill>
            </a:rPr>
            <a:t>79 % </a:t>
          </a:r>
          <a:r>
            <a:rPr lang="en-US" sz="2100" b="1" kern="1200" dirty="0" smtClean="0">
              <a:solidFill>
                <a:srgbClr val="C00000"/>
              </a:solidFill>
              <a:sym typeface="Symbol" panose="05050102010706020507" pitchFamily="18" charset="2"/>
            </a:rPr>
            <a:t></a:t>
          </a:r>
          <a:endParaRPr lang="en-US" sz="2100" b="1" kern="1200" dirty="0">
            <a:solidFill>
              <a:srgbClr val="C00000"/>
            </a:solidFill>
          </a:endParaRPr>
        </a:p>
      </dsp:txBody>
      <dsp:txXfrm>
        <a:off x="1677434" y="524232"/>
        <a:ext cx="2002322" cy="998994"/>
      </dsp:txXfrm>
    </dsp:sp>
    <dsp:sp modelId="{030E5642-CC8F-47F2-9008-5B3C0A0FF990}">
      <dsp:nvSpPr>
        <dsp:cNvPr id="0" name=""/>
        <dsp:cNvSpPr/>
      </dsp:nvSpPr>
      <dsp:spPr>
        <a:xfrm>
          <a:off x="1623391" y="1715654"/>
          <a:ext cx="2110408" cy="1107080"/>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IET/Trans </a:t>
          </a:r>
          <a:r>
            <a:rPr lang="en-US" sz="2100" b="1" kern="1200" dirty="0" smtClean="0">
              <a:solidFill>
                <a:srgbClr val="C00000"/>
              </a:solidFill>
            </a:rPr>
            <a:t>109</a:t>
          </a:r>
          <a:r>
            <a:rPr lang="en-US" sz="2100" kern="1200" dirty="0" smtClean="0"/>
            <a:t> Students 2015/2016 </a:t>
          </a:r>
          <a:endParaRPr lang="en-US" sz="2100" kern="1200" dirty="0"/>
        </a:p>
      </dsp:txBody>
      <dsp:txXfrm>
        <a:off x="1677434" y="1769697"/>
        <a:ext cx="2002322" cy="998994"/>
      </dsp:txXfrm>
    </dsp:sp>
    <dsp:sp modelId="{8F0AE21B-BF83-4AF6-9DC3-657AC387DD99}">
      <dsp:nvSpPr>
        <dsp:cNvPr id="0" name=""/>
        <dsp:cNvSpPr/>
      </dsp:nvSpPr>
      <dsp:spPr>
        <a:xfrm>
          <a:off x="1623391" y="2961120"/>
          <a:ext cx="2110408" cy="1107080"/>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IET/Tans </a:t>
          </a:r>
          <a:r>
            <a:rPr lang="en-US" sz="2100" b="1" kern="1200" dirty="0" smtClean="0">
              <a:solidFill>
                <a:srgbClr val="C00000"/>
              </a:solidFill>
            </a:rPr>
            <a:t>61 </a:t>
          </a:r>
          <a:r>
            <a:rPr lang="en-US" sz="2100" kern="1200" dirty="0" smtClean="0"/>
            <a:t>Students 2014/2015 </a:t>
          </a:r>
          <a:endParaRPr lang="en-US" sz="2100" kern="1200" dirty="0"/>
        </a:p>
      </dsp:txBody>
      <dsp:txXfrm>
        <a:off x="1677434" y="3015163"/>
        <a:ext cx="2002322" cy="99899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438193-A28E-402C-A7A0-D4E63352EFF0}">
      <dsp:nvSpPr>
        <dsp:cNvPr id="0" name=""/>
        <dsp:cNvSpPr/>
      </dsp:nvSpPr>
      <dsp:spPr>
        <a:xfrm>
          <a:off x="1568664" y="3754"/>
          <a:ext cx="2178564" cy="1089282"/>
        </a:xfrm>
        <a:prstGeom prst="roundRect">
          <a:avLst>
            <a:gd name="adj" fmla="val 1000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smtClean="0"/>
            <a:t>CNA  total </a:t>
          </a:r>
          <a:r>
            <a:rPr lang="en-US" sz="2200" b="1" kern="1200" dirty="0" smtClean="0">
              <a:solidFill>
                <a:srgbClr val="FFFF00"/>
              </a:solidFill>
              <a:effectLst>
                <a:outerShdw blurRad="38100" dist="38100" dir="2700000" algn="tl">
                  <a:srgbClr val="000000">
                    <a:alpha val="43137"/>
                  </a:srgbClr>
                </a:outerShdw>
              </a:effectLst>
            </a:rPr>
            <a:t>23</a:t>
          </a:r>
          <a:r>
            <a:rPr lang="en-US" sz="2200" kern="1200" dirty="0" smtClean="0"/>
            <a:t> </a:t>
          </a:r>
          <a:endParaRPr lang="en-US" sz="2200" kern="1200" dirty="0"/>
        </a:p>
      </dsp:txBody>
      <dsp:txXfrm>
        <a:off x="1600568" y="35658"/>
        <a:ext cx="2114756" cy="1025474"/>
      </dsp:txXfrm>
    </dsp:sp>
    <dsp:sp modelId="{8F061E39-709C-4775-A7B2-EC03A348DA35}">
      <dsp:nvSpPr>
        <dsp:cNvPr id="0" name=""/>
        <dsp:cNvSpPr/>
      </dsp:nvSpPr>
      <dsp:spPr>
        <a:xfrm>
          <a:off x="1786521" y="1093036"/>
          <a:ext cx="217856" cy="816961"/>
        </a:xfrm>
        <a:custGeom>
          <a:avLst/>
          <a:gdLst/>
          <a:ahLst/>
          <a:cxnLst/>
          <a:rect l="0" t="0" r="0" b="0"/>
          <a:pathLst>
            <a:path>
              <a:moveTo>
                <a:pt x="0" y="0"/>
              </a:moveTo>
              <a:lnTo>
                <a:pt x="0" y="816961"/>
              </a:lnTo>
              <a:lnTo>
                <a:pt x="217856" y="816961"/>
              </a:lnTo>
            </a:path>
          </a:pathLst>
        </a:custGeom>
        <a:noFill/>
        <a:ln w="1905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16007EB-FF1E-4FD9-BE73-2ED618859856}">
      <dsp:nvSpPr>
        <dsp:cNvPr id="0" name=""/>
        <dsp:cNvSpPr/>
      </dsp:nvSpPr>
      <dsp:spPr>
        <a:xfrm>
          <a:off x="2004377" y="1365357"/>
          <a:ext cx="1742851" cy="108928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b="1" kern="1200" dirty="0" smtClean="0">
              <a:solidFill>
                <a:srgbClr val="C00000"/>
              </a:solidFill>
            </a:rPr>
            <a:t>11</a:t>
          </a:r>
          <a:r>
            <a:rPr lang="en-US" sz="2200" kern="1200" dirty="0" smtClean="0"/>
            <a:t>  Moving into Clinical </a:t>
          </a:r>
          <a:endParaRPr lang="en-US" sz="2200" kern="1200" dirty="0"/>
        </a:p>
      </dsp:txBody>
      <dsp:txXfrm>
        <a:off x="2036281" y="1397261"/>
        <a:ext cx="1679043" cy="1025474"/>
      </dsp:txXfrm>
    </dsp:sp>
    <dsp:sp modelId="{DD58D7B4-2686-4090-AE60-8715336C2656}">
      <dsp:nvSpPr>
        <dsp:cNvPr id="0" name=""/>
        <dsp:cNvSpPr/>
      </dsp:nvSpPr>
      <dsp:spPr>
        <a:xfrm>
          <a:off x="1786521" y="1093036"/>
          <a:ext cx="217856" cy="2178564"/>
        </a:xfrm>
        <a:custGeom>
          <a:avLst/>
          <a:gdLst/>
          <a:ahLst/>
          <a:cxnLst/>
          <a:rect l="0" t="0" r="0" b="0"/>
          <a:pathLst>
            <a:path>
              <a:moveTo>
                <a:pt x="0" y="0"/>
              </a:moveTo>
              <a:lnTo>
                <a:pt x="0" y="2178564"/>
              </a:lnTo>
              <a:lnTo>
                <a:pt x="217856" y="2178564"/>
              </a:lnTo>
            </a:path>
          </a:pathLst>
        </a:custGeom>
        <a:noFill/>
        <a:ln w="1905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C901C04-73F7-4100-A1C4-9E7C2D8293DE}">
      <dsp:nvSpPr>
        <dsp:cNvPr id="0" name=""/>
        <dsp:cNvSpPr/>
      </dsp:nvSpPr>
      <dsp:spPr>
        <a:xfrm>
          <a:off x="2004377" y="2726960"/>
          <a:ext cx="1742851" cy="108928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b="1" kern="1200" dirty="0" smtClean="0">
              <a:solidFill>
                <a:srgbClr val="C00000"/>
              </a:solidFill>
            </a:rPr>
            <a:t>1o</a:t>
          </a:r>
          <a:r>
            <a:rPr lang="en-US" sz="2200" kern="1200" dirty="0" smtClean="0"/>
            <a:t> Intensive 8 week remediation</a:t>
          </a:r>
          <a:endParaRPr lang="en-US" sz="2200" kern="1200" dirty="0"/>
        </a:p>
      </dsp:txBody>
      <dsp:txXfrm>
        <a:off x="2036281" y="2758864"/>
        <a:ext cx="1679043" cy="1025474"/>
      </dsp:txXfrm>
    </dsp:sp>
    <dsp:sp modelId="{95E636A1-915F-40C2-A58D-D58826C0F00A}">
      <dsp:nvSpPr>
        <dsp:cNvPr id="0" name=""/>
        <dsp:cNvSpPr/>
      </dsp:nvSpPr>
      <dsp:spPr>
        <a:xfrm>
          <a:off x="1786521" y="1093036"/>
          <a:ext cx="217856" cy="3540167"/>
        </a:xfrm>
        <a:custGeom>
          <a:avLst/>
          <a:gdLst/>
          <a:ahLst/>
          <a:cxnLst/>
          <a:rect l="0" t="0" r="0" b="0"/>
          <a:pathLst>
            <a:path>
              <a:moveTo>
                <a:pt x="0" y="0"/>
              </a:moveTo>
              <a:lnTo>
                <a:pt x="0" y="3540167"/>
              </a:lnTo>
              <a:lnTo>
                <a:pt x="217856" y="3540167"/>
              </a:lnTo>
            </a:path>
          </a:pathLst>
        </a:custGeom>
        <a:noFill/>
        <a:ln w="1905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AA3D874-2E31-4E88-8816-DC23FA1E87FB}">
      <dsp:nvSpPr>
        <dsp:cNvPr id="0" name=""/>
        <dsp:cNvSpPr/>
      </dsp:nvSpPr>
      <dsp:spPr>
        <a:xfrm>
          <a:off x="2004377" y="4088563"/>
          <a:ext cx="1742851" cy="108928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b="1" kern="1200" dirty="0" smtClean="0">
              <a:solidFill>
                <a:srgbClr val="C00000"/>
              </a:solidFill>
            </a:rPr>
            <a:t>2</a:t>
          </a:r>
          <a:r>
            <a:rPr lang="en-US" sz="3000" kern="1200" dirty="0" smtClean="0"/>
            <a:t> </a:t>
          </a:r>
          <a:r>
            <a:rPr lang="en-US" sz="2200" kern="1200" dirty="0" smtClean="0"/>
            <a:t>referred back to ELL classes   </a:t>
          </a:r>
          <a:endParaRPr lang="en-US" sz="2200" kern="1200" dirty="0"/>
        </a:p>
      </dsp:txBody>
      <dsp:txXfrm>
        <a:off x="2036281" y="4120467"/>
        <a:ext cx="1679043" cy="1025474"/>
      </dsp:txXfrm>
    </dsp:sp>
    <dsp:sp modelId="{EE9966F4-447E-4504-B7F7-D05E3B14CF10}">
      <dsp:nvSpPr>
        <dsp:cNvPr id="0" name=""/>
        <dsp:cNvSpPr/>
      </dsp:nvSpPr>
      <dsp:spPr>
        <a:xfrm>
          <a:off x="4291870" y="3754"/>
          <a:ext cx="2178564" cy="1089282"/>
        </a:xfrm>
        <a:prstGeom prst="roundRect">
          <a:avLst>
            <a:gd name="adj" fmla="val 1000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smtClean="0"/>
            <a:t>Hospitality &amp; Food</a:t>
          </a:r>
        </a:p>
        <a:p>
          <a:pPr lvl="0" algn="ctr" defTabSz="977900">
            <a:lnSpc>
              <a:spcPct val="90000"/>
            </a:lnSpc>
            <a:spcBef>
              <a:spcPct val="0"/>
            </a:spcBef>
            <a:spcAft>
              <a:spcPct val="35000"/>
            </a:spcAft>
          </a:pPr>
          <a:r>
            <a:rPr lang="en-US" sz="2200" b="1" kern="1200" dirty="0" smtClean="0">
              <a:solidFill>
                <a:srgbClr val="FFFF00"/>
              </a:solidFill>
              <a:effectLst>
                <a:outerShdw blurRad="38100" dist="38100" dir="2700000" algn="tl">
                  <a:srgbClr val="000000">
                    <a:alpha val="43137"/>
                  </a:srgbClr>
                </a:outerShdw>
              </a:effectLst>
            </a:rPr>
            <a:t>12</a:t>
          </a:r>
          <a:endParaRPr lang="en-US" sz="2200" b="1" kern="1200" dirty="0">
            <a:solidFill>
              <a:srgbClr val="FFFF00"/>
            </a:solidFill>
            <a:effectLst>
              <a:outerShdw blurRad="38100" dist="38100" dir="2700000" algn="tl">
                <a:srgbClr val="000000">
                  <a:alpha val="43137"/>
                </a:srgbClr>
              </a:outerShdw>
            </a:effectLst>
          </a:endParaRPr>
        </a:p>
      </dsp:txBody>
      <dsp:txXfrm>
        <a:off x="4323774" y="35658"/>
        <a:ext cx="2114756" cy="1025474"/>
      </dsp:txXfrm>
    </dsp:sp>
    <dsp:sp modelId="{DD21BBD0-015F-4C72-89F5-B8D635764EF7}">
      <dsp:nvSpPr>
        <dsp:cNvPr id="0" name=""/>
        <dsp:cNvSpPr/>
      </dsp:nvSpPr>
      <dsp:spPr>
        <a:xfrm>
          <a:off x="4509727" y="1093036"/>
          <a:ext cx="217856" cy="816961"/>
        </a:xfrm>
        <a:custGeom>
          <a:avLst/>
          <a:gdLst/>
          <a:ahLst/>
          <a:cxnLst/>
          <a:rect l="0" t="0" r="0" b="0"/>
          <a:pathLst>
            <a:path>
              <a:moveTo>
                <a:pt x="0" y="0"/>
              </a:moveTo>
              <a:lnTo>
                <a:pt x="0" y="816961"/>
              </a:lnTo>
              <a:lnTo>
                <a:pt x="217856" y="816961"/>
              </a:lnTo>
            </a:path>
          </a:pathLst>
        </a:custGeom>
        <a:noFill/>
        <a:ln w="1905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8AD58B0-35FD-4297-BF75-43F2E8F1820F}">
      <dsp:nvSpPr>
        <dsp:cNvPr id="0" name=""/>
        <dsp:cNvSpPr/>
      </dsp:nvSpPr>
      <dsp:spPr>
        <a:xfrm>
          <a:off x="4727583" y="1365357"/>
          <a:ext cx="1742851" cy="108928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b="1" kern="1200" dirty="0" smtClean="0">
              <a:solidFill>
                <a:srgbClr val="C00000"/>
              </a:solidFill>
            </a:rPr>
            <a:t>10 </a:t>
          </a:r>
          <a:r>
            <a:rPr lang="en-US" sz="2200" kern="1200" dirty="0" smtClean="0"/>
            <a:t>Passed </a:t>
          </a:r>
          <a:r>
            <a:rPr lang="en-US" sz="2200" kern="12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r>
            <a:rPr lang="en-US" sz="2200" kern="1200" dirty="0" smtClean="0"/>
            <a:t>to next course</a:t>
          </a:r>
          <a:endParaRPr lang="en-US" sz="2200" kern="1200" dirty="0"/>
        </a:p>
      </dsp:txBody>
      <dsp:txXfrm>
        <a:off x="4759487" y="1397261"/>
        <a:ext cx="1679043" cy="1025474"/>
      </dsp:txXfrm>
    </dsp:sp>
    <dsp:sp modelId="{4DA874A1-F790-4D6D-A437-01ADD2B7398E}">
      <dsp:nvSpPr>
        <dsp:cNvPr id="0" name=""/>
        <dsp:cNvSpPr/>
      </dsp:nvSpPr>
      <dsp:spPr>
        <a:xfrm>
          <a:off x="4509727" y="1093036"/>
          <a:ext cx="217856" cy="2178564"/>
        </a:xfrm>
        <a:custGeom>
          <a:avLst/>
          <a:gdLst/>
          <a:ahLst/>
          <a:cxnLst/>
          <a:rect l="0" t="0" r="0" b="0"/>
          <a:pathLst>
            <a:path>
              <a:moveTo>
                <a:pt x="0" y="0"/>
              </a:moveTo>
              <a:lnTo>
                <a:pt x="0" y="2178564"/>
              </a:lnTo>
              <a:lnTo>
                <a:pt x="217856" y="2178564"/>
              </a:lnTo>
            </a:path>
          </a:pathLst>
        </a:custGeom>
        <a:noFill/>
        <a:ln w="1905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7F8EDEC-0E68-41C1-99B5-589045222632}">
      <dsp:nvSpPr>
        <dsp:cNvPr id="0" name=""/>
        <dsp:cNvSpPr/>
      </dsp:nvSpPr>
      <dsp:spPr>
        <a:xfrm>
          <a:off x="4727583" y="2726960"/>
          <a:ext cx="1742851" cy="108928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b="1" kern="1200" dirty="0" smtClean="0">
              <a:solidFill>
                <a:srgbClr val="C00000"/>
              </a:solidFill>
            </a:rPr>
            <a:t>2</a:t>
          </a:r>
          <a:r>
            <a:rPr lang="en-US" sz="2200" kern="1200" dirty="0" smtClean="0"/>
            <a:t> Dropped Course </a:t>
          </a:r>
          <a:endParaRPr lang="en-US" sz="2200" kern="1200" dirty="0"/>
        </a:p>
      </dsp:txBody>
      <dsp:txXfrm>
        <a:off x="4759487" y="2758864"/>
        <a:ext cx="1679043" cy="102547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D85EAB-195C-4609-945E-D6F7C5DA1434}">
      <dsp:nvSpPr>
        <dsp:cNvPr id="0" name=""/>
        <dsp:cNvSpPr/>
      </dsp:nvSpPr>
      <dsp:spPr>
        <a:xfrm>
          <a:off x="2327" y="164572"/>
          <a:ext cx="3596878" cy="1438751"/>
        </a:xfrm>
        <a:prstGeom prst="chevron">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940" tIns="13970" rIns="0" bIns="1397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bg1"/>
              </a:solidFill>
            </a:rPr>
            <a:t>Spring - </a:t>
          </a:r>
          <a:r>
            <a:rPr lang="en-US" sz="3200" b="1" kern="1200" dirty="0" smtClean="0">
              <a:solidFill>
                <a:srgbClr val="FFFF00"/>
              </a:solidFill>
              <a:effectLst>
                <a:outerShdw blurRad="38100" dist="38100" dir="2700000" algn="tl">
                  <a:srgbClr val="000000">
                    <a:alpha val="43137"/>
                  </a:srgbClr>
                </a:outerShdw>
              </a:effectLst>
            </a:rPr>
            <a:t>12</a:t>
          </a:r>
          <a:endParaRPr lang="en-US" sz="3200" b="1" kern="1200" dirty="0">
            <a:solidFill>
              <a:srgbClr val="FFFF00"/>
            </a:solidFill>
            <a:effectLst>
              <a:outerShdw blurRad="38100" dist="38100" dir="2700000" algn="tl">
                <a:srgbClr val="000000">
                  <a:alpha val="43137"/>
                </a:srgbClr>
              </a:outerShdw>
            </a:effectLst>
          </a:endParaRPr>
        </a:p>
      </dsp:txBody>
      <dsp:txXfrm>
        <a:off x="721703" y="164572"/>
        <a:ext cx="2158127" cy="1438751"/>
      </dsp:txXfrm>
    </dsp:sp>
    <dsp:sp modelId="{05CC0E87-9B10-433B-8848-EE943C50404B}">
      <dsp:nvSpPr>
        <dsp:cNvPr id="0" name=""/>
        <dsp:cNvSpPr/>
      </dsp:nvSpPr>
      <dsp:spPr>
        <a:xfrm>
          <a:off x="3131611" y="286866"/>
          <a:ext cx="2985408" cy="1194163"/>
        </a:xfrm>
        <a:prstGeom prst="chevron">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7940" tIns="13970" rIns="0" bIns="13970" numCol="1" spcCol="1270" anchor="ctr" anchorCtr="0">
          <a:noAutofit/>
        </a:bodyPr>
        <a:lstStyle/>
        <a:p>
          <a:pPr lvl="0" algn="ctr" defTabSz="977900">
            <a:lnSpc>
              <a:spcPct val="90000"/>
            </a:lnSpc>
            <a:spcBef>
              <a:spcPct val="0"/>
            </a:spcBef>
            <a:spcAft>
              <a:spcPct val="35000"/>
            </a:spcAft>
          </a:pPr>
          <a:r>
            <a:rPr lang="en-US" sz="2200" b="1" kern="1200" dirty="0" smtClean="0">
              <a:solidFill>
                <a:srgbClr val="C00000"/>
              </a:solidFill>
            </a:rPr>
            <a:t>10 </a:t>
          </a:r>
          <a:r>
            <a:rPr lang="en-US" sz="2200" kern="1200" dirty="0" smtClean="0"/>
            <a:t>Passed first Course</a:t>
          </a:r>
          <a:endParaRPr lang="en-US" sz="2200" kern="1200" dirty="0"/>
        </a:p>
      </dsp:txBody>
      <dsp:txXfrm>
        <a:off x="3728693" y="286866"/>
        <a:ext cx="1791245" cy="1194163"/>
      </dsp:txXfrm>
    </dsp:sp>
    <dsp:sp modelId="{4CDB6E13-45E0-4CD4-8700-3ABACE7BA385}">
      <dsp:nvSpPr>
        <dsp:cNvPr id="0" name=""/>
        <dsp:cNvSpPr/>
      </dsp:nvSpPr>
      <dsp:spPr>
        <a:xfrm>
          <a:off x="5699063" y="286866"/>
          <a:ext cx="2985408" cy="1194163"/>
        </a:xfrm>
        <a:prstGeom prst="chevron">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7940" tIns="13970" rIns="0" bIns="13970" numCol="1" spcCol="1270" anchor="ctr" anchorCtr="0">
          <a:noAutofit/>
        </a:bodyPr>
        <a:lstStyle/>
        <a:p>
          <a:pPr lvl="0" algn="ctr" defTabSz="977900">
            <a:lnSpc>
              <a:spcPct val="90000"/>
            </a:lnSpc>
            <a:spcBef>
              <a:spcPct val="0"/>
            </a:spcBef>
            <a:spcAft>
              <a:spcPct val="35000"/>
            </a:spcAft>
          </a:pPr>
          <a:r>
            <a:rPr lang="en-US" sz="2200" b="1" kern="1200" dirty="0" smtClean="0">
              <a:solidFill>
                <a:srgbClr val="C00000"/>
              </a:solidFill>
              <a:effectLst>
                <a:outerShdw blurRad="38100" dist="38100" dir="2700000" algn="tl">
                  <a:srgbClr val="000000">
                    <a:alpha val="43137"/>
                  </a:srgbClr>
                </a:outerShdw>
              </a:effectLst>
            </a:rPr>
            <a:t>2</a:t>
          </a:r>
          <a:r>
            <a:rPr lang="en-US" sz="2200" kern="1200" dirty="0" smtClean="0"/>
            <a:t> Dropped Course </a:t>
          </a:r>
          <a:endParaRPr lang="en-US" sz="2200" kern="1200" dirty="0"/>
        </a:p>
      </dsp:txBody>
      <dsp:txXfrm>
        <a:off x="6296145" y="286866"/>
        <a:ext cx="1791245" cy="1194163"/>
      </dsp:txXfrm>
    </dsp:sp>
    <dsp:sp modelId="{B204BDA4-AD60-4D8D-8EDA-03DCC9A9C98F}">
      <dsp:nvSpPr>
        <dsp:cNvPr id="0" name=""/>
        <dsp:cNvSpPr/>
      </dsp:nvSpPr>
      <dsp:spPr>
        <a:xfrm>
          <a:off x="2327" y="1804749"/>
          <a:ext cx="3596878" cy="1438751"/>
        </a:xfrm>
        <a:prstGeom prst="chevron">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940" tIns="13970" rIns="0" bIns="13970" numCol="1" spcCol="1270" anchor="ctr" anchorCtr="0">
          <a:noAutofit/>
        </a:bodyPr>
        <a:lstStyle/>
        <a:p>
          <a:pPr lvl="0" algn="ctr" defTabSz="977900">
            <a:lnSpc>
              <a:spcPct val="90000"/>
            </a:lnSpc>
            <a:spcBef>
              <a:spcPct val="0"/>
            </a:spcBef>
            <a:spcAft>
              <a:spcPct val="35000"/>
            </a:spcAft>
          </a:pPr>
          <a:r>
            <a:rPr lang="en-US" sz="2200" kern="1200" dirty="0" smtClean="0"/>
            <a:t>Summer I- </a:t>
          </a:r>
          <a:r>
            <a:rPr lang="en-US" sz="2800" b="1" kern="1200" dirty="0" smtClean="0">
              <a:solidFill>
                <a:srgbClr val="FFFF00"/>
              </a:solidFill>
              <a:effectLst>
                <a:outerShdw blurRad="38100" dist="38100" dir="2700000" algn="tl">
                  <a:srgbClr val="000000">
                    <a:alpha val="43137"/>
                  </a:srgbClr>
                </a:outerShdw>
              </a:effectLst>
            </a:rPr>
            <a:t>10</a:t>
          </a:r>
          <a:endParaRPr lang="en-US" sz="2800" b="1" kern="1200" dirty="0">
            <a:solidFill>
              <a:srgbClr val="FFFF00"/>
            </a:solidFill>
            <a:effectLst>
              <a:outerShdw blurRad="38100" dist="38100" dir="2700000" algn="tl">
                <a:srgbClr val="000000">
                  <a:alpha val="43137"/>
                </a:srgbClr>
              </a:outerShdw>
            </a:effectLst>
          </a:endParaRPr>
        </a:p>
      </dsp:txBody>
      <dsp:txXfrm>
        <a:off x="721703" y="1804749"/>
        <a:ext cx="2158127" cy="1438751"/>
      </dsp:txXfrm>
    </dsp:sp>
    <dsp:sp modelId="{7C9348F6-2C33-47EA-A233-8E8CCCEE3B77}">
      <dsp:nvSpPr>
        <dsp:cNvPr id="0" name=""/>
        <dsp:cNvSpPr/>
      </dsp:nvSpPr>
      <dsp:spPr>
        <a:xfrm>
          <a:off x="3131611" y="1927043"/>
          <a:ext cx="2985408" cy="1194163"/>
        </a:xfrm>
        <a:prstGeom prst="chevron">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C00000"/>
              </a:solidFill>
              <a:effectLst>
                <a:outerShdw blurRad="38100" dist="38100" dir="2700000" algn="tl">
                  <a:srgbClr val="000000">
                    <a:alpha val="43137"/>
                  </a:srgbClr>
                </a:outerShdw>
              </a:effectLst>
            </a:rPr>
            <a:t>5</a:t>
          </a:r>
          <a:r>
            <a:rPr lang="en-US" sz="2000" kern="1200" dirty="0" smtClean="0"/>
            <a:t> Passed two Courses</a:t>
          </a:r>
          <a:endParaRPr lang="en-US" sz="2000" kern="1200" dirty="0"/>
        </a:p>
      </dsp:txBody>
      <dsp:txXfrm>
        <a:off x="3728693" y="1927043"/>
        <a:ext cx="1791245" cy="1194163"/>
      </dsp:txXfrm>
    </dsp:sp>
    <dsp:sp modelId="{4FE3A76E-C82A-454C-BC72-B9479C7073E1}">
      <dsp:nvSpPr>
        <dsp:cNvPr id="0" name=""/>
        <dsp:cNvSpPr/>
      </dsp:nvSpPr>
      <dsp:spPr>
        <a:xfrm>
          <a:off x="5699063" y="1927043"/>
          <a:ext cx="2985408" cy="1194163"/>
        </a:xfrm>
        <a:prstGeom prst="chevron">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C00000"/>
              </a:solidFill>
              <a:effectLst>
                <a:outerShdw blurRad="38100" dist="38100" dir="2700000" algn="tl">
                  <a:srgbClr val="000000">
                    <a:alpha val="43137"/>
                  </a:srgbClr>
                </a:outerShdw>
              </a:effectLst>
            </a:rPr>
            <a:t>3</a:t>
          </a:r>
          <a:r>
            <a:rPr lang="en-US" sz="2000" b="1" kern="1200" dirty="0" smtClean="0">
              <a:effectLst>
                <a:outerShdw blurRad="38100" dist="38100" dir="2700000" algn="tl">
                  <a:srgbClr val="000000">
                    <a:alpha val="43137"/>
                  </a:srgbClr>
                </a:outerShdw>
              </a:effectLst>
            </a:rPr>
            <a:t> </a:t>
          </a:r>
          <a:r>
            <a:rPr lang="en-US" sz="2000" kern="1200" dirty="0" smtClean="0"/>
            <a:t>currently retaking Fall I, 2 lost SB</a:t>
          </a:r>
          <a:endParaRPr lang="en-US" sz="2000" kern="1200" dirty="0"/>
        </a:p>
      </dsp:txBody>
      <dsp:txXfrm>
        <a:off x="6296145" y="1927043"/>
        <a:ext cx="1791245" cy="1194163"/>
      </dsp:txXfrm>
    </dsp:sp>
    <dsp:sp modelId="{72D2BBB0-705E-4DD0-8EDC-3DE73727282F}">
      <dsp:nvSpPr>
        <dsp:cNvPr id="0" name=""/>
        <dsp:cNvSpPr/>
      </dsp:nvSpPr>
      <dsp:spPr>
        <a:xfrm>
          <a:off x="2327" y="3444925"/>
          <a:ext cx="3596878" cy="1438751"/>
        </a:xfrm>
        <a:prstGeom prst="chevron">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940" tIns="13970" rIns="0" bIns="13970" numCol="1" spcCol="1270" anchor="ctr" anchorCtr="0">
          <a:noAutofit/>
        </a:bodyPr>
        <a:lstStyle/>
        <a:p>
          <a:pPr lvl="0" algn="ctr" defTabSz="977900">
            <a:lnSpc>
              <a:spcPct val="90000"/>
            </a:lnSpc>
            <a:spcBef>
              <a:spcPct val="0"/>
            </a:spcBef>
            <a:spcAft>
              <a:spcPct val="35000"/>
            </a:spcAft>
          </a:pPr>
          <a:r>
            <a:rPr lang="en-US" sz="2200" kern="1200" dirty="0" smtClean="0"/>
            <a:t>Fall I - </a:t>
          </a:r>
          <a:r>
            <a:rPr lang="en-US" sz="2800" b="1" kern="1200" dirty="0" smtClean="0">
              <a:solidFill>
                <a:srgbClr val="FFFF00"/>
              </a:solidFill>
              <a:effectLst>
                <a:outerShdw blurRad="38100" dist="38100" dir="2700000" algn="tl">
                  <a:srgbClr val="000000">
                    <a:alpha val="43137"/>
                  </a:srgbClr>
                </a:outerShdw>
              </a:effectLst>
            </a:rPr>
            <a:t>8</a:t>
          </a:r>
          <a:r>
            <a:rPr lang="en-US" sz="2800" b="1" kern="1200" dirty="0" smtClean="0">
              <a:solidFill>
                <a:srgbClr val="C00000"/>
              </a:solidFill>
            </a:rPr>
            <a:t> </a:t>
          </a:r>
          <a:endParaRPr lang="en-US" sz="2800" b="1" kern="1200" dirty="0">
            <a:solidFill>
              <a:srgbClr val="C00000"/>
            </a:solidFill>
          </a:endParaRPr>
        </a:p>
      </dsp:txBody>
      <dsp:txXfrm>
        <a:off x="721703" y="3444925"/>
        <a:ext cx="2158127" cy="1438751"/>
      </dsp:txXfrm>
    </dsp:sp>
    <dsp:sp modelId="{EA466D09-4578-4292-B998-1607E524C38E}">
      <dsp:nvSpPr>
        <dsp:cNvPr id="0" name=""/>
        <dsp:cNvSpPr/>
      </dsp:nvSpPr>
      <dsp:spPr>
        <a:xfrm>
          <a:off x="3131611" y="3567219"/>
          <a:ext cx="2985408" cy="1194163"/>
        </a:xfrm>
        <a:prstGeom prst="chevron">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7940" tIns="13970" rIns="0" bIns="13970" numCol="1" spcCol="1270" anchor="ctr" anchorCtr="0">
          <a:noAutofit/>
        </a:bodyPr>
        <a:lstStyle/>
        <a:p>
          <a:pPr lvl="0" algn="ctr" defTabSz="977900">
            <a:lnSpc>
              <a:spcPct val="90000"/>
            </a:lnSpc>
            <a:spcBef>
              <a:spcPct val="0"/>
            </a:spcBef>
            <a:spcAft>
              <a:spcPct val="35000"/>
            </a:spcAft>
          </a:pPr>
          <a:r>
            <a:rPr lang="en-US" sz="2200" b="1" kern="1200" dirty="0" smtClean="0">
              <a:solidFill>
                <a:srgbClr val="C00000"/>
              </a:solidFill>
              <a:effectLst>
                <a:outerShdw blurRad="38100" dist="38100" dir="2700000" algn="tl">
                  <a:srgbClr val="000000">
                    <a:alpha val="43137"/>
                  </a:srgbClr>
                </a:outerShdw>
              </a:effectLst>
            </a:rPr>
            <a:t>5</a:t>
          </a:r>
          <a:r>
            <a:rPr lang="en-US" sz="2200" kern="1200" dirty="0" smtClean="0"/>
            <a:t> Enrolled using ATB Funding</a:t>
          </a:r>
          <a:endParaRPr lang="en-US" sz="2200" kern="1200" dirty="0"/>
        </a:p>
      </dsp:txBody>
      <dsp:txXfrm>
        <a:off x="3728693" y="3567219"/>
        <a:ext cx="1791245" cy="1194163"/>
      </dsp:txXfrm>
    </dsp:sp>
    <dsp:sp modelId="{D2FE0393-6781-4694-8EAE-7C8371E662C4}">
      <dsp:nvSpPr>
        <dsp:cNvPr id="0" name=""/>
        <dsp:cNvSpPr/>
      </dsp:nvSpPr>
      <dsp:spPr>
        <a:xfrm>
          <a:off x="5699063" y="3567219"/>
          <a:ext cx="2985408" cy="1194163"/>
        </a:xfrm>
        <a:prstGeom prst="chevron">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kern="1200" dirty="0" smtClean="0"/>
            <a:t>TBC- Should  complete Level I certificate  Spring I</a:t>
          </a:r>
          <a:endParaRPr lang="en-US" sz="2000" kern="1200" dirty="0"/>
        </a:p>
      </dsp:txBody>
      <dsp:txXfrm>
        <a:off x="6296145" y="3567219"/>
        <a:ext cx="1791245" cy="11941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2252FB-BD97-4664-B23A-C502C0264947}">
      <dsp:nvSpPr>
        <dsp:cNvPr id="0" name=""/>
        <dsp:cNvSpPr/>
      </dsp:nvSpPr>
      <dsp:spPr>
        <a:xfrm>
          <a:off x="0" y="0"/>
          <a:ext cx="7924800" cy="2366010"/>
        </a:xfrm>
        <a:prstGeom prst="roundRect">
          <a:avLst>
            <a:gd name="adj" fmla="val 10000"/>
          </a:avLst>
        </a:prstGeom>
        <a:solidFill>
          <a:schemeClr val="accent1">
            <a:alpha val="90000"/>
            <a:tint val="40000"/>
            <a:hueOff val="0"/>
            <a:satOff val="0"/>
            <a:lumOff val="0"/>
            <a:alphaOff val="0"/>
          </a:schemeClr>
        </a:solidFill>
        <a:ln w="10000" cap="flat" cmpd="sng" algn="ctr">
          <a:solidFill>
            <a:schemeClr val="accent1">
              <a:alpha val="90000"/>
              <a:tint val="40000"/>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54C81625-9707-4511-9BBA-BFE3719952B3}">
      <dsp:nvSpPr>
        <dsp:cNvPr id="0" name=""/>
        <dsp:cNvSpPr/>
      </dsp:nvSpPr>
      <dsp:spPr>
        <a:xfrm>
          <a:off x="237744" y="315468"/>
          <a:ext cx="2327909" cy="1735074"/>
        </a:xfrm>
        <a:prstGeom prst="roundRect">
          <a:avLst>
            <a:gd name="adj" fmla="val 10000"/>
          </a:avLst>
        </a:prstGeom>
        <a:blipFill rotWithShape="1">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4556452C-47BF-4754-9798-89AEE0772985}">
      <dsp:nvSpPr>
        <dsp:cNvPr id="0" name=""/>
        <dsp:cNvSpPr/>
      </dsp:nvSpPr>
      <dsp:spPr>
        <a:xfrm rot="10800000">
          <a:off x="237744" y="2366010"/>
          <a:ext cx="2327909" cy="2891790"/>
        </a:xfrm>
        <a:prstGeom prst="round2SameRect">
          <a:avLst>
            <a:gd name="adj1" fmla="val 10500"/>
            <a:gd name="adj2" fmla="val 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t" anchorCtr="0">
          <a:noAutofit/>
        </a:bodyPr>
        <a:lstStyle/>
        <a:p>
          <a:pPr lvl="0" algn="l" defTabSz="711200">
            <a:lnSpc>
              <a:spcPct val="90000"/>
            </a:lnSpc>
            <a:spcBef>
              <a:spcPct val="0"/>
            </a:spcBef>
            <a:spcAft>
              <a:spcPct val="35000"/>
            </a:spcAft>
          </a:pPr>
          <a:r>
            <a:rPr lang="en-US" sz="1600" kern="1200" dirty="0" smtClean="0"/>
            <a:t>Certified Nursing Assistant</a:t>
          </a:r>
        </a:p>
        <a:p>
          <a:pPr lvl="0" algn="l" defTabSz="711200">
            <a:lnSpc>
              <a:spcPct val="90000"/>
            </a:lnSpc>
            <a:spcBef>
              <a:spcPct val="0"/>
            </a:spcBef>
            <a:spcAft>
              <a:spcPct val="35000"/>
            </a:spcAft>
          </a:pPr>
          <a:endParaRPr lang="en-US" sz="1600" kern="1200" dirty="0" smtClean="0"/>
        </a:p>
        <a:p>
          <a:pPr lvl="0" algn="l" defTabSz="711200">
            <a:lnSpc>
              <a:spcPct val="90000"/>
            </a:lnSpc>
            <a:spcBef>
              <a:spcPct val="0"/>
            </a:spcBef>
            <a:spcAft>
              <a:spcPct val="35000"/>
            </a:spcAft>
          </a:pPr>
          <a:r>
            <a:rPr lang="en-US" sz="1600" kern="1200" dirty="0" smtClean="0"/>
            <a:t>Phlebotomy</a:t>
          </a:r>
        </a:p>
        <a:p>
          <a:pPr lvl="0" algn="l" defTabSz="711200">
            <a:lnSpc>
              <a:spcPct val="90000"/>
            </a:lnSpc>
            <a:spcBef>
              <a:spcPct val="0"/>
            </a:spcBef>
            <a:spcAft>
              <a:spcPct val="35000"/>
            </a:spcAft>
          </a:pPr>
          <a:endParaRPr lang="en-US" sz="1600" kern="1200" dirty="0" smtClean="0"/>
        </a:p>
        <a:p>
          <a:pPr lvl="0" algn="l" defTabSz="711200">
            <a:lnSpc>
              <a:spcPct val="90000"/>
            </a:lnSpc>
            <a:spcBef>
              <a:spcPct val="0"/>
            </a:spcBef>
            <a:spcAft>
              <a:spcPct val="35000"/>
            </a:spcAft>
          </a:pPr>
          <a:r>
            <a:rPr lang="en-US" sz="1600" kern="1200" dirty="0" smtClean="0"/>
            <a:t>EKG</a:t>
          </a:r>
        </a:p>
        <a:p>
          <a:pPr lvl="0" algn="l" defTabSz="711200">
            <a:lnSpc>
              <a:spcPct val="90000"/>
            </a:lnSpc>
            <a:spcBef>
              <a:spcPct val="0"/>
            </a:spcBef>
            <a:spcAft>
              <a:spcPct val="35000"/>
            </a:spcAft>
          </a:pPr>
          <a:endParaRPr lang="en-US" sz="1600" kern="1200" dirty="0" smtClean="0"/>
        </a:p>
        <a:p>
          <a:pPr lvl="0" algn="l" defTabSz="711200">
            <a:lnSpc>
              <a:spcPct val="90000"/>
            </a:lnSpc>
            <a:spcBef>
              <a:spcPct val="0"/>
            </a:spcBef>
            <a:spcAft>
              <a:spcPct val="35000"/>
            </a:spcAft>
          </a:pPr>
          <a:r>
            <a:rPr lang="en-US" sz="1600" kern="1200" dirty="0" smtClean="0"/>
            <a:t>Medical Assistant</a:t>
          </a:r>
        </a:p>
        <a:p>
          <a:pPr lvl="0" algn="l" defTabSz="711200">
            <a:lnSpc>
              <a:spcPct val="90000"/>
            </a:lnSpc>
            <a:spcBef>
              <a:spcPct val="0"/>
            </a:spcBef>
            <a:spcAft>
              <a:spcPct val="35000"/>
            </a:spcAft>
          </a:pPr>
          <a:endParaRPr lang="en-US" sz="1600" kern="1200" dirty="0" smtClean="0"/>
        </a:p>
        <a:p>
          <a:pPr lvl="0" algn="l" defTabSz="711200">
            <a:lnSpc>
              <a:spcPct val="90000"/>
            </a:lnSpc>
            <a:spcBef>
              <a:spcPct val="0"/>
            </a:spcBef>
            <a:spcAft>
              <a:spcPct val="35000"/>
            </a:spcAft>
          </a:pPr>
          <a:r>
            <a:rPr lang="en-US" sz="1600" kern="1200" dirty="0" smtClean="0"/>
            <a:t>Patient  Care Tech  </a:t>
          </a:r>
          <a:endParaRPr lang="en-US" sz="1600" kern="1200" dirty="0"/>
        </a:p>
      </dsp:txBody>
      <dsp:txXfrm rot="10800000">
        <a:off x="309335" y="2366010"/>
        <a:ext cx="2184727" cy="2820199"/>
      </dsp:txXfrm>
    </dsp:sp>
    <dsp:sp modelId="{266A3C2D-E672-47D7-B8C8-D43AD6783870}">
      <dsp:nvSpPr>
        <dsp:cNvPr id="0" name=""/>
        <dsp:cNvSpPr/>
      </dsp:nvSpPr>
      <dsp:spPr>
        <a:xfrm>
          <a:off x="2798445" y="315468"/>
          <a:ext cx="2327909" cy="1735074"/>
        </a:xfrm>
        <a:prstGeom prst="roundRect">
          <a:avLst>
            <a:gd name="adj" fmla="val 10000"/>
          </a:avLst>
        </a:prstGeom>
        <a:blipFill rotWithShape="1">
          <a:blip xmlns:r="http://schemas.openxmlformats.org/officeDocument/2006/relationships" r:embed="rId2"/>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66CBCA35-9D3D-4073-98E2-5243A75D9B5B}">
      <dsp:nvSpPr>
        <dsp:cNvPr id="0" name=""/>
        <dsp:cNvSpPr/>
      </dsp:nvSpPr>
      <dsp:spPr>
        <a:xfrm rot="10800000">
          <a:off x="2798445" y="2366010"/>
          <a:ext cx="2327909" cy="2891790"/>
        </a:xfrm>
        <a:prstGeom prst="round2SameRect">
          <a:avLst>
            <a:gd name="adj1" fmla="val 10500"/>
            <a:gd name="adj2" fmla="val 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t" anchorCtr="0">
          <a:noAutofit/>
        </a:bodyPr>
        <a:lstStyle/>
        <a:p>
          <a:pPr lvl="0" algn="l" defTabSz="755650">
            <a:lnSpc>
              <a:spcPct val="90000"/>
            </a:lnSpc>
            <a:spcBef>
              <a:spcPct val="0"/>
            </a:spcBef>
            <a:spcAft>
              <a:spcPct val="35000"/>
            </a:spcAft>
          </a:pPr>
          <a:r>
            <a:rPr lang="en-US" sz="1700" kern="1200" dirty="0" smtClean="0"/>
            <a:t> Welding </a:t>
          </a:r>
        </a:p>
        <a:p>
          <a:pPr lvl="0" algn="l" defTabSz="755650">
            <a:lnSpc>
              <a:spcPct val="90000"/>
            </a:lnSpc>
            <a:spcBef>
              <a:spcPct val="0"/>
            </a:spcBef>
            <a:spcAft>
              <a:spcPct val="35000"/>
            </a:spcAft>
          </a:pPr>
          <a:endParaRPr lang="en-US" sz="1700" kern="1200" dirty="0" smtClean="0"/>
        </a:p>
        <a:p>
          <a:pPr lvl="0" algn="l" defTabSz="755650">
            <a:lnSpc>
              <a:spcPct val="90000"/>
            </a:lnSpc>
            <a:spcBef>
              <a:spcPct val="0"/>
            </a:spcBef>
            <a:spcAft>
              <a:spcPct val="35000"/>
            </a:spcAft>
          </a:pPr>
          <a:r>
            <a:rPr lang="en-US" sz="1700" kern="1200" dirty="0" smtClean="0"/>
            <a:t>Truck Driving</a:t>
          </a:r>
        </a:p>
        <a:p>
          <a:pPr lvl="0" algn="l" defTabSz="755650">
            <a:lnSpc>
              <a:spcPct val="90000"/>
            </a:lnSpc>
            <a:spcBef>
              <a:spcPct val="0"/>
            </a:spcBef>
            <a:spcAft>
              <a:spcPct val="35000"/>
            </a:spcAft>
          </a:pPr>
          <a:endParaRPr lang="en-US" sz="1700" kern="1200" dirty="0" smtClean="0"/>
        </a:p>
        <a:p>
          <a:pPr lvl="0" algn="l" defTabSz="755650">
            <a:lnSpc>
              <a:spcPct val="90000"/>
            </a:lnSpc>
            <a:spcBef>
              <a:spcPct val="0"/>
            </a:spcBef>
            <a:spcAft>
              <a:spcPct val="35000"/>
            </a:spcAft>
          </a:pPr>
          <a:r>
            <a:rPr lang="en-US" sz="1700" kern="1200" dirty="0" smtClean="0"/>
            <a:t>Technical Core Courses</a:t>
          </a:r>
          <a:endParaRPr lang="en-US" sz="1700" kern="1200" dirty="0"/>
        </a:p>
      </dsp:txBody>
      <dsp:txXfrm rot="10800000">
        <a:off x="2870036" y="2366010"/>
        <a:ext cx="2184727" cy="2820199"/>
      </dsp:txXfrm>
    </dsp:sp>
    <dsp:sp modelId="{8F262C01-176D-4547-9B92-6DF35AFDF21C}">
      <dsp:nvSpPr>
        <dsp:cNvPr id="0" name=""/>
        <dsp:cNvSpPr/>
      </dsp:nvSpPr>
      <dsp:spPr>
        <a:xfrm>
          <a:off x="5359145" y="315468"/>
          <a:ext cx="2327909" cy="1735074"/>
        </a:xfrm>
        <a:prstGeom prst="roundRect">
          <a:avLst>
            <a:gd name="adj" fmla="val 10000"/>
          </a:avLst>
        </a:prstGeom>
        <a:blipFill rotWithShape="1">
          <a:blip xmlns:r="http://schemas.openxmlformats.org/officeDocument/2006/relationships" r:embed="rId3"/>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5D6B9E70-EA21-4B39-A8BC-70EC4F772632}">
      <dsp:nvSpPr>
        <dsp:cNvPr id="0" name=""/>
        <dsp:cNvSpPr/>
      </dsp:nvSpPr>
      <dsp:spPr>
        <a:xfrm rot="10800000">
          <a:off x="5359145" y="2366010"/>
          <a:ext cx="2327909" cy="2891790"/>
        </a:xfrm>
        <a:prstGeom prst="round2SameRect">
          <a:avLst>
            <a:gd name="adj1" fmla="val 10500"/>
            <a:gd name="adj2" fmla="val 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t" anchorCtr="0">
          <a:noAutofit/>
        </a:bodyPr>
        <a:lstStyle/>
        <a:p>
          <a:pPr lvl="0" algn="ctr" defTabSz="755650">
            <a:lnSpc>
              <a:spcPct val="90000"/>
            </a:lnSpc>
            <a:spcBef>
              <a:spcPct val="0"/>
            </a:spcBef>
            <a:spcAft>
              <a:spcPct val="35000"/>
            </a:spcAft>
          </a:pPr>
          <a:r>
            <a:rPr lang="en-US" sz="1700" kern="1200" dirty="0" smtClean="0"/>
            <a:t>Hospitality &amp; Food Management </a:t>
          </a:r>
        </a:p>
        <a:p>
          <a:pPr lvl="0" algn="ctr" defTabSz="755650">
            <a:lnSpc>
              <a:spcPct val="90000"/>
            </a:lnSpc>
            <a:spcBef>
              <a:spcPct val="0"/>
            </a:spcBef>
            <a:spcAft>
              <a:spcPct val="35000"/>
            </a:spcAft>
          </a:pPr>
          <a:endParaRPr lang="en-US" sz="1700" kern="1200" dirty="0" smtClean="0"/>
        </a:p>
        <a:p>
          <a:pPr lvl="0" algn="ctr" defTabSz="755650">
            <a:lnSpc>
              <a:spcPct val="90000"/>
            </a:lnSpc>
            <a:spcBef>
              <a:spcPct val="0"/>
            </a:spcBef>
            <a:spcAft>
              <a:spcPct val="35000"/>
            </a:spcAft>
          </a:pPr>
          <a:r>
            <a:rPr lang="en-US" sz="1700" kern="1200" dirty="0" smtClean="0"/>
            <a:t>Administrative Assistant </a:t>
          </a:r>
          <a:endParaRPr lang="en-US" sz="1700" kern="1200" dirty="0"/>
        </a:p>
      </dsp:txBody>
      <dsp:txXfrm rot="10800000">
        <a:off x="5430736" y="2366010"/>
        <a:ext cx="2184727" cy="282019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DAB5E0-A991-422E-AF7C-DD37A6E89278}">
      <dsp:nvSpPr>
        <dsp:cNvPr id="0" name=""/>
        <dsp:cNvSpPr/>
      </dsp:nvSpPr>
      <dsp:spPr>
        <a:xfrm>
          <a:off x="5481" y="1844451"/>
          <a:ext cx="2812028" cy="1124811"/>
        </a:xfrm>
        <a:prstGeom prst="chevron">
          <a:avLst/>
        </a:prstGeom>
        <a:solidFill>
          <a:schemeClr val="dk2">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n-US" sz="2400" kern="1200" smtClean="0"/>
            <a:t>  Spring I</a:t>
          </a:r>
          <a:r>
            <a:rPr lang="en-US" sz="3200" kern="1200" smtClean="0"/>
            <a:t> </a:t>
          </a:r>
          <a:r>
            <a:rPr lang="en-US" sz="3200" b="1" kern="1200" smtClean="0"/>
            <a:t>23</a:t>
          </a:r>
          <a:r>
            <a:rPr lang="en-US" sz="3200" kern="1200" smtClean="0"/>
            <a:t> </a:t>
          </a:r>
          <a:endParaRPr lang="en-US" sz="3200" kern="1200" dirty="0"/>
        </a:p>
      </dsp:txBody>
      <dsp:txXfrm>
        <a:off x="567887" y="1844451"/>
        <a:ext cx="1687217" cy="1124811"/>
      </dsp:txXfrm>
    </dsp:sp>
    <dsp:sp modelId="{B08B21D5-F85E-40CD-8F6E-4BA55EF17BBE}">
      <dsp:nvSpPr>
        <dsp:cNvPr id="0" name=""/>
        <dsp:cNvSpPr/>
      </dsp:nvSpPr>
      <dsp:spPr>
        <a:xfrm>
          <a:off x="2451945" y="1940060"/>
          <a:ext cx="2333983" cy="933593"/>
        </a:xfrm>
        <a:prstGeom prst="chevron">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en-US" sz="1900" b="1" kern="1200" smtClean="0"/>
            <a:t>11</a:t>
          </a:r>
          <a:r>
            <a:rPr lang="en-US" sz="1900" kern="1200" smtClean="0"/>
            <a:t>  Moved into Clinical </a:t>
          </a:r>
          <a:endParaRPr lang="en-US" sz="1900" kern="1200" dirty="0"/>
        </a:p>
      </dsp:txBody>
      <dsp:txXfrm>
        <a:off x="2918742" y="1940060"/>
        <a:ext cx="1400390" cy="933593"/>
      </dsp:txXfrm>
    </dsp:sp>
    <dsp:sp modelId="{D8868D7F-8622-4323-AFD1-BB631110436A}">
      <dsp:nvSpPr>
        <dsp:cNvPr id="0" name=""/>
        <dsp:cNvSpPr/>
      </dsp:nvSpPr>
      <dsp:spPr>
        <a:xfrm>
          <a:off x="4459171" y="1940060"/>
          <a:ext cx="2333983" cy="933593"/>
        </a:xfrm>
        <a:prstGeom prst="chevron">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en-US" sz="1900" b="1" kern="1200" smtClean="0"/>
            <a:t>1o</a:t>
          </a:r>
          <a:r>
            <a:rPr lang="en-US" sz="1900" kern="1200" smtClean="0"/>
            <a:t> Intensive 8 week remediation</a:t>
          </a:r>
          <a:endParaRPr lang="en-US" sz="1900" kern="1200" dirty="0"/>
        </a:p>
      </dsp:txBody>
      <dsp:txXfrm>
        <a:off x="4925968" y="1940060"/>
        <a:ext cx="1400390" cy="933593"/>
      </dsp:txXfrm>
    </dsp:sp>
    <dsp:sp modelId="{3524B8D8-E5C3-4BDC-AB78-0F1FDA360CAF}">
      <dsp:nvSpPr>
        <dsp:cNvPr id="0" name=""/>
        <dsp:cNvSpPr/>
      </dsp:nvSpPr>
      <dsp:spPr>
        <a:xfrm>
          <a:off x="6466397" y="1940060"/>
          <a:ext cx="2333983" cy="933593"/>
        </a:xfrm>
        <a:prstGeom prst="chevron">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en-US" sz="1900" b="1" kern="1200" smtClean="0"/>
            <a:t>2</a:t>
          </a:r>
          <a:r>
            <a:rPr lang="en-US" sz="1900" kern="1200" smtClean="0"/>
            <a:t> referred back to ELL classes</a:t>
          </a:r>
          <a:endParaRPr lang="en-US" sz="1900" kern="1200" dirty="0"/>
        </a:p>
      </dsp:txBody>
      <dsp:txXfrm>
        <a:off x="6933194" y="1940060"/>
        <a:ext cx="1400390" cy="933593"/>
      </dsp:txXfrm>
    </dsp:sp>
    <dsp:sp modelId="{1972DD5A-2E41-4334-957F-0C4C759E23A9}">
      <dsp:nvSpPr>
        <dsp:cNvPr id="0" name=""/>
        <dsp:cNvSpPr/>
      </dsp:nvSpPr>
      <dsp:spPr>
        <a:xfrm>
          <a:off x="5481" y="3126736"/>
          <a:ext cx="2812028" cy="1124811"/>
        </a:xfrm>
        <a:prstGeom prst="chevron">
          <a:avLst/>
        </a:prstGeom>
        <a:solidFill>
          <a:schemeClr val="dk2">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n-US" sz="2400" b="1" kern="1200" smtClean="0"/>
            <a:t>Clinical Results </a:t>
          </a:r>
          <a:r>
            <a:rPr lang="en-US" sz="2400" kern="1200" smtClean="0"/>
            <a:t> </a:t>
          </a:r>
          <a:r>
            <a:rPr lang="en-US" sz="2800" b="1" kern="1200" smtClean="0">
              <a:effectLst>
                <a:outerShdw blurRad="38100" dist="38100" dir="2700000" algn="tl">
                  <a:srgbClr val="000000">
                    <a:alpha val="43137"/>
                  </a:srgbClr>
                </a:outerShdw>
              </a:effectLst>
            </a:rPr>
            <a:t>21</a:t>
          </a:r>
          <a:endParaRPr lang="en-US" sz="2800" b="1" kern="1200" dirty="0">
            <a:effectLst>
              <a:outerShdw blurRad="38100" dist="38100" dir="2700000" algn="tl">
                <a:srgbClr val="000000">
                  <a:alpha val="43137"/>
                </a:srgbClr>
              </a:outerShdw>
            </a:effectLst>
          </a:endParaRPr>
        </a:p>
      </dsp:txBody>
      <dsp:txXfrm>
        <a:off x="567887" y="3126736"/>
        <a:ext cx="1687217" cy="1124811"/>
      </dsp:txXfrm>
    </dsp:sp>
    <dsp:sp modelId="{C1407523-21A8-4756-ACC5-BB8EDBB94A46}">
      <dsp:nvSpPr>
        <dsp:cNvPr id="0" name=""/>
        <dsp:cNvSpPr/>
      </dsp:nvSpPr>
      <dsp:spPr>
        <a:xfrm>
          <a:off x="2451945" y="3222345"/>
          <a:ext cx="2333983" cy="933593"/>
        </a:xfrm>
        <a:prstGeom prst="chevron">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b="1" kern="1200" smtClean="0">
              <a:effectLst>
                <a:outerShdw blurRad="38100" dist="38100" dir="2700000" algn="tl">
                  <a:srgbClr val="000000">
                    <a:alpha val="43137"/>
                  </a:srgbClr>
                </a:outerShdw>
              </a:effectLst>
            </a:rPr>
            <a:t>19</a:t>
          </a:r>
          <a:r>
            <a:rPr lang="en-US" sz="1900" b="1" kern="1200" smtClean="0">
              <a:effectLst>
                <a:outerShdw blurRad="38100" dist="38100" dir="2700000" algn="tl">
                  <a:srgbClr val="000000">
                    <a:alpha val="43137"/>
                  </a:srgbClr>
                </a:outerShdw>
              </a:effectLst>
            </a:rPr>
            <a:t> </a:t>
          </a:r>
          <a:r>
            <a:rPr lang="en-US" sz="1900" kern="1200" smtClean="0"/>
            <a:t>Completed</a:t>
          </a:r>
        </a:p>
        <a:p>
          <a:pPr lvl="0" algn="ctr" defTabSz="889000">
            <a:lnSpc>
              <a:spcPct val="90000"/>
            </a:lnSpc>
            <a:spcBef>
              <a:spcPct val="0"/>
            </a:spcBef>
            <a:spcAft>
              <a:spcPct val="35000"/>
            </a:spcAft>
          </a:pPr>
          <a:r>
            <a:rPr lang="en-US" sz="1900" kern="1200" smtClean="0"/>
            <a:t>2 lost SB</a:t>
          </a:r>
          <a:endParaRPr lang="en-US" sz="2400" kern="1200" dirty="0"/>
        </a:p>
      </dsp:txBody>
      <dsp:txXfrm>
        <a:off x="2918742" y="3222345"/>
        <a:ext cx="1400390" cy="933593"/>
      </dsp:txXfrm>
    </dsp:sp>
    <dsp:sp modelId="{EEAA72C8-FEF3-4376-9F6A-3CFAA9D9F6BB}">
      <dsp:nvSpPr>
        <dsp:cNvPr id="0" name=""/>
        <dsp:cNvSpPr/>
      </dsp:nvSpPr>
      <dsp:spPr>
        <a:xfrm>
          <a:off x="4459171" y="3222345"/>
          <a:ext cx="2333983" cy="933593"/>
        </a:xfrm>
        <a:prstGeom prst="chevron">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en-US" sz="1900" kern="1200" smtClean="0"/>
            <a:t>State Board Certificates</a:t>
          </a:r>
          <a:r>
            <a:rPr lang="en-US" sz="1900" b="1" kern="1200" smtClean="0">
              <a:effectLst>
                <a:outerShdw blurRad="38100" dist="38100" dir="2700000" algn="tl">
                  <a:srgbClr val="000000">
                    <a:alpha val="43137"/>
                  </a:srgbClr>
                </a:outerShdw>
              </a:effectLst>
            </a:rPr>
            <a:t> </a:t>
          </a:r>
          <a:r>
            <a:rPr lang="en-US" sz="2000" b="1" kern="1200" smtClean="0">
              <a:effectLst>
                <a:outerShdw blurRad="38100" dist="38100" dir="2700000" algn="tl">
                  <a:srgbClr val="000000">
                    <a:alpha val="43137"/>
                  </a:srgbClr>
                </a:outerShdw>
              </a:effectLst>
            </a:rPr>
            <a:t>9</a:t>
          </a:r>
          <a:endParaRPr lang="en-US" sz="2000" b="1" kern="1200" dirty="0">
            <a:effectLst>
              <a:outerShdw blurRad="38100" dist="38100" dir="2700000" algn="tl">
                <a:srgbClr val="000000">
                  <a:alpha val="43137"/>
                </a:srgbClr>
              </a:outerShdw>
            </a:effectLst>
          </a:endParaRPr>
        </a:p>
      </dsp:txBody>
      <dsp:txXfrm>
        <a:off x="4925968" y="3222345"/>
        <a:ext cx="1400390" cy="933593"/>
      </dsp:txXfrm>
    </dsp:sp>
    <dsp:sp modelId="{23EB5C43-4743-4CDA-98F4-606002AF90DB}">
      <dsp:nvSpPr>
        <dsp:cNvPr id="0" name=""/>
        <dsp:cNvSpPr/>
      </dsp:nvSpPr>
      <dsp:spPr>
        <a:xfrm>
          <a:off x="6466397" y="3187284"/>
          <a:ext cx="2333983" cy="1003715"/>
        </a:xfrm>
        <a:prstGeom prst="chevron">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b="1" kern="1200" smtClean="0">
              <a:effectLst>
                <a:outerShdw blurRad="38100" dist="38100" dir="2700000" algn="tl">
                  <a:srgbClr val="000000">
                    <a:alpha val="43137"/>
                  </a:srgbClr>
                </a:outerShdw>
              </a:effectLst>
            </a:rPr>
            <a:t>10</a:t>
          </a:r>
          <a:r>
            <a:rPr lang="en-US" sz="2400" kern="1200" smtClean="0"/>
            <a:t> s</a:t>
          </a:r>
          <a:r>
            <a:rPr lang="en-US" sz="1900" kern="1200" smtClean="0"/>
            <a:t>cheduled testing Sept. 19  </a:t>
          </a:r>
          <a:endParaRPr lang="en-US" sz="1900" kern="1200" dirty="0"/>
        </a:p>
      </dsp:txBody>
      <dsp:txXfrm>
        <a:off x="6968255" y="3187284"/>
        <a:ext cx="1330268" cy="100371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ECE9B8-E51E-418A-939E-D6C907698F5D}">
      <dsp:nvSpPr>
        <dsp:cNvPr id="0" name=""/>
        <dsp:cNvSpPr/>
      </dsp:nvSpPr>
      <dsp:spPr>
        <a:xfrm>
          <a:off x="4956134" y="1007871"/>
          <a:ext cx="1483261" cy="1483337"/>
        </a:xfrm>
        <a:prstGeom prst="ellipse">
          <a:avLst/>
        </a:prstGeom>
        <a:solidFill>
          <a:schemeClr val="tx1"/>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F8A592F-2DF8-4FD4-8E27-3F9A84C1DE4E}">
      <dsp:nvSpPr>
        <dsp:cNvPr id="0" name=""/>
        <dsp:cNvSpPr/>
      </dsp:nvSpPr>
      <dsp:spPr>
        <a:xfrm>
          <a:off x="5005746" y="1057324"/>
          <a:ext cx="1384674" cy="1384430"/>
        </a:xfrm>
        <a:prstGeom prst="ellipse">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State board Exam </a:t>
          </a:r>
          <a:endParaRPr lang="en-US" sz="1800" b="1" kern="1200" dirty="0">
            <a:solidFill>
              <a:schemeClr val="tx1"/>
            </a:solidFill>
          </a:endParaRPr>
        </a:p>
      </dsp:txBody>
      <dsp:txXfrm>
        <a:off x="5203556" y="1255137"/>
        <a:ext cx="989053" cy="988804"/>
      </dsp:txXfrm>
    </dsp:sp>
    <dsp:sp modelId="{A948CA98-651F-490C-9A0A-270EEB138FE7}">
      <dsp:nvSpPr>
        <dsp:cNvPr id="0" name=""/>
        <dsp:cNvSpPr/>
      </dsp:nvSpPr>
      <dsp:spPr>
        <a:xfrm rot="2700000">
          <a:off x="3416888" y="1007767"/>
          <a:ext cx="1483285" cy="1483285"/>
        </a:xfrm>
        <a:prstGeom prst="teardrop">
          <a:avLst>
            <a:gd name="adj" fmla="val 100000"/>
          </a:avLst>
        </a:prstGeom>
        <a:solidFill>
          <a:schemeClr val="tx1"/>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4785417-7C10-4291-988D-15CD908200AC}">
      <dsp:nvSpPr>
        <dsp:cNvPr id="0" name=""/>
        <dsp:cNvSpPr/>
      </dsp:nvSpPr>
      <dsp:spPr>
        <a:xfrm>
          <a:off x="3472872" y="1057324"/>
          <a:ext cx="1384674" cy="1384430"/>
        </a:xfrm>
        <a:prstGeom prst="ellipse">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Clinical</a:t>
          </a:r>
          <a:endParaRPr lang="en-US" sz="1800" b="1" kern="1200" dirty="0">
            <a:solidFill>
              <a:schemeClr val="tx1"/>
            </a:solidFill>
          </a:endParaRPr>
        </a:p>
      </dsp:txBody>
      <dsp:txXfrm>
        <a:off x="3670683" y="1255137"/>
        <a:ext cx="989053" cy="988804"/>
      </dsp:txXfrm>
    </dsp:sp>
    <dsp:sp modelId="{5034E34C-599C-46A4-9FC3-2BF9DCD06CBE}">
      <dsp:nvSpPr>
        <dsp:cNvPr id="0" name=""/>
        <dsp:cNvSpPr/>
      </dsp:nvSpPr>
      <dsp:spPr>
        <a:xfrm rot="8050254">
          <a:off x="1890375" y="1007767"/>
          <a:ext cx="1483285" cy="1483285"/>
        </a:xfrm>
        <a:prstGeom prst="teardrop">
          <a:avLst>
            <a:gd name="adj" fmla="val 100000"/>
          </a:avLst>
        </a:prstGeom>
        <a:solidFill>
          <a:schemeClr val="tx1"/>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A54D552-AFB9-4061-9C71-BF965F9DF42C}">
      <dsp:nvSpPr>
        <dsp:cNvPr id="0" name=""/>
        <dsp:cNvSpPr/>
      </dsp:nvSpPr>
      <dsp:spPr>
        <a:xfrm>
          <a:off x="1939999" y="1057324"/>
          <a:ext cx="1384674" cy="1384430"/>
        </a:xfrm>
        <a:prstGeom prst="ellipse">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Fall back </a:t>
          </a:r>
          <a:endParaRPr lang="en-US" sz="1800" b="1" kern="1200" dirty="0">
            <a:solidFill>
              <a:schemeClr val="tx1"/>
            </a:solidFill>
          </a:endParaRPr>
        </a:p>
      </dsp:txBody>
      <dsp:txXfrm>
        <a:off x="2137810" y="1255137"/>
        <a:ext cx="989053" cy="988804"/>
      </dsp:txXfrm>
    </dsp:sp>
    <dsp:sp modelId="{E5D1150C-CE40-4DBF-B41B-3741FE5B8032}">
      <dsp:nvSpPr>
        <dsp:cNvPr id="0" name=""/>
        <dsp:cNvSpPr/>
      </dsp:nvSpPr>
      <dsp:spPr>
        <a:xfrm rot="2700000">
          <a:off x="357502" y="1007767"/>
          <a:ext cx="1483285" cy="1483285"/>
        </a:xfrm>
        <a:prstGeom prst="teardrop">
          <a:avLst>
            <a:gd name="adj" fmla="val 100000"/>
          </a:avLst>
        </a:prstGeom>
        <a:solidFill>
          <a:schemeClr val="tx1"/>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A7A2440-4DF6-4181-B2B9-011506B5968F}">
      <dsp:nvSpPr>
        <dsp:cNvPr id="0" name=""/>
        <dsp:cNvSpPr/>
      </dsp:nvSpPr>
      <dsp:spPr>
        <a:xfrm>
          <a:off x="407126" y="1057324"/>
          <a:ext cx="1384674" cy="1384430"/>
        </a:xfrm>
        <a:prstGeom prst="ellipse">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CNA</a:t>
          </a:r>
          <a:endParaRPr lang="en-US" sz="1800" b="1" kern="1200" dirty="0">
            <a:solidFill>
              <a:schemeClr val="tx1"/>
            </a:solidFill>
          </a:endParaRPr>
        </a:p>
      </dsp:txBody>
      <dsp:txXfrm>
        <a:off x="604936" y="1255137"/>
        <a:ext cx="989053" cy="9888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624275-18D8-4891-94F6-B47A2A000C8D}">
      <dsp:nvSpPr>
        <dsp:cNvPr id="0" name=""/>
        <dsp:cNvSpPr/>
      </dsp:nvSpPr>
      <dsp:spPr>
        <a:xfrm>
          <a:off x="2963956" y="2493262"/>
          <a:ext cx="144023" cy="144023"/>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74EA08-B85F-40D5-B041-C2ED28B39BFD}">
      <dsp:nvSpPr>
        <dsp:cNvPr id="0" name=""/>
        <dsp:cNvSpPr/>
      </dsp:nvSpPr>
      <dsp:spPr>
        <a:xfrm>
          <a:off x="2837791" y="2695447"/>
          <a:ext cx="144023" cy="144023"/>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163955-F52F-483C-AEFA-4BFF820A3E0B}">
      <dsp:nvSpPr>
        <dsp:cNvPr id="0" name=""/>
        <dsp:cNvSpPr/>
      </dsp:nvSpPr>
      <dsp:spPr>
        <a:xfrm>
          <a:off x="2687431" y="2870496"/>
          <a:ext cx="144023" cy="144023"/>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450217-878D-4611-B219-9FEE85C6FF31}">
      <dsp:nvSpPr>
        <dsp:cNvPr id="0" name=""/>
        <dsp:cNvSpPr/>
      </dsp:nvSpPr>
      <dsp:spPr>
        <a:xfrm>
          <a:off x="2867172" y="458416"/>
          <a:ext cx="144023" cy="144023"/>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E04F05-4B07-4202-BADE-BD9EC913334D}">
      <dsp:nvSpPr>
        <dsp:cNvPr id="0" name=""/>
        <dsp:cNvSpPr/>
      </dsp:nvSpPr>
      <dsp:spPr>
        <a:xfrm>
          <a:off x="3059587" y="343755"/>
          <a:ext cx="144023" cy="144023"/>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8DC59A-3D6D-450A-999A-5DDF5BAB5E1E}">
      <dsp:nvSpPr>
        <dsp:cNvPr id="0" name=""/>
        <dsp:cNvSpPr/>
      </dsp:nvSpPr>
      <dsp:spPr>
        <a:xfrm>
          <a:off x="3251427" y="229094"/>
          <a:ext cx="144023" cy="144023"/>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25D1C8-239D-4A8E-89F5-D7401131BACE}">
      <dsp:nvSpPr>
        <dsp:cNvPr id="0" name=""/>
        <dsp:cNvSpPr/>
      </dsp:nvSpPr>
      <dsp:spPr>
        <a:xfrm>
          <a:off x="3443266" y="343755"/>
          <a:ext cx="144023" cy="144023"/>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3C0A2D-9F3F-4CC2-A5AD-E0D5FBF624D3}">
      <dsp:nvSpPr>
        <dsp:cNvPr id="0" name=""/>
        <dsp:cNvSpPr/>
      </dsp:nvSpPr>
      <dsp:spPr>
        <a:xfrm>
          <a:off x="3635681" y="458416"/>
          <a:ext cx="144023" cy="144023"/>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6E59A8-97AD-4565-8D1F-204A598D7ADE}">
      <dsp:nvSpPr>
        <dsp:cNvPr id="0" name=""/>
        <dsp:cNvSpPr/>
      </dsp:nvSpPr>
      <dsp:spPr>
        <a:xfrm>
          <a:off x="3251427" y="471029"/>
          <a:ext cx="144023" cy="144023"/>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EEB0DE-0D1B-4570-AD05-F204C9E73436}">
      <dsp:nvSpPr>
        <dsp:cNvPr id="0" name=""/>
        <dsp:cNvSpPr/>
      </dsp:nvSpPr>
      <dsp:spPr>
        <a:xfrm>
          <a:off x="3251427" y="712963"/>
          <a:ext cx="144023" cy="144023"/>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865FF9-F867-47EC-8ACE-E5D7AA40D1CE}">
      <dsp:nvSpPr>
        <dsp:cNvPr id="0" name=""/>
        <dsp:cNvSpPr/>
      </dsp:nvSpPr>
      <dsp:spPr>
        <a:xfrm>
          <a:off x="2079652" y="3396564"/>
          <a:ext cx="3106297" cy="83320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750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Struggling Student Better </a:t>
          </a:r>
          <a:endParaRPr lang="en-US" sz="1800" kern="1200" dirty="0"/>
        </a:p>
      </dsp:txBody>
      <dsp:txXfrm>
        <a:off x="2120326" y="3437238"/>
        <a:ext cx="3024949" cy="751853"/>
      </dsp:txXfrm>
    </dsp:sp>
    <dsp:sp modelId="{64BFB198-49AE-4363-B028-80A80DEF170C}">
      <dsp:nvSpPr>
        <dsp:cNvPr id="0" name=""/>
        <dsp:cNvSpPr/>
      </dsp:nvSpPr>
      <dsp:spPr>
        <a:xfrm>
          <a:off x="1218392" y="2580180"/>
          <a:ext cx="1440234" cy="144013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000" r="-3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23D1C2-9143-41F1-B996-0CF552D0F196}">
      <dsp:nvSpPr>
        <dsp:cNvPr id="0" name=""/>
        <dsp:cNvSpPr/>
      </dsp:nvSpPr>
      <dsp:spPr>
        <a:xfrm>
          <a:off x="3392570" y="1766853"/>
          <a:ext cx="3106297" cy="83320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750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Good Student GREAT </a:t>
          </a:r>
          <a:r>
            <a:rPr lang="en-US" sz="1800" kern="1200" dirty="0" smtClean="0"/>
            <a:t>Good Student</a:t>
          </a:r>
          <a:endParaRPr lang="en-US" sz="1800" kern="1200" dirty="0"/>
        </a:p>
      </dsp:txBody>
      <dsp:txXfrm>
        <a:off x="3433244" y="1807527"/>
        <a:ext cx="3024949" cy="751853"/>
      </dsp:txXfrm>
    </dsp:sp>
    <dsp:sp modelId="{072B93DB-7B4D-4236-86C5-E8AC47B2EF0F}">
      <dsp:nvSpPr>
        <dsp:cNvPr id="0" name=""/>
        <dsp:cNvSpPr/>
      </dsp:nvSpPr>
      <dsp:spPr>
        <a:xfrm>
          <a:off x="2531309" y="950468"/>
          <a:ext cx="1440234" cy="1440138"/>
        </a:xfrm>
        <a:prstGeom prst="ellipse">
          <a:avLst/>
        </a:prstGeom>
        <a:blipFill rotWithShape="1">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C4CEF2-3678-4214-881C-EB8EA1568BD8}">
      <dsp:nvSpPr>
        <dsp:cNvPr id="0" name=""/>
        <dsp:cNvSpPr/>
      </dsp:nvSpPr>
      <dsp:spPr>
        <a:xfrm>
          <a:off x="2826" y="221341"/>
          <a:ext cx="1699741" cy="517214"/>
        </a:xfrm>
        <a:prstGeom prst="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b="1" kern="1200" dirty="0" smtClean="0"/>
            <a:t>Workforce Integration  </a:t>
          </a:r>
          <a:endParaRPr lang="en-US" sz="1500" b="1" kern="1200" dirty="0"/>
        </a:p>
      </dsp:txBody>
      <dsp:txXfrm>
        <a:off x="2826" y="221341"/>
        <a:ext cx="1699741" cy="517214"/>
      </dsp:txXfrm>
    </dsp:sp>
    <dsp:sp modelId="{5D361077-5937-4A50-BDC0-7F70E9A19DC2}">
      <dsp:nvSpPr>
        <dsp:cNvPr id="0" name=""/>
        <dsp:cNvSpPr/>
      </dsp:nvSpPr>
      <dsp:spPr>
        <a:xfrm>
          <a:off x="2826" y="738555"/>
          <a:ext cx="1699741" cy="4552410"/>
        </a:xfrm>
        <a:prstGeom prst="rect">
          <a:avLst/>
        </a:prstGeom>
        <a:solidFill>
          <a:schemeClr val="accent1">
            <a:alpha val="90000"/>
            <a:tint val="40000"/>
            <a:hueOff val="0"/>
            <a:satOff val="0"/>
            <a:lumOff val="0"/>
            <a:alphaOff val="0"/>
          </a:schemeClr>
        </a:solidFill>
        <a:ln w="10000" cap="flat" cmpd="sng" algn="ctr">
          <a:solidFill>
            <a:schemeClr val="accent1">
              <a:alpha val="90000"/>
              <a:tint val="40000"/>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b="1" kern="1200" dirty="0" smtClean="0"/>
            <a:t>Career Exploration </a:t>
          </a:r>
          <a:endParaRPr lang="en-US" sz="1500" b="1" kern="1200" dirty="0"/>
        </a:p>
        <a:p>
          <a:pPr marL="114300" lvl="1" indent="-114300" algn="l" defTabSz="666750">
            <a:lnSpc>
              <a:spcPct val="90000"/>
            </a:lnSpc>
            <a:spcBef>
              <a:spcPct val="0"/>
            </a:spcBef>
            <a:spcAft>
              <a:spcPct val="15000"/>
            </a:spcAft>
            <a:buChar char="••"/>
          </a:pPr>
          <a:r>
            <a:rPr lang="en-US" sz="1500" b="1" kern="1200" dirty="0" smtClean="0"/>
            <a:t>Resume Writing</a:t>
          </a:r>
          <a:endParaRPr lang="en-US" sz="1500" b="1" kern="1200" dirty="0"/>
        </a:p>
        <a:p>
          <a:pPr marL="114300" lvl="1" indent="-114300" algn="l" defTabSz="666750">
            <a:lnSpc>
              <a:spcPct val="90000"/>
            </a:lnSpc>
            <a:spcBef>
              <a:spcPct val="0"/>
            </a:spcBef>
            <a:spcAft>
              <a:spcPct val="15000"/>
            </a:spcAft>
            <a:buChar char="••"/>
          </a:pPr>
          <a:r>
            <a:rPr lang="en-US" sz="1500" b="1" kern="1200" dirty="0" smtClean="0"/>
            <a:t>Job Search </a:t>
          </a:r>
          <a:endParaRPr lang="en-US" sz="1500" b="1" kern="1200" dirty="0"/>
        </a:p>
      </dsp:txBody>
      <dsp:txXfrm>
        <a:off x="2826" y="738555"/>
        <a:ext cx="1699741" cy="4552410"/>
      </dsp:txXfrm>
    </dsp:sp>
    <dsp:sp modelId="{5A47D0BE-9814-45DD-ABB6-652EA7121FC4}">
      <dsp:nvSpPr>
        <dsp:cNvPr id="0" name=""/>
        <dsp:cNvSpPr/>
      </dsp:nvSpPr>
      <dsp:spPr>
        <a:xfrm>
          <a:off x="1940531" y="221341"/>
          <a:ext cx="1699741" cy="517214"/>
        </a:xfrm>
        <a:prstGeom prst="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dirty="0" smtClean="0"/>
            <a:t>Digital Literacy Integration </a:t>
          </a:r>
          <a:endParaRPr lang="en-US" sz="1500" kern="1200" dirty="0"/>
        </a:p>
      </dsp:txBody>
      <dsp:txXfrm>
        <a:off x="1940531" y="221341"/>
        <a:ext cx="1699741" cy="517214"/>
      </dsp:txXfrm>
    </dsp:sp>
    <dsp:sp modelId="{E1CA751D-3EFD-49E5-BF6F-EA814E0F2A6B}">
      <dsp:nvSpPr>
        <dsp:cNvPr id="0" name=""/>
        <dsp:cNvSpPr/>
      </dsp:nvSpPr>
      <dsp:spPr>
        <a:xfrm>
          <a:off x="1940531" y="738555"/>
          <a:ext cx="1699741" cy="4552410"/>
        </a:xfrm>
        <a:prstGeom prst="rect">
          <a:avLst/>
        </a:prstGeom>
        <a:solidFill>
          <a:schemeClr val="accent1">
            <a:alpha val="90000"/>
            <a:tint val="40000"/>
            <a:hueOff val="0"/>
            <a:satOff val="0"/>
            <a:lumOff val="0"/>
            <a:alphaOff val="0"/>
          </a:schemeClr>
        </a:solidFill>
        <a:ln w="10000" cap="flat" cmpd="sng" algn="ctr">
          <a:solidFill>
            <a:schemeClr val="accent1">
              <a:alpha val="90000"/>
              <a:tint val="40000"/>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PowerPoints </a:t>
          </a:r>
          <a:endParaRPr lang="en-US" sz="1500" kern="1200" dirty="0">
            <a:solidFill>
              <a:schemeClr val="accent1">
                <a:lumMod val="60000"/>
                <a:lumOff val="40000"/>
              </a:schemeClr>
            </a:solidFill>
          </a:endParaRPr>
        </a:p>
        <a:p>
          <a:pPr marL="114300" lvl="1"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Microsoft Word-Formatting  MLA/APA</a:t>
          </a:r>
          <a:endParaRPr lang="en-US" sz="1500" kern="1200" dirty="0">
            <a:solidFill>
              <a:schemeClr val="accent1">
                <a:lumMod val="60000"/>
                <a:lumOff val="40000"/>
              </a:schemeClr>
            </a:solidFill>
          </a:endParaRPr>
        </a:p>
        <a:p>
          <a:pPr marL="114300" lvl="1"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Amarillo College’s Online System-Blackboard </a:t>
          </a:r>
          <a:endParaRPr lang="en-US" sz="1500" kern="1200" dirty="0">
            <a:solidFill>
              <a:schemeClr val="accent1">
                <a:lumMod val="60000"/>
                <a:lumOff val="40000"/>
              </a:schemeClr>
            </a:solidFill>
          </a:endParaRPr>
        </a:p>
        <a:p>
          <a:pPr marL="228600" lvl="2"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Discussion Post</a:t>
          </a:r>
          <a:endParaRPr lang="en-US" sz="1500" kern="1200" dirty="0">
            <a:solidFill>
              <a:schemeClr val="accent1">
                <a:lumMod val="60000"/>
                <a:lumOff val="40000"/>
              </a:schemeClr>
            </a:solidFill>
          </a:endParaRPr>
        </a:p>
        <a:p>
          <a:pPr marL="228600" lvl="2"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Online Test/Quizzes</a:t>
          </a:r>
          <a:endParaRPr lang="en-US" sz="1500" kern="1200" dirty="0">
            <a:solidFill>
              <a:schemeClr val="accent1">
                <a:lumMod val="60000"/>
                <a:lumOff val="40000"/>
              </a:schemeClr>
            </a:solidFill>
          </a:endParaRPr>
        </a:p>
        <a:p>
          <a:pPr marL="228600" lvl="2"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Emailing</a:t>
          </a:r>
          <a:endParaRPr lang="en-US" sz="1500" kern="1200" dirty="0">
            <a:solidFill>
              <a:schemeClr val="accent1">
                <a:lumMod val="60000"/>
                <a:lumOff val="40000"/>
              </a:schemeClr>
            </a:solidFill>
          </a:endParaRPr>
        </a:p>
        <a:p>
          <a:pPr marL="228600" lvl="2"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Uploading Assignments  </a:t>
          </a:r>
          <a:endParaRPr lang="en-US" sz="1500" kern="1200" dirty="0">
            <a:solidFill>
              <a:schemeClr val="accent1">
                <a:lumMod val="60000"/>
                <a:lumOff val="40000"/>
              </a:schemeClr>
            </a:solidFill>
          </a:endParaRPr>
        </a:p>
        <a:p>
          <a:pPr marL="114300" lvl="1"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Thumb Drive Skills</a:t>
          </a:r>
          <a:endParaRPr lang="en-US" sz="1500" kern="1200" dirty="0">
            <a:solidFill>
              <a:schemeClr val="accent1">
                <a:lumMod val="60000"/>
                <a:lumOff val="40000"/>
              </a:schemeClr>
            </a:solidFill>
          </a:endParaRPr>
        </a:p>
        <a:p>
          <a:pPr marL="228600" lvl="2"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Storing &amp; Retrieving Documents   </a:t>
          </a:r>
          <a:endParaRPr lang="en-US" sz="1500" kern="1200" dirty="0">
            <a:solidFill>
              <a:schemeClr val="accent1">
                <a:lumMod val="60000"/>
                <a:lumOff val="40000"/>
              </a:schemeClr>
            </a:solidFill>
          </a:endParaRPr>
        </a:p>
      </dsp:txBody>
      <dsp:txXfrm>
        <a:off x="1940531" y="738555"/>
        <a:ext cx="1699741" cy="4552410"/>
      </dsp:txXfrm>
    </dsp:sp>
    <dsp:sp modelId="{1658D751-6895-406B-9E12-26D7E2BCDC9A}">
      <dsp:nvSpPr>
        <dsp:cNvPr id="0" name=""/>
        <dsp:cNvSpPr/>
      </dsp:nvSpPr>
      <dsp:spPr>
        <a:xfrm>
          <a:off x="3878236" y="221341"/>
          <a:ext cx="1699741" cy="517214"/>
        </a:xfrm>
        <a:prstGeom prst="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dirty="0" smtClean="0"/>
            <a:t>College Ready Integration</a:t>
          </a:r>
          <a:endParaRPr lang="en-US" sz="1500" kern="1200" dirty="0"/>
        </a:p>
      </dsp:txBody>
      <dsp:txXfrm>
        <a:off x="3878236" y="221341"/>
        <a:ext cx="1699741" cy="517214"/>
      </dsp:txXfrm>
    </dsp:sp>
    <dsp:sp modelId="{33DF316B-E67B-476D-8990-35B6540476FD}">
      <dsp:nvSpPr>
        <dsp:cNvPr id="0" name=""/>
        <dsp:cNvSpPr/>
      </dsp:nvSpPr>
      <dsp:spPr>
        <a:xfrm>
          <a:off x="3878236" y="738555"/>
          <a:ext cx="1699741" cy="4552410"/>
        </a:xfrm>
        <a:prstGeom prst="rect">
          <a:avLst/>
        </a:prstGeom>
        <a:solidFill>
          <a:schemeClr val="accent1">
            <a:alpha val="90000"/>
            <a:tint val="40000"/>
            <a:hueOff val="0"/>
            <a:satOff val="0"/>
            <a:lumOff val="0"/>
            <a:alphaOff val="0"/>
          </a:schemeClr>
        </a:solidFill>
        <a:ln w="10000" cap="flat" cmpd="sng" algn="ctr">
          <a:solidFill>
            <a:schemeClr val="accent1">
              <a:alpha val="90000"/>
              <a:tint val="40000"/>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solidFill>
                <a:schemeClr val="accent5">
                  <a:lumMod val="40000"/>
                  <a:lumOff val="60000"/>
                </a:schemeClr>
              </a:solidFill>
            </a:rPr>
            <a:t>Vocabulary </a:t>
          </a:r>
          <a:endParaRPr lang="en-US" sz="1500" kern="1200" dirty="0">
            <a:solidFill>
              <a:schemeClr val="accent5">
                <a:lumMod val="40000"/>
                <a:lumOff val="60000"/>
              </a:schemeClr>
            </a:solidFill>
          </a:endParaRPr>
        </a:p>
        <a:p>
          <a:pPr marL="114300" lvl="1" indent="-114300" algn="l" defTabSz="666750">
            <a:lnSpc>
              <a:spcPct val="90000"/>
            </a:lnSpc>
            <a:spcBef>
              <a:spcPct val="0"/>
            </a:spcBef>
            <a:spcAft>
              <a:spcPct val="15000"/>
            </a:spcAft>
            <a:buChar char="••"/>
          </a:pPr>
          <a:r>
            <a:rPr lang="en-US" sz="1500" kern="1200" dirty="0" smtClean="0">
              <a:solidFill>
                <a:schemeClr val="accent5">
                  <a:lumMod val="40000"/>
                  <a:lumOff val="60000"/>
                </a:schemeClr>
              </a:solidFill>
            </a:rPr>
            <a:t>Time Management</a:t>
          </a:r>
          <a:endParaRPr lang="en-US" sz="1500" kern="1200" dirty="0">
            <a:solidFill>
              <a:schemeClr val="accent5">
                <a:lumMod val="40000"/>
                <a:lumOff val="60000"/>
              </a:schemeClr>
            </a:solidFill>
          </a:endParaRPr>
        </a:p>
        <a:p>
          <a:pPr marL="114300" lvl="1"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Note Taking Skills </a:t>
          </a:r>
          <a:endParaRPr lang="en-US" sz="1500" kern="1200" dirty="0">
            <a:solidFill>
              <a:schemeClr val="accent1">
                <a:lumMod val="60000"/>
                <a:lumOff val="40000"/>
              </a:schemeClr>
            </a:solidFill>
          </a:endParaRPr>
        </a:p>
        <a:p>
          <a:pPr marL="114300" lvl="1"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Team Building</a:t>
          </a:r>
          <a:endParaRPr lang="en-US" sz="1500" kern="1200" dirty="0">
            <a:solidFill>
              <a:schemeClr val="accent1">
                <a:lumMod val="60000"/>
                <a:lumOff val="40000"/>
              </a:schemeClr>
            </a:solidFill>
          </a:endParaRPr>
        </a:p>
        <a:p>
          <a:pPr marL="228600" lvl="2"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Student Collaboration (PP presentation)</a:t>
          </a:r>
          <a:endParaRPr lang="en-US" sz="1500" kern="1200" dirty="0">
            <a:solidFill>
              <a:schemeClr val="accent1">
                <a:lumMod val="60000"/>
                <a:lumOff val="40000"/>
              </a:schemeClr>
            </a:solidFill>
          </a:endParaRPr>
        </a:p>
        <a:p>
          <a:pPr marL="114300" lvl="1"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Academic Reading</a:t>
          </a:r>
          <a:endParaRPr lang="en-US" sz="1500" kern="1200" dirty="0">
            <a:solidFill>
              <a:schemeClr val="accent1">
                <a:lumMod val="60000"/>
                <a:lumOff val="40000"/>
              </a:schemeClr>
            </a:solidFill>
          </a:endParaRPr>
        </a:p>
        <a:p>
          <a:pPr marL="228600" lvl="2"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Reading Guides(ELA students)  </a:t>
          </a:r>
          <a:endParaRPr lang="en-US" sz="1500" kern="1200" dirty="0">
            <a:solidFill>
              <a:schemeClr val="accent1">
                <a:lumMod val="60000"/>
                <a:lumOff val="40000"/>
              </a:schemeClr>
            </a:solidFill>
          </a:endParaRPr>
        </a:p>
        <a:p>
          <a:pPr marL="114300" lvl="1"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Intense Writing Skills</a:t>
          </a:r>
          <a:endParaRPr lang="en-US" sz="1500" kern="1200" dirty="0">
            <a:solidFill>
              <a:schemeClr val="accent1">
                <a:lumMod val="60000"/>
                <a:lumOff val="40000"/>
              </a:schemeClr>
            </a:solidFill>
          </a:endParaRPr>
        </a:p>
        <a:p>
          <a:pPr marL="114300" lvl="1"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Conversational Skills  </a:t>
          </a:r>
          <a:endParaRPr lang="en-US" sz="1500" kern="1200" dirty="0">
            <a:solidFill>
              <a:schemeClr val="accent1">
                <a:lumMod val="60000"/>
                <a:lumOff val="40000"/>
              </a:schemeClr>
            </a:solidFill>
          </a:endParaRPr>
        </a:p>
      </dsp:txBody>
      <dsp:txXfrm>
        <a:off x="3878236" y="738555"/>
        <a:ext cx="1699741" cy="4552410"/>
      </dsp:txXfrm>
    </dsp:sp>
    <dsp:sp modelId="{B7EBD68F-FF8B-4D73-88EA-A6D4C93ED5C3}">
      <dsp:nvSpPr>
        <dsp:cNvPr id="0" name=""/>
        <dsp:cNvSpPr/>
      </dsp:nvSpPr>
      <dsp:spPr>
        <a:xfrm>
          <a:off x="5815941" y="221341"/>
          <a:ext cx="1699741" cy="517214"/>
        </a:xfrm>
        <a:prstGeom prst="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dirty="0" smtClean="0"/>
            <a:t>College Resource  Integration</a:t>
          </a:r>
          <a:endParaRPr lang="en-US" sz="1500" kern="1200" dirty="0"/>
        </a:p>
      </dsp:txBody>
      <dsp:txXfrm>
        <a:off x="5815941" y="221341"/>
        <a:ext cx="1699741" cy="517214"/>
      </dsp:txXfrm>
    </dsp:sp>
    <dsp:sp modelId="{EBC25906-0B07-4BB5-8CFC-DFC8EEAFDA6B}">
      <dsp:nvSpPr>
        <dsp:cNvPr id="0" name=""/>
        <dsp:cNvSpPr/>
      </dsp:nvSpPr>
      <dsp:spPr>
        <a:xfrm>
          <a:off x="5815941" y="738555"/>
          <a:ext cx="1699741" cy="4552410"/>
        </a:xfrm>
        <a:prstGeom prst="rect">
          <a:avLst/>
        </a:prstGeom>
        <a:solidFill>
          <a:schemeClr val="accent1">
            <a:alpha val="90000"/>
            <a:tint val="40000"/>
            <a:hueOff val="0"/>
            <a:satOff val="0"/>
            <a:lumOff val="0"/>
            <a:alphaOff val="0"/>
          </a:schemeClr>
        </a:solidFill>
        <a:ln w="10000" cap="flat" cmpd="sng" algn="ctr">
          <a:solidFill>
            <a:schemeClr val="accent1">
              <a:alpha val="90000"/>
              <a:tint val="40000"/>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Librarians</a:t>
          </a:r>
          <a:endParaRPr lang="en-US" sz="1500" kern="1200" dirty="0">
            <a:solidFill>
              <a:schemeClr val="accent1">
                <a:lumMod val="60000"/>
                <a:lumOff val="40000"/>
              </a:schemeClr>
            </a:solidFill>
          </a:endParaRPr>
        </a:p>
        <a:p>
          <a:pPr marL="228600" lvl="2"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Data Base- Research</a:t>
          </a:r>
          <a:endParaRPr lang="en-US" sz="1500" kern="1200" dirty="0">
            <a:solidFill>
              <a:schemeClr val="accent1">
                <a:lumMod val="60000"/>
                <a:lumOff val="40000"/>
              </a:schemeClr>
            </a:solidFill>
          </a:endParaRPr>
        </a:p>
        <a:p>
          <a:pPr marL="228600" lvl="2"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Work Citing Skills </a:t>
          </a:r>
          <a:endParaRPr lang="en-US" sz="1500" kern="1200" dirty="0">
            <a:solidFill>
              <a:schemeClr val="accent1">
                <a:lumMod val="60000"/>
                <a:lumOff val="40000"/>
              </a:schemeClr>
            </a:solidFill>
          </a:endParaRPr>
        </a:p>
        <a:p>
          <a:pPr marL="114300" lvl="1"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Financial Aid Specialist</a:t>
          </a:r>
          <a:endParaRPr lang="en-US" sz="1500" kern="1200" dirty="0">
            <a:solidFill>
              <a:schemeClr val="accent1">
                <a:lumMod val="60000"/>
                <a:lumOff val="40000"/>
              </a:schemeClr>
            </a:solidFill>
          </a:endParaRPr>
        </a:p>
        <a:p>
          <a:pPr marL="228600" lvl="2"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FASFA</a:t>
          </a:r>
          <a:endParaRPr lang="en-US" sz="1500" kern="1200" dirty="0">
            <a:solidFill>
              <a:schemeClr val="accent1">
                <a:lumMod val="60000"/>
                <a:lumOff val="40000"/>
              </a:schemeClr>
            </a:solidFill>
          </a:endParaRPr>
        </a:p>
        <a:p>
          <a:pPr marL="114300" lvl="1"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Advising Specialist</a:t>
          </a:r>
          <a:endParaRPr lang="en-US" sz="1500" kern="1200" dirty="0">
            <a:solidFill>
              <a:schemeClr val="accent1">
                <a:lumMod val="60000"/>
                <a:lumOff val="40000"/>
              </a:schemeClr>
            </a:solidFill>
          </a:endParaRPr>
        </a:p>
        <a:p>
          <a:pPr marL="228600" lvl="2"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Continued pathways</a:t>
          </a:r>
          <a:endParaRPr lang="en-US" sz="1500" kern="1200" dirty="0">
            <a:solidFill>
              <a:schemeClr val="accent1">
                <a:lumMod val="60000"/>
                <a:lumOff val="40000"/>
              </a:schemeClr>
            </a:solidFill>
          </a:endParaRPr>
        </a:p>
        <a:p>
          <a:pPr marL="114300" lvl="1"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Tutoring Resources</a:t>
          </a:r>
          <a:endParaRPr lang="en-US" sz="1500" kern="1200" dirty="0">
            <a:solidFill>
              <a:schemeClr val="accent1">
                <a:lumMod val="60000"/>
                <a:lumOff val="40000"/>
              </a:schemeClr>
            </a:solidFill>
          </a:endParaRPr>
        </a:p>
        <a:p>
          <a:pPr marL="228600" lvl="2"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Writer’s Corner</a:t>
          </a:r>
          <a:endParaRPr lang="en-US" sz="1500" kern="1200" dirty="0">
            <a:solidFill>
              <a:schemeClr val="accent1">
                <a:lumMod val="60000"/>
                <a:lumOff val="40000"/>
              </a:schemeClr>
            </a:solidFill>
          </a:endParaRPr>
        </a:p>
        <a:p>
          <a:pPr marL="228600" lvl="2"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Math Lab  </a:t>
          </a:r>
          <a:endParaRPr lang="en-US" sz="1500" kern="1200" dirty="0">
            <a:solidFill>
              <a:schemeClr val="accent1">
                <a:lumMod val="60000"/>
                <a:lumOff val="40000"/>
              </a:schemeClr>
            </a:solidFill>
          </a:endParaRPr>
        </a:p>
        <a:p>
          <a:pPr marL="114300" lvl="1" indent="-114300" algn="l" defTabSz="666750">
            <a:lnSpc>
              <a:spcPct val="90000"/>
            </a:lnSpc>
            <a:spcBef>
              <a:spcPct val="0"/>
            </a:spcBef>
            <a:spcAft>
              <a:spcPct val="15000"/>
            </a:spcAft>
            <a:buChar char="••"/>
          </a:pPr>
          <a:r>
            <a:rPr lang="en-US" sz="1500" kern="1200" smtClean="0">
              <a:solidFill>
                <a:schemeClr val="accent1">
                  <a:lumMod val="60000"/>
                  <a:lumOff val="40000"/>
                </a:schemeClr>
              </a:solidFill>
            </a:rPr>
            <a:t>  </a:t>
          </a:r>
          <a:endParaRPr lang="en-US" sz="1500" kern="1200"/>
        </a:p>
      </dsp:txBody>
      <dsp:txXfrm>
        <a:off x="5815941" y="738555"/>
        <a:ext cx="1699741" cy="45524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C4CEF2-3678-4214-881C-EB8EA1568BD8}">
      <dsp:nvSpPr>
        <dsp:cNvPr id="0" name=""/>
        <dsp:cNvSpPr/>
      </dsp:nvSpPr>
      <dsp:spPr>
        <a:xfrm>
          <a:off x="2826" y="111599"/>
          <a:ext cx="1699741" cy="517214"/>
        </a:xfrm>
        <a:prstGeom prst="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dirty="0" smtClean="0"/>
            <a:t>Workforce Integration  </a:t>
          </a:r>
          <a:endParaRPr lang="en-US" sz="1500" kern="1200" dirty="0"/>
        </a:p>
      </dsp:txBody>
      <dsp:txXfrm>
        <a:off x="2826" y="111599"/>
        <a:ext cx="1699741" cy="517214"/>
      </dsp:txXfrm>
    </dsp:sp>
    <dsp:sp modelId="{5D361077-5937-4A50-BDC0-7F70E9A19DC2}">
      <dsp:nvSpPr>
        <dsp:cNvPr id="0" name=""/>
        <dsp:cNvSpPr/>
      </dsp:nvSpPr>
      <dsp:spPr>
        <a:xfrm>
          <a:off x="2826" y="628814"/>
          <a:ext cx="1699741" cy="4593585"/>
        </a:xfrm>
        <a:prstGeom prst="rect">
          <a:avLst/>
        </a:prstGeom>
        <a:solidFill>
          <a:schemeClr val="accent1">
            <a:alpha val="90000"/>
            <a:tint val="40000"/>
            <a:hueOff val="0"/>
            <a:satOff val="0"/>
            <a:lumOff val="0"/>
            <a:alphaOff val="0"/>
          </a:schemeClr>
        </a:solidFill>
        <a:ln w="10000" cap="flat" cmpd="sng" algn="ctr">
          <a:solidFill>
            <a:schemeClr val="accent1">
              <a:alpha val="90000"/>
              <a:tint val="40000"/>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Career Exploration </a:t>
          </a:r>
          <a:endParaRPr lang="en-US" sz="1500" kern="1200" dirty="0">
            <a:solidFill>
              <a:schemeClr val="accent1">
                <a:lumMod val="60000"/>
                <a:lumOff val="40000"/>
              </a:schemeClr>
            </a:solidFill>
          </a:endParaRPr>
        </a:p>
        <a:p>
          <a:pPr marL="114300" lvl="1"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Resume Writing</a:t>
          </a:r>
          <a:endParaRPr lang="en-US" sz="1500" kern="1200" dirty="0">
            <a:solidFill>
              <a:schemeClr val="accent1">
                <a:lumMod val="60000"/>
                <a:lumOff val="40000"/>
              </a:schemeClr>
            </a:solidFill>
          </a:endParaRPr>
        </a:p>
        <a:p>
          <a:pPr marL="114300" lvl="1"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Job Search </a:t>
          </a:r>
          <a:endParaRPr lang="en-US" sz="1500" kern="1200" dirty="0">
            <a:solidFill>
              <a:schemeClr val="accent1">
                <a:lumMod val="60000"/>
                <a:lumOff val="40000"/>
              </a:schemeClr>
            </a:solidFill>
          </a:endParaRPr>
        </a:p>
      </dsp:txBody>
      <dsp:txXfrm>
        <a:off x="2826" y="628814"/>
        <a:ext cx="1699741" cy="4593585"/>
      </dsp:txXfrm>
    </dsp:sp>
    <dsp:sp modelId="{5A47D0BE-9814-45DD-ABB6-652EA7121FC4}">
      <dsp:nvSpPr>
        <dsp:cNvPr id="0" name=""/>
        <dsp:cNvSpPr/>
      </dsp:nvSpPr>
      <dsp:spPr>
        <a:xfrm>
          <a:off x="1940531" y="111599"/>
          <a:ext cx="1699741" cy="517214"/>
        </a:xfrm>
        <a:prstGeom prst="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dirty="0" smtClean="0"/>
            <a:t>Digital Literacy Integration </a:t>
          </a:r>
          <a:endParaRPr lang="en-US" sz="1500" kern="1200" dirty="0"/>
        </a:p>
      </dsp:txBody>
      <dsp:txXfrm>
        <a:off x="1940531" y="111599"/>
        <a:ext cx="1699741" cy="517214"/>
      </dsp:txXfrm>
    </dsp:sp>
    <dsp:sp modelId="{E1CA751D-3EFD-49E5-BF6F-EA814E0F2A6B}">
      <dsp:nvSpPr>
        <dsp:cNvPr id="0" name=""/>
        <dsp:cNvSpPr/>
      </dsp:nvSpPr>
      <dsp:spPr>
        <a:xfrm>
          <a:off x="1940531" y="628814"/>
          <a:ext cx="1699741" cy="4593585"/>
        </a:xfrm>
        <a:prstGeom prst="rect">
          <a:avLst/>
        </a:prstGeom>
        <a:solidFill>
          <a:schemeClr val="accent1">
            <a:alpha val="90000"/>
            <a:tint val="40000"/>
            <a:hueOff val="0"/>
            <a:satOff val="0"/>
            <a:lumOff val="0"/>
            <a:alphaOff val="0"/>
          </a:schemeClr>
        </a:solidFill>
        <a:ln w="10000" cap="flat" cmpd="sng" algn="ctr">
          <a:solidFill>
            <a:schemeClr val="accent1">
              <a:alpha val="90000"/>
              <a:tint val="40000"/>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solidFill>
                <a:schemeClr val="tx1"/>
              </a:solidFill>
            </a:rPr>
            <a:t>PowerPoints </a:t>
          </a:r>
          <a:endParaRPr lang="en-US" sz="1500" kern="1200" dirty="0">
            <a:solidFill>
              <a:schemeClr val="tx1"/>
            </a:solidFill>
          </a:endParaRPr>
        </a:p>
        <a:p>
          <a:pPr marL="114300" lvl="1" indent="-114300" algn="l" defTabSz="666750">
            <a:lnSpc>
              <a:spcPct val="90000"/>
            </a:lnSpc>
            <a:spcBef>
              <a:spcPct val="0"/>
            </a:spcBef>
            <a:spcAft>
              <a:spcPct val="15000"/>
            </a:spcAft>
            <a:buChar char="••"/>
          </a:pPr>
          <a:r>
            <a:rPr lang="en-US" sz="1500" kern="1200" dirty="0" smtClean="0">
              <a:solidFill>
                <a:schemeClr val="tx1"/>
              </a:solidFill>
            </a:rPr>
            <a:t>Microsoft Word-Formatting  MLA/APA</a:t>
          </a:r>
          <a:endParaRPr lang="en-US" sz="1500" kern="1200" dirty="0">
            <a:solidFill>
              <a:schemeClr val="tx1"/>
            </a:solidFill>
          </a:endParaRPr>
        </a:p>
        <a:p>
          <a:pPr marL="114300" lvl="1" indent="-114300" algn="l" defTabSz="666750">
            <a:lnSpc>
              <a:spcPct val="90000"/>
            </a:lnSpc>
            <a:spcBef>
              <a:spcPct val="0"/>
            </a:spcBef>
            <a:spcAft>
              <a:spcPct val="15000"/>
            </a:spcAft>
            <a:buChar char="••"/>
          </a:pPr>
          <a:r>
            <a:rPr lang="en-US" sz="1500" kern="1200" dirty="0" smtClean="0">
              <a:solidFill>
                <a:schemeClr val="tx1"/>
              </a:solidFill>
            </a:rPr>
            <a:t>Amarillo College’s Online System-Blackboard </a:t>
          </a:r>
          <a:endParaRPr lang="en-US" sz="1500" kern="1200" dirty="0">
            <a:solidFill>
              <a:schemeClr val="tx1"/>
            </a:solidFill>
          </a:endParaRPr>
        </a:p>
        <a:p>
          <a:pPr marL="228600" lvl="2" indent="-114300" algn="l" defTabSz="666750">
            <a:lnSpc>
              <a:spcPct val="90000"/>
            </a:lnSpc>
            <a:spcBef>
              <a:spcPct val="0"/>
            </a:spcBef>
            <a:spcAft>
              <a:spcPct val="15000"/>
            </a:spcAft>
            <a:buChar char="••"/>
          </a:pPr>
          <a:r>
            <a:rPr lang="en-US" sz="1500" kern="1200" dirty="0" smtClean="0">
              <a:solidFill>
                <a:schemeClr val="tx1"/>
              </a:solidFill>
            </a:rPr>
            <a:t>Discussion Post</a:t>
          </a:r>
          <a:endParaRPr lang="en-US" sz="1500" kern="1200" dirty="0">
            <a:solidFill>
              <a:schemeClr val="tx1"/>
            </a:solidFill>
          </a:endParaRPr>
        </a:p>
        <a:p>
          <a:pPr marL="228600" lvl="2" indent="-114300" algn="l" defTabSz="666750">
            <a:lnSpc>
              <a:spcPct val="90000"/>
            </a:lnSpc>
            <a:spcBef>
              <a:spcPct val="0"/>
            </a:spcBef>
            <a:spcAft>
              <a:spcPct val="15000"/>
            </a:spcAft>
            <a:buChar char="••"/>
          </a:pPr>
          <a:r>
            <a:rPr lang="en-US" sz="1500" kern="1200" dirty="0" smtClean="0">
              <a:solidFill>
                <a:schemeClr val="tx1"/>
              </a:solidFill>
            </a:rPr>
            <a:t>Online Test/Quizzes</a:t>
          </a:r>
          <a:endParaRPr lang="en-US" sz="1500" kern="1200" dirty="0">
            <a:solidFill>
              <a:schemeClr val="tx1"/>
            </a:solidFill>
          </a:endParaRPr>
        </a:p>
        <a:p>
          <a:pPr marL="228600" lvl="2" indent="-114300" algn="l" defTabSz="666750">
            <a:lnSpc>
              <a:spcPct val="90000"/>
            </a:lnSpc>
            <a:spcBef>
              <a:spcPct val="0"/>
            </a:spcBef>
            <a:spcAft>
              <a:spcPct val="15000"/>
            </a:spcAft>
            <a:buChar char="••"/>
          </a:pPr>
          <a:r>
            <a:rPr lang="en-US" sz="1500" kern="1200" dirty="0" smtClean="0">
              <a:solidFill>
                <a:schemeClr val="tx1"/>
              </a:solidFill>
            </a:rPr>
            <a:t>Emailing</a:t>
          </a:r>
          <a:endParaRPr lang="en-US" sz="1500" kern="1200" dirty="0">
            <a:solidFill>
              <a:schemeClr val="tx1"/>
            </a:solidFill>
          </a:endParaRPr>
        </a:p>
        <a:p>
          <a:pPr marL="228600" lvl="2" indent="-114300" algn="l" defTabSz="666750">
            <a:lnSpc>
              <a:spcPct val="90000"/>
            </a:lnSpc>
            <a:spcBef>
              <a:spcPct val="0"/>
            </a:spcBef>
            <a:spcAft>
              <a:spcPct val="15000"/>
            </a:spcAft>
            <a:buChar char="••"/>
          </a:pPr>
          <a:r>
            <a:rPr lang="en-US" sz="1500" kern="1200" dirty="0" smtClean="0">
              <a:solidFill>
                <a:schemeClr val="tx1"/>
              </a:solidFill>
            </a:rPr>
            <a:t>Uploading Assignments  </a:t>
          </a:r>
          <a:endParaRPr lang="en-US" sz="1500" kern="1200" dirty="0">
            <a:solidFill>
              <a:schemeClr val="tx1"/>
            </a:solidFill>
          </a:endParaRPr>
        </a:p>
        <a:p>
          <a:pPr marL="114300" lvl="1" indent="-114300" algn="l" defTabSz="666750">
            <a:lnSpc>
              <a:spcPct val="90000"/>
            </a:lnSpc>
            <a:spcBef>
              <a:spcPct val="0"/>
            </a:spcBef>
            <a:spcAft>
              <a:spcPct val="15000"/>
            </a:spcAft>
            <a:buChar char="••"/>
          </a:pPr>
          <a:r>
            <a:rPr lang="en-US" sz="1500" kern="1200" dirty="0" smtClean="0">
              <a:solidFill>
                <a:schemeClr val="tx1"/>
              </a:solidFill>
            </a:rPr>
            <a:t>Thumb Drive Skills</a:t>
          </a:r>
          <a:endParaRPr lang="en-US" sz="1500" kern="1200" dirty="0">
            <a:solidFill>
              <a:schemeClr val="tx1"/>
            </a:solidFill>
          </a:endParaRPr>
        </a:p>
        <a:p>
          <a:pPr marL="228600" lvl="2" indent="-114300" algn="l" defTabSz="666750">
            <a:lnSpc>
              <a:spcPct val="90000"/>
            </a:lnSpc>
            <a:spcBef>
              <a:spcPct val="0"/>
            </a:spcBef>
            <a:spcAft>
              <a:spcPct val="15000"/>
            </a:spcAft>
            <a:buChar char="••"/>
          </a:pPr>
          <a:r>
            <a:rPr lang="en-US" sz="1500" kern="1200" dirty="0" smtClean="0">
              <a:solidFill>
                <a:schemeClr val="tx1"/>
              </a:solidFill>
            </a:rPr>
            <a:t>Storing &amp; Retrieving Documents   </a:t>
          </a:r>
          <a:endParaRPr lang="en-US" sz="1500" kern="1200" dirty="0">
            <a:solidFill>
              <a:schemeClr val="tx1"/>
            </a:solidFill>
          </a:endParaRPr>
        </a:p>
      </dsp:txBody>
      <dsp:txXfrm>
        <a:off x="1940531" y="628814"/>
        <a:ext cx="1699741" cy="4593585"/>
      </dsp:txXfrm>
    </dsp:sp>
    <dsp:sp modelId="{1658D751-6895-406B-9E12-26D7E2BCDC9A}">
      <dsp:nvSpPr>
        <dsp:cNvPr id="0" name=""/>
        <dsp:cNvSpPr/>
      </dsp:nvSpPr>
      <dsp:spPr>
        <a:xfrm>
          <a:off x="3878236" y="111599"/>
          <a:ext cx="1699741" cy="517214"/>
        </a:xfrm>
        <a:prstGeom prst="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dirty="0" smtClean="0"/>
            <a:t>College Ready Integration</a:t>
          </a:r>
          <a:endParaRPr lang="en-US" sz="1500" kern="1200" dirty="0"/>
        </a:p>
      </dsp:txBody>
      <dsp:txXfrm>
        <a:off x="3878236" y="111599"/>
        <a:ext cx="1699741" cy="517214"/>
      </dsp:txXfrm>
    </dsp:sp>
    <dsp:sp modelId="{33DF316B-E67B-476D-8990-35B6540476FD}">
      <dsp:nvSpPr>
        <dsp:cNvPr id="0" name=""/>
        <dsp:cNvSpPr/>
      </dsp:nvSpPr>
      <dsp:spPr>
        <a:xfrm>
          <a:off x="3878236" y="628814"/>
          <a:ext cx="1699741" cy="4593585"/>
        </a:xfrm>
        <a:prstGeom prst="rect">
          <a:avLst/>
        </a:prstGeom>
        <a:solidFill>
          <a:schemeClr val="accent1">
            <a:alpha val="90000"/>
            <a:tint val="40000"/>
            <a:hueOff val="0"/>
            <a:satOff val="0"/>
            <a:lumOff val="0"/>
            <a:alphaOff val="0"/>
          </a:schemeClr>
        </a:solidFill>
        <a:ln w="10000" cap="flat" cmpd="sng" algn="ctr">
          <a:solidFill>
            <a:schemeClr val="accent1">
              <a:alpha val="90000"/>
              <a:tint val="40000"/>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Study Skills</a:t>
          </a:r>
          <a:endParaRPr lang="en-US" sz="1500" kern="1200" dirty="0">
            <a:solidFill>
              <a:schemeClr val="accent1">
                <a:lumMod val="60000"/>
                <a:lumOff val="40000"/>
              </a:schemeClr>
            </a:solidFill>
          </a:endParaRPr>
        </a:p>
        <a:p>
          <a:pPr marL="114300" lvl="1"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Test Taking Strategies </a:t>
          </a:r>
          <a:endParaRPr lang="en-US" sz="1500" kern="1200" dirty="0">
            <a:solidFill>
              <a:schemeClr val="accent1">
                <a:lumMod val="60000"/>
                <a:lumOff val="40000"/>
              </a:schemeClr>
            </a:solidFill>
          </a:endParaRPr>
        </a:p>
        <a:p>
          <a:pPr marL="114300" lvl="1"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Note Taking Skills </a:t>
          </a:r>
          <a:endParaRPr lang="en-US" sz="1500" kern="1200" dirty="0">
            <a:solidFill>
              <a:schemeClr val="accent1">
                <a:lumMod val="60000"/>
                <a:lumOff val="40000"/>
              </a:schemeClr>
            </a:solidFill>
          </a:endParaRPr>
        </a:p>
        <a:p>
          <a:pPr marL="114300" lvl="1"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Team Building</a:t>
          </a:r>
          <a:endParaRPr lang="en-US" sz="1500" kern="1200" dirty="0">
            <a:solidFill>
              <a:schemeClr val="accent1">
                <a:lumMod val="60000"/>
                <a:lumOff val="40000"/>
              </a:schemeClr>
            </a:solidFill>
          </a:endParaRPr>
        </a:p>
        <a:p>
          <a:pPr marL="228600" lvl="2"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Student Collaboration (PP presentation)</a:t>
          </a:r>
          <a:endParaRPr lang="en-US" sz="1500" kern="1200" dirty="0">
            <a:solidFill>
              <a:schemeClr val="accent1">
                <a:lumMod val="60000"/>
                <a:lumOff val="40000"/>
              </a:schemeClr>
            </a:solidFill>
          </a:endParaRPr>
        </a:p>
        <a:p>
          <a:pPr marL="114300" lvl="1"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Academic Reading</a:t>
          </a:r>
          <a:endParaRPr lang="en-US" sz="1500" kern="1200" dirty="0">
            <a:solidFill>
              <a:schemeClr val="accent1">
                <a:lumMod val="60000"/>
                <a:lumOff val="40000"/>
              </a:schemeClr>
            </a:solidFill>
          </a:endParaRPr>
        </a:p>
        <a:p>
          <a:pPr marL="228600" lvl="2"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Reading Guides(ELA students)  </a:t>
          </a:r>
          <a:endParaRPr lang="en-US" sz="1500" kern="1200" dirty="0">
            <a:solidFill>
              <a:schemeClr val="accent1">
                <a:lumMod val="60000"/>
                <a:lumOff val="40000"/>
              </a:schemeClr>
            </a:solidFill>
          </a:endParaRPr>
        </a:p>
        <a:p>
          <a:pPr marL="114300" lvl="1"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Intense Writing Skills</a:t>
          </a:r>
          <a:endParaRPr lang="en-US" sz="1500" kern="1200" dirty="0">
            <a:solidFill>
              <a:schemeClr val="accent1">
                <a:lumMod val="60000"/>
                <a:lumOff val="40000"/>
              </a:schemeClr>
            </a:solidFill>
          </a:endParaRPr>
        </a:p>
        <a:p>
          <a:pPr marL="114300" lvl="1"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Conversational Skills  </a:t>
          </a:r>
          <a:endParaRPr lang="en-US" sz="1500" kern="1200" dirty="0">
            <a:solidFill>
              <a:schemeClr val="accent1">
                <a:lumMod val="60000"/>
                <a:lumOff val="40000"/>
              </a:schemeClr>
            </a:solidFill>
          </a:endParaRPr>
        </a:p>
      </dsp:txBody>
      <dsp:txXfrm>
        <a:off x="3878236" y="628814"/>
        <a:ext cx="1699741" cy="4593585"/>
      </dsp:txXfrm>
    </dsp:sp>
    <dsp:sp modelId="{B7EBD68F-FF8B-4D73-88EA-A6D4C93ED5C3}">
      <dsp:nvSpPr>
        <dsp:cNvPr id="0" name=""/>
        <dsp:cNvSpPr/>
      </dsp:nvSpPr>
      <dsp:spPr>
        <a:xfrm>
          <a:off x="5815941" y="111599"/>
          <a:ext cx="1699741" cy="517214"/>
        </a:xfrm>
        <a:prstGeom prst="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dirty="0" smtClean="0"/>
            <a:t>College Resource Integration</a:t>
          </a:r>
          <a:endParaRPr lang="en-US" sz="1500" kern="1200" dirty="0"/>
        </a:p>
      </dsp:txBody>
      <dsp:txXfrm>
        <a:off x="5815941" y="111599"/>
        <a:ext cx="1699741" cy="517214"/>
      </dsp:txXfrm>
    </dsp:sp>
    <dsp:sp modelId="{EBC25906-0B07-4BB5-8CFC-DFC8EEAFDA6B}">
      <dsp:nvSpPr>
        <dsp:cNvPr id="0" name=""/>
        <dsp:cNvSpPr/>
      </dsp:nvSpPr>
      <dsp:spPr>
        <a:xfrm>
          <a:off x="5815941" y="628814"/>
          <a:ext cx="1699741" cy="4593585"/>
        </a:xfrm>
        <a:prstGeom prst="rect">
          <a:avLst/>
        </a:prstGeom>
        <a:solidFill>
          <a:schemeClr val="accent1">
            <a:alpha val="90000"/>
            <a:tint val="40000"/>
            <a:hueOff val="0"/>
            <a:satOff val="0"/>
            <a:lumOff val="0"/>
            <a:alphaOff val="0"/>
          </a:schemeClr>
        </a:solidFill>
        <a:ln w="10000" cap="flat" cmpd="sng" algn="ctr">
          <a:solidFill>
            <a:schemeClr val="accent1">
              <a:alpha val="90000"/>
              <a:tint val="40000"/>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Librarians</a:t>
          </a:r>
          <a:endParaRPr lang="en-US" sz="1500" kern="1200" dirty="0">
            <a:solidFill>
              <a:schemeClr val="accent1">
                <a:lumMod val="60000"/>
                <a:lumOff val="40000"/>
              </a:schemeClr>
            </a:solidFill>
          </a:endParaRPr>
        </a:p>
        <a:p>
          <a:pPr marL="228600" lvl="2"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Data Base- Research</a:t>
          </a:r>
          <a:endParaRPr lang="en-US" sz="1500" kern="1200" dirty="0">
            <a:solidFill>
              <a:schemeClr val="accent1">
                <a:lumMod val="60000"/>
                <a:lumOff val="40000"/>
              </a:schemeClr>
            </a:solidFill>
          </a:endParaRPr>
        </a:p>
        <a:p>
          <a:pPr marL="228600" lvl="2"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Work Citing Skills </a:t>
          </a:r>
          <a:endParaRPr lang="en-US" sz="1500" kern="1200" dirty="0">
            <a:solidFill>
              <a:schemeClr val="accent1">
                <a:lumMod val="60000"/>
                <a:lumOff val="40000"/>
              </a:schemeClr>
            </a:solidFill>
          </a:endParaRPr>
        </a:p>
        <a:p>
          <a:pPr marL="114300" lvl="1"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Financial Aid Specialist</a:t>
          </a:r>
          <a:endParaRPr lang="en-US" sz="1500" kern="1200" dirty="0">
            <a:solidFill>
              <a:schemeClr val="accent1">
                <a:lumMod val="60000"/>
                <a:lumOff val="40000"/>
              </a:schemeClr>
            </a:solidFill>
          </a:endParaRPr>
        </a:p>
        <a:p>
          <a:pPr marL="228600" lvl="2"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FASFA</a:t>
          </a:r>
          <a:endParaRPr lang="en-US" sz="1500" kern="1200" dirty="0">
            <a:solidFill>
              <a:schemeClr val="accent1">
                <a:lumMod val="60000"/>
                <a:lumOff val="40000"/>
              </a:schemeClr>
            </a:solidFill>
          </a:endParaRPr>
        </a:p>
        <a:p>
          <a:pPr marL="114300" lvl="1"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Advising Specialist</a:t>
          </a:r>
          <a:endParaRPr lang="en-US" sz="1500" kern="1200" dirty="0">
            <a:solidFill>
              <a:schemeClr val="accent1">
                <a:lumMod val="60000"/>
                <a:lumOff val="40000"/>
              </a:schemeClr>
            </a:solidFill>
          </a:endParaRPr>
        </a:p>
        <a:p>
          <a:pPr marL="228600" lvl="2"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Continued</a:t>
          </a:r>
          <a:endParaRPr lang="en-US" sz="1500" kern="1200" dirty="0">
            <a:solidFill>
              <a:schemeClr val="accent1">
                <a:lumMod val="60000"/>
                <a:lumOff val="40000"/>
              </a:schemeClr>
            </a:solidFill>
          </a:endParaRPr>
        </a:p>
        <a:p>
          <a:pPr marL="114300" lvl="1"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Tutoring Resources</a:t>
          </a:r>
          <a:endParaRPr lang="en-US" sz="1500" kern="1200" dirty="0">
            <a:solidFill>
              <a:schemeClr val="accent1">
                <a:lumMod val="60000"/>
                <a:lumOff val="40000"/>
              </a:schemeClr>
            </a:solidFill>
          </a:endParaRPr>
        </a:p>
        <a:p>
          <a:pPr marL="228600" lvl="2"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Writer’s Corner</a:t>
          </a:r>
          <a:endParaRPr lang="en-US" sz="1500" kern="1200" dirty="0">
            <a:solidFill>
              <a:schemeClr val="accent1">
                <a:lumMod val="60000"/>
                <a:lumOff val="40000"/>
              </a:schemeClr>
            </a:solidFill>
          </a:endParaRPr>
        </a:p>
        <a:p>
          <a:pPr marL="228600" lvl="2"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Math Lab  </a:t>
          </a:r>
          <a:endParaRPr lang="en-US" sz="1500" kern="1200" dirty="0">
            <a:solidFill>
              <a:schemeClr val="accent1">
                <a:lumMod val="60000"/>
                <a:lumOff val="40000"/>
              </a:schemeClr>
            </a:solidFill>
          </a:endParaRPr>
        </a:p>
        <a:p>
          <a:pPr marL="114300" lvl="1" indent="-114300" algn="l" defTabSz="666750">
            <a:lnSpc>
              <a:spcPct val="90000"/>
            </a:lnSpc>
            <a:spcBef>
              <a:spcPct val="0"/>
            </a:spcBef>
            <a:spcAft>
              <a:spcPct val="15000"/>
            </a:spcAft>
            <a:buChar char="••"/>
          </a:pPr>
          <a:r>
            <a:rPr lang="en-US" sz="1500" kern="1200" smtClean="0">
              <a:solidFill>
                <a:schemeClr val="accent1">
                  <a:lumMod val="60000"/>
                  <a:lumOff val="40000"/>
                </a:schemeClr>
              </a:solidFill>
            </a:rPr>
            <a:t>  </a:t>
          </a:r>
          <a:endParaRPr lang="en-US" sz="1500" kern="1200"/>
        </a:p>
      </dsp:txBody>
      <dsp:txXfrm>
        <a:off x="5815941" y="628814"/>
        <a:ext cx="1699741" cy="459358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C4CEF2-3678-4214-881C-EB8EA1568BD8}">
      <dsp:nvSpPr>
        <dsp:cNvPr id="0" name=""/>
        <dsp:cNvSpPr/>
      </dsp:nvSpPr>
      <dsp:spPr>
        <a:xfrm>
          <a:off x="2826" y="111599"/>
          <a:ext cx="1699741" cy="517214"/>
        </a:xfrm>
        <a:prstGeom prst="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dirty="0" smtClean="0"/>
            <a:t>Workforce Integration  </a:t>
          </a:r>
          <a:endParaRPr lang="en-US" sz="1500" kern="1200" dirty="0"/>
        </a:p>
      </dsp:txBody>
      <dsp:txXfrm>
        <a:off x="2826" y="111599"/>
        <a:ext cx="1699741" cy="517214"/>
      </dsp:txXfrm>
    </dsp:sp>
    <dsp:sp modelId="{5D361077-5937-4A50-BDC0-7F70E9A19DC2}">
      <dsp:nvSpPr>
        <dsp:cNvPr id="0" name=""/>
        <dsp:cNvSpPr/>
      </dsp:nvSpPr>
      <dsp:spPr>
        <a:xfrm>
          <a:off x="2826" y="628814"/>
          <a:ext cx="1699741" cy="4593585"/>
        </a:xfrm>
        <a:prstGeom prst="rect">
          <a:avLst/>
        </a:prstGeom>
        <a:solidFill>
          <a:schemeClr val="accent1">
            <a:alpha val="90000"/>
            <a:tint val="40000"/>
            <a:hueOff val="0"/>
            <a:satOff val="0"/>
            <a:lumOff val="0"/>
            <a:alphaOff val="0"/>
          </a:schemeClr>
        </a:solidFill>
        <a:ln w="10000" cap="flat" cmpd="sng" algn="ctr">
          <a:solidFill>
            <a:schemeClr val="accent1">
              <a:alpha val="90000"/>
              <a:tint val="40000"/>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Career Exploration </a:t>
          </a:r>
          <a:endParaRPr lang="en-US" sz="1500" kern="1200" dirty="0">
            <a:solidFill>
              <a:schemeClr val="accent1">
                <a:lumMod val="60000"/>
                <a:lumOff val="40000"/>
              </a:schemeClr>
            </a:solidFill>
          </a:endParaRPr>
        </a:p>
        <a:p>
          <a:pPr marL="114300" lvl="1"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Resume Writing</a:t>
          </a:r>
          <a:endParaRPr lang="en-US" sz="1500" kern="1200" dirty="0">
            <a:solidFill>
              <a:schemeClr val="accent1">
                <a:lumMod val="60000"/>
                <a:lumOff val="40000"/>
              </a:schemeClr>
            </a:solidFill>
          </a:endParaRPr>
        </a:p>
        <a:p>
          <a:pPr marL="114300" lvl="1"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Job Search </a:t>
          </a:r>
          <a:endParaRPr lang="en-US" sz="1500" kern="1200" dirty="0">
            <a:solidFill>
              <a:schemeClr val="accent1">
                <a:lumMod val="60000"/>
                <a:lumOff val="40000"/>
              </a:schemeClr>
            </a:solidFill>
          </a:endParaRPr>
        </a:p>
      </dsp:txBody>
      <dsp:txXfrm>
        <a:off x="2826" y="628814"/>
        <a:ext cx="1699741" cy="4593585"/>
      </dsp:txXfrm>
    </dsp:sp>
    <dsp:sp modelId="{5A47D0BE-9814-45DD-ABB6-652EA7121FC4}">
      <dsp:nvSpPr>
        <dsp:cNvPr id="0" name=""/>
        <dsp:cNvSpPr/>
      </dsp:nvSpPr>
      <dsp:spPr>
        <a:xfrm>
          <a:off x="1940531" y="111599"/>
          <a:ext cx="1699741" cy="517214"/>
        </a:xfrm>
        <a:prstGeom prst="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dirty="0" smtClean="0"/>
            <a:t>Digital Literacy Integration </a:t>
          </a:r>
          <a:endParaRPr lang="en-US" sz="1500" kern="1200" dirty="0"/>
        </a:p>
      </dsp:txBody>
      <dsp:txXfrm>
        <a:off x="1940531" y="111599"/>
        <a:ext cx="1699741" cy="517214"/>
      </dsp:txXfrm>
    </dsp:sp>
    <dsp:sp modelId="{E1CA751D-3EFD-49E5-BF6F-EA814E0F2A6B}">
      <dsp:nvSpPr>
        <dsp:cNvPr id="0" name=""/>
        <dsp:cNvSpPr/>
      </dsp:nvSpPr>
      <dsp:spPr>
        <a:xfrm>
          <a:off x="1940531" y="628814"/>
          <a:ext cx="1699741" cy="4593585"/>
        </a:xfrm>
        <a:prstGeom prst="rect">
          <a:avLst/>
        </a:prstGeom>
        <a:solidFill>
          <a:schemeClr val="accent1">
            <a:alpha val="90000"/>
            <a:tint val="40000"/>
            <a:hueOff val="0"/>
            <a:satOff val="0"/>
            <a:lumOff val="0"/>
            <a:alphaOff val="0"/>
          </a:schemeClr>
        </a:solidFill>
        <a:ln w="10000" cap="flat" cmpd="sng" algn="ctr">
          <a:solidFill>
            <a:schemeClr val="accent1">
              <a:alpha val="90000"/>
              <a:tint val="40000"/>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solidFill>
                <a:schemeClr val="tx1"/>
              </a:solidFill>
            </a:rPr>
            <a:t>PowerPoints </a:t>
          </a:r>
          <a:endParaRPr lang="en-US" sz="1500" kern="1200" dirty="0">
            <a:solidFill>
              <a:schemeClr val="tx1"/>
            </a:solidFill>
          </a:endParaRPr>
        </a:p>
        <a:p>
          <a:pPr marL="114300" lvl="1" indent="-114300" algn="l" defTabSz="666750">
            <a:lnSpc>
              <a:spcPct val="90000"/>
            </a:lnSpc>
            <a:spcBef>
              <a:spcPct val="0"/>
            </a:spcBef>
            <a:spcAft>
              <a:spcPct val="15000"/>
            </a:spcAft>
            <a:buChar char="••"/>
          </a:pPr>
          <a:r>
            <a:rPr lang="en-US" sz="1500" kern="1200" dirty="0" smtClean="0">
              <a:solidFill>
                <a:schemeClr val="tx1"/>
              </a:solidFill>
            </a:rPr>
            <a:t>Microsoft Word-Formatting  MLA/APA</a:t>
          </a:r>
          <a:endParaRPr lang="en-US" sz="1500" kern="1200" dirty="0">
            <a:solidFill>
              <a:schemeClr val="tx1"/>
            </a:solidFill>
          </a:endParaRPr>
        </a:p>
        <a:p>
          <a:pPr marL="114300" lvl="1" indent="-114300" algn="l" defTabSz="666750">
            <a:lnSpc>
              <a:spcPct val="90000"/>
            </a:lnSpc>
            <a:spcBef>
              <a:spcPct val="0"/>
            </a:spcBef>
            <a:spcAft>
              <a:spcPct val="15000"/>
            </a:spcAft>
            <a:buChar char="••"/>
          </a:pPr>
          <a:r>
            <a:rPr lang="en-US" sz="1500" kern="1200" dirty="0" smtClean="0">
              <a:solidFill>
                <a:schemeClr val="tx1"/>
              </a:solidFill>
            </a:rPr>
            <a:t>Amarillo College’s Online System-Blackboard </a:t>
          </a:r>
          <a:endParaRPr lang="en-US" sz="1500" kern="1200" dirty="0">
            <a:solidFill>
              <a:schemeClr val="tx1"/>
            </a:solidFill>
          </a:endParaRPr>
        </a:p>
        <a:p>
          <a:pPr marL="228600" lvl="2" indent="-114300" algn="l" defTabSz="666750">
            <a:lnSpc>
              <a:spcPct val="90000"/>
            </a:lnSpc>
            <a:spcBef>
              <a:spcPct val="0"/>
            </a:spcBef>
            <a:spcAft>
              <a:spcPct val="15000"/>
            </a:spcAft>
            <a:buChar char="••"/>
          </a:pPr>
          <a:r>
            <a:rPr lang="en-US" sz="1500" kern="1200" dirty="0" smtClean="0">
              <a:solidFill>
                <a:schemeClr val="tx1"/>
              </a:solidFill>
            </a:rPr>
            <a:t>Discussion Post</a:t>
          </a:r>
          <a:endParaRPr lang="en-US" sz="1500" kern="1200" dirty="0">
            <a:solidFill>
              <a:schemeClr val="tx1"/>
            </a:solidFill>
          </a:endParaRPr>
        </a:p>
        <a:p>
          <a:pPr marL="228600" lvl="2" indent="-114300" algn="l" defTabSz="666750">
            <a:lnSpc>
              <a:spcPct val="90000"/>
            </a:lnSpc>
            <a:spcBef>
              <a:spcPct val="0"/>
            </a:spcBef>
            <a:spcAft>
              <a:spcPct val="15000"/>
            </a:spcAft>
            <a:buChar char="••"/>
          </a:pPr>
          <a:r>
            <a:rPr lang="en-US" sz="1500" kern="1200" dirty="0" smtClean="0">
              <a:solidFill>
                <a:schemeClr val="tx1"/>
              </a:solidFill>
            </a:rPr>
            <a:t>Online Test/Quizzes</a:t>
          </a:r>
          <a:endParaRPr lang="en-US" sz="1500" kern="1200" dirty="0">
            <a:solidFill>
              <a:schemeClr val="tx1"/>
            </a:solidFill>
          </a:endParaRPr>
        </a:p>
        <a:p>
          <a:pPr marL="228600" lvl="2" indent="-114300" algn="l" defTabSz="666750">
            <a:lnSpc>
              <a:spcPct val="90000"/>
            </a:lnSpc>
            <a:spcBef>
              <a:spcPct val="0"/>
            </a:spcBef>
            <a:spcAft>
              <a:spcPct val="15000"/>
            </a:spcAft>
            <a:buChar char="••"/>
          </a:pPr>
          <a:r>
            <a:rPr lang="en-US" sz="1500" kern="1200" dirty="0" smtClean="0">
              <a:solidFill>
                <a:schemeClr val="tx1"/>
              </a:solidFill>
            </a:rPr>
            <a:t>Emailing</a:t>
          </a:r>
          <a:endParaRPr lang="en-US" sz="1500" kern="1200" dirty="0">
            <a:solidFill>
              <a:schemeClr val="tx1"/>
            </a:solidFill>
          </a:endParaRPr>
        </a:p>
        <a:p>
          <a:pPr marL="228600" lvl="2" indent="-114300" algn="l" defTabSz="666750">
            <a:lnSpc>
              <a:spcPct val="90000"/>
            </a:lnSpc>
            <a:spcBef>
              <a:spcPct val="0"/>
            </a:spcBef>
            <a:spcAft>
              <a:spcPct val="15000"/>
            </a:spcAft>
            <a:buChar char="••"/>
          </a:pPr>
          <a:r>
            <a:rPr lang="en-US" sz="1500" kern="1200" dirty="0" smtClean="0">
              <a:solidFill>
                <a:schemeClr val="tx1"/>
              </a:solidFill>
            </a:rPr>
            <a:t>Uploading Assignments  </a:t>
          </a:r>
          <a:endParaRPr lang="en-US" sz="1500" kern="1200" dirty="0">
            <a:solidFill>
              <a:schemeClr val="tx1"/>
            </a:solidFill>
          </a:endParaRPr>
        </a:p>
        <a:p>
          <a:pPr marL="114300" lvl="1" indent="-114300" algn="l" defTabSz="666750">
            <a:lnSpc>
              <a:spcPct val="90000"/>
            </a:lnSpc>
            <a:spcBef>
              <a:spcPct val="0"/>
            </a:spcBef>
            <a:spcAft>
              <a:spcPct val="15000"/>
            </a:spcAft>
            <a:buChar char="••"/>
          </a:pPr>
          <a:r>
            <a:rPr lang="en-US" sz="1500" kern="1200" dirty="0" smtClean="0">
              <a:solidFill>
                <a:schemeClr val="tx1"/>
              </a:solidFill>
            </a:rPr>
            <a:t>Thumb Drive Skills</a:t>
          </a:r>
          <a:endParaRPr lang="en-US" sz="1500" kern="1200" dirty="0">
            <a:solidFill>
              <a:schemeClr val="tx1"/>
            </a:solidFill>
          </a:endParaRPr>
        </a:p>
        <a:p>
          <a:pPr marL="228600" lvl="2" indent="-114300" algn="l" defTabSz="666750">
            <a:lnSpc>
              <a:spcPct val="90000"/>
            </a:lnSpc>
            <a:spcBef>
              <a:spcPct val="0"/>
            </a:spcBef>
            <a:spcAft>
              <a:spcPct val="15000"/>
            </a:spcAft>
            <a:buChar char="••"/>
          </a:pPr>
          <a:r>
            <a:rPr lang="en-US" sz="1500" kern="1200" dirty="0" smtClean="0">
              <a:solidFill>
                <a:schemeClr val="tx1"/>
              </a:solidFill>
            </a:rPr>
            <a:t>Storing &amp; Retrieving Documents   </a:t>
          </a:r>
          <a:endParaRPr lang="en-US" sz="1500" kern="1200" dirty="0">
            <a:solidFill>
              <a:schemeClr val="tx1"/>
            </a:solidFill>
          </a:endParaRPr>
        </a:p>
      </dsp:txBody>
      <dsp:txXfrm>
        <a:off x="1940531" y="628814"/>
        <a:ext cx="1699741" cy="4593585"/>
      </dsp:txXfrm>
    </dsp:sp>
    <dsp:sp modelId="{1658D751-6895-406B-9E12-26D7E2BCDC9A}">
      <dsp:nvSpPr>
        <dsp:cNvPr id="0" name=""/>
        <dsp:cNvSpPr/>
      </dsp:nvSpPr>
      <dsp:spPr>
        <a:xfrm>
          <a:off x="3878236" y="111599"/>
          <a:ext cx="1699741" cy="517214"/>
        </a:xfrm>
        <a:prstGeom prst="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dirty="0" smtClean="0"/>
            <a:t>College Ready Integration</a:t>
          </a:r>
          <a:endParaRPr lang="en-US" sz="1500" kern="1200" dirty="0"/>
        </a:p>
      </dsp:txBody>
      <dsp:txXfrm>
        <a:off x="3878236" y="111599"/>
        <a:ext cx="1699741" cy="517214"/>
      </dsp:txXfrm>
    </dsp:sp>
    <dsp:sp modelId="{33DF316B-E67B-476D-8990-35B6540476FD}">
      <dsp:nvSpPr>
        <dsp:cNvPr id="0" name=""/>
        <dsp:cNvSpPr/>
      </dsp:nvSpPr>
      <dsp:spPr>
        <a:xfrm>
          <a:off x="3878236" y="628814"/>
          <a:ext cx="1699741" cy="4593585"/>
        </a:xfrm>
        <a:prstGeom prst="rect">
          <a:avLst/>
        </a:prstGeom>
        <a:solidFill>
          <a:schemeClr val="accent1">
            <a:alpha val="90000"/>
            <a:tint val="40000"/>
            <a:hueOff val="0"/>
            <a:satOff val="0"/>
            <a:lumOff val="0"/>
            <a:alphaOff val="0"/>
          </a:schemeClr>
        </a:solidFill>
        <a:ln w="10000" cap="flat" cmpd="sng" algn="ctr">
          <a:solidFill>
            <a:schemeClr val="accent1">
              <a:alpha val="90000"/>
              <a:tint val="40000"/>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Study Skills</a:t>
          </a:r>
          <a:endParaRPr lang="en-US" sz="1500" kern="1200" dirty="0">
            <a:solidFill>
              <a:schemeClr val="accent1">
                <a:lumMod val="60000"/>
                <a:lumOff val="40000"/>
              </a:schemeClr>
            </a:solidFill>
          </a:endParaRPr>
        </a:p>
        <a:p>
          <a:pPr marL="114300" lvl="1"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Test Taking Strategies </a:t>
          </a:r>
          <a:endParaRPr lang="en-US" sz="1500" kern="1200" dirty="0">
            <a:solidFill>
              <a:schemeClr val="accent1">
                <a:lumMod val="60000"/>
                <a:lumOff val="40000"/>
              </a:schemeClr>
            </a:solidFill>
          </a:endParaRPr>
        </a:p>
        <a:p>
          <a:pPr marL="114300" lvl="1"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Note Taking Skills </a:t>
          </a:r>
          <a:endParaRPr lang="en-US" sz="1500" kern="1200" dirty="0">
            <a:solidFill>
              <a:schemeClr val="accent1">
                <a:lumMod val="60000"/>
                <a:lumOff val="40000"/>
              </a:schemeClr>
            </a:solidFill>
          </a:endParaRPr>
        </a:p>
        <a:p>
          <a:pPr marL="114300" lvl="1"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Team Building</a:t>
          </a:r>
          <a:endParaRPr lang="en-US" sz="1500" kern="1200" dirty="0">
            <a:solidFill>
              <a:schemeClr val="accent1">
                <a:lumMod val="60000"/>
                <a:lumOff val="40000"/>
              </a:schemeClr>
            </a:solidFill>
          </a:endParaRPr>
        </a:p>
        <a:p>
          <a:pPr marL="228600" lvl="2"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Student Collaboration (PP presentation)</a:t>
          </a:r>
          <a:endParaRPr lang="en-US" sz="1500" kern="1200" dirty="0">
            <a:solidFill>
              <a:schemeClr val="accent1">
                <a:lumMod val="60000"/>
                <a:lumOff val="40000"/>
              </a:schemeClr>
            </a:solidFill>
          </a:endParaRPr>
        </a:p>
        <a:p>
          <a:pPr marL="114300" lvl="1"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Academic Reading</a:t>
          </a:r>
          <a:endParaRPr lang="en-US" sz="1500" kern="1200" dirty="0">
            <a:solidFill>
              <a:schemeClr val="accent1">
                <a:lumMod val="60000"/>
                <a:lumOff val="40000"/>
              </a:schemeClr>
            </a:solidFill>
          </a:endParaRPr>
        </a:p>
        <a:p>
          <a:pPr marL="228600" lvl="2"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Reading Guides(ELA students)  </a:t>
          </a:r>
          <a:endParaRPr lang="en-US" sz="1500" kern="1200" dirty="0">
            <a:solidFill>
              <a:schemeClr val="accent1">
                <a:lumMod val="60000"/>
                <a:lumOff val="40000"/>
              </a:schemeClr>
            </a:solidFill>
          </a:endParaRPr>
        </a:p>
        <a:p>
          <a:pPr marL="114300" lvl="1"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Intense Writing Skills</a:t>
          </a:r>
          <a:endParaRPr lang="en-US" sz="1500" kern="1200" dirty="0">
            <a:solidFill>
              <a:schemeClr val="accent1">
                <a:lumMod val="60000"/>
                <a:lumOff val="40000"/>
              </a:schemeClr>
            </a:solidFill>
          </a:endParaRPr>
        </a:p>
        <a:p>
          <a:pPr marL="114300" lvl="1"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Conversational Skills  </a:t>
          </a:r>
          <a:endParaRPr lang="en-US" sz="1500" kern="1200" dirty="0">
            <a:solidFill>
              <a:schemeClr val="accent1">
                <a:lumMod val="60000"/>
                <a:lumOff val="40000"/>
              </a:schemeClr>
            </a:solidFill>
          </a:endParaRPr>
        </a:p>
      </dsp:txBody>
      <dsp:txXfrm>
        <a:off x="3878236" y="628814"/>
        <a:ext cx="1699741" cy="4593585"/>
      </dsp:txXfrm>
    </dsp:sp>
    <dsp:sp modelId="{B7EBD68F-FF8B-4D73-88EA-A6D4C93ED5C3}">
      <dsp:nvSpPr>
        <dsp:cNvPr id="0" name=""/>
        <dsp:cNvSpPr/>
      </dsp:nvSpPr>
      <dsp:spPr>
        <a:xfrm>
          <a:off x="5815941" y="111599"/>
          <a:ext cx="1699741" cy="517214"/>
        </a:xfrm>
        <a:prstGeom prst="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dirty="0" smtClean="0"/>
            <a:t>College Resource Integration</a:t>
          </a:r>
          <a:endParaRPr lang="en-US" sz="1500" kern="1200" dirty="0"/>
        </a:p>
      </dsp:txBody>
      <dsp:txXfrm>
        <a:off x="5815941" y="111599"/>
        <a:ext cx="1699741" cy="517214"/>
      </dsp:txXfrm>
    </dsp:sp>
    <dsp:sp modelId="{EBC25906-0B07-4BB5-8CFC-DFC8EEAFDA6B}">
      <dsp:nvSpPr>
        <dsp:cNvPr id="0" name=""/>
        <dsp:cNvSpPr/>
      </dsp:nvSpPr>
      <dsp:spPr>
        <a:xfrm>
          <a:off x="5815941" y="628814"/>
          <a:ext cx="1699741" cy="4593585"/>
        </a:xfrm>
        <a:prstGeom prst="rect">
          <a:avLst/>
        </a:prstGeom>
        <a:solidFill>
          <a:schemeClr val="accent1">
            <a:alpha val="90000"/>
            <a:tint val="40000"/>
            <a:hueOff val="0"/>
            <a:satOff val="0"/>
            <a:lumOff val="0"/>
            <a:alphaOff val="0"/>
          </a:schemeClr>
        </a:solidFill>
        <a:ln w="10000" cap="flat" cmpd="sng" algn="ctr">
          <a:solidFill>
            <a:schemeClr val="accent1">
              <a:alpha val="90000"/>
              <a:tint val="40000"/>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Librarians</a:t>
          </a:r>
          <a:endParaRPr lang="en-US" sz="1500" kern="1200" dirty="0">
            <a:solidFill>
              <a:schemeClr val="accent1">
                <a:lumMod val="60000"/>
                <a:lumOff val="40000"/>
              </a:schemeClr>
            </a:solidFill>
          </a:endParaRPr>
        </a:p>
        <a:p>
          <a:pPr marL="228600" lvl="2"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Data Base- Research</a:t>
          </a:r>
          <a:endParaRPr lang="en-US" sz="1500" kern="1200" dirty="0">
            <a:solidFill>
              <a:schemeClr val="accent1">
                <a:lumMod val="60000"/>
                <a:lumOff val="40000"/>
              </a:schemeClr>
            </a:solidFill>
          </a:endParaRPr>
        </a:p>
        <a:p>
          <a:pPr marL="228600" lvl="2"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Work Citing Skills </a:t>
          </a:r>
          <a:endParaRPr lang="en-US" sz="1500" kern="1200" dirty="0">
            <a:solidFill>
              <a:schemeClr val="accent1">
                <a:lumMod val="60000"/>
                <a:lumOff val="40000"/>
              </a:schemeClr>
            </a:solidFill>
          </a:endParaRPr>
        </a:p>
        <a:p>
          <a:pPr marL="114300" lvl="1"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Financial Aid Specialist</a:t>
          </a:r>
          <a:endParaRPr lang="en-US" sz="1500" kern="1200" dirty="0">
            <a:solidFill>
              <a:schemeClr val="accent1">
                <a:lumMod val="60000"/>
                <a:lumOff val="40000"/>
              </a:schemeClr>
            </a:solidFill>
          </a:endParaRPr>
        </a:p>
        <a:p>
          <a:pPr marL="228600" lvl="2"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FASFA</a:t>
          </a:r>
          <a:endParaRPr lang="en-US" sz="1500" kern="1200" dirty="0">
            <a:solidFill>
              <a:schemeClr val="accent1">
                <a:lumMod val="60000"/>
                <a:lumOff val="40000"/>
              </a:schemeClr>
            </a:solidFill>
          </a:endParaRPr>
        </a:p>
        <a:p>
          <a:pPr marL="114300" lvl="1"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Advising Specialist</a:t>
          </a:r>
          <a:endParaRPr lang="en-US" sz="1500" kern="1200" dirty="0">
            <a:solidFill>
              <a:schemeClr val="accent1">
                <a:lumMod val="60000"/>
                <a:lumOff val="40000"/>
              </a:schemeClr>
            </a:solidFill>
          </a:endParaRPr>
        </a:p>
        <a:p>
          <a:pPr marL="228600" lvl="2"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Continued</a:t>
          </a:r>
          <a:endParaRPr lang="en-US" sz="1500" kern="1200" dirty="0">
            <a:solidFill>
              <a:schemeClr val="accent1">
                <a:lumMod val="60000"/>
                <a:lumOff val="40000"/>
              </a:schemeClr>
            </a:solidFill>
          </a:endParaRPr>
        </a:p>
        <a:p>
          <a:pPr marL="114300" lvl="1"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Tutoring Resources</a:t>
          </a:r>
          <a:endParaRPr lang="en-US" sz="1500" kern="1200" dirty="0">
            <a:solidFill>
              <a:schemeClr val="accent1">
                <a:lumMod val="60000"/>
                <a:lumOff val="40000"/>
              </a:schemeClr>
            </a:solidFill>
          </a:endParaRPr>
        </a:p>
        <a:p>
          <a:pPr marL="228600" lvl="2"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Writer’s Corner</a:t>
          </a:r>
          <a:endParaRPr lang="en-US" sz="1500" kern="1200" dirty="0">
            <a:solidFill>
              <a:schemeClr val="accent1">
                <a:lumMod val="60000"/>
                <a:lumOff val="40000"/>
              </a:schemeClr>
            </a:solidFill>
          </a:endParaRPr>
        </a:p>
        <a:p>
          <a:pPr marL="228600" lvl="2"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Math Lab  </a:t>
          </a:r>
          <a:endParaRPr lang="en-US" sz="1500" kern="1200" dirty="0">
            <a:solidFill>
              <a:schemeClr val="accent1">
                <a:lumMod val="60000"/>
                <a:lumOff val="40000"/>
              </a:schemeClr>
            </a:solidFill>
          </a:endParaRPr>
        </a:p>
        <a:p>
          <a:pPr marL="114300" lvl="1" indent="-114300" algn="l" defTabSz="666750">
            <a:lnSpc>
              <a:spcPct val="90000"/>
            </a:lnSpc>
            <a:spcBef>
              <a:spcPct val="0"/>
            </a:spcBef>
            <a:spcAft>
              <a:spcPct val="15000"/>
            </a:spcAft>
            <a:buChar char="••"/>
          </a:pPr>
          <a:r>
            <a:rPr lang="en-US" sz="1500" kern="1200" smtClean="0">
              <a:solidFill>
                <a:schemeClr val="accent1">
                  <a:lumMod val="60000"/>
                  <a:lumOff val="40000"/>
                </a:schemeClr>
              </a:solidFill>
            </a:rPr>
            <a:t>  </a:t>
          </a:r>
          <a:endParaRPr lang="en-US" sz="1500" kern="1200"/>
        </a:p>
      </dsp:txBody>
      <dsp:txXfrm>
        <a:off x="5815941" y="628814"/>
        <a:ext cx="1699741" cy="459358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C4CEF2-3678-4214-881C-EB8EA1568BD8}">
      <dsp:nvSpPr>
        <dsp:cNvPr id="0" name=""/>
        <dsp:cNvSpPr/>
      </dsp:nvSpPr>
      <dsp:spPr>
        <a:xfrm>
          <a:off x="2826" y="111599"/>
          <a:ext cx="1699741" cy="517214"/>
        </a:xfrm>
        <a:prstGeom prst="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dirty="0" smtClean="0"/>
            <a:t>Workforce Integration  </a:t>
          </a:r>
          <a:endParaRPr lang="en-US" sz="1500" kern="1200" dirty="0"/>
        </a:p>
      </dsp:txBody>
      <dsp:txXfrm>
        <a:off x="2826" y="111599"/>
        <a:ext cx="1699741" cy="517214"/>
      </dsp:txXfrm>
    </dsp:sp>
    <dsp:sp modelId="{5D361077-5937-4A50-BDC0-7F70E9A19DC2}">
      <dsp:nvSpPr>
        <dsp:cNvPr id="0" name=""/>
        <dsp:cNvSpPr/>
      </dsp:nvSpPr>
      <dsp:spPr>
        <a:xfrm>
          <a:off x="2826" y="628814"/>
          <a:ext cx="1699741" cy="4593585"/>
        </a:xfrm>
        <a:prstGeom prst="rect">
          <a:avLst/>
        </a:prstGeom>
        <a:solidFill>
          <a:schemeClr val="accent1">
            <a:alpha val="90000"/>
            <a:tint val="40000"/>
            <a:hueOff val="0"/>
            <a:satOff val="0"/>
            <a:lumOff val="0"/>
            <a:alphaOff val="0"/>
          </a:schemeClr>
        </a:solidFill>
        <a:ln w="10000" cap="flat" cmpd="sng" algn="ctr">
          <a:solidFill>
            <a:schemeClr val="accent1">
              <a:alpha val="90000"/>
              <a:tint val="40000"/>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Career Exploration </a:t>
          </a:r>
          <a:endParaRPr lang="en-US" sz="1500" kern="1200" dirty="0">
            <a:solidFill>
              <a:schemeClr val="accent1">
                <a:lumMod val="60000"/>
                <a:lumOff val="40000"/>
              </a:schemeClr>
            </a:solidFill>
          </a:endParaRPr>
        </a:p>
        <a:p>
          <a:pPr marL="114300" lvl="1"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Resume Writing</a:t>
          </a:r>
          <a:endParaRPr lang="en-US" sz="1500" kern="1200" dirty="0">
            <a:solidFill>
              <a:schemeClr val="accent1">
                <a:lumMod val="60000"/>
                <a:lumOff val="40000"/>
              </a:schemeClr>
            </a:solidFill>
          </a:endParaRPr>
        </a:p>
        <a:p>
          <a:pPr marL="114300" lvl="1"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Job Search </a:t>
          </a:r>
          <a:endParaRPr lang="en-US" sz="1500" kern="1200" dirty="0">
            <a:solidFill>
              <a:schemeClr val="accent1">
                <a:lumMod val="60000"/>
                <a:lumOff val="40000"/>
              </a:schemeClr>
            </a:solidFill>
          </a:endParaRPr>
        </a:p>
      </dsp:txBody>
      <dsp:txXfrm>
        <a:off x="2826" y="628814"/>
        <a:ext cx="1699741" cy="4593585"/>
      </dsp:txXfrm>
    </dsp:sp>
    <dsp:sp modelId="{5A47D0BE-9814-45DD-ABB6-652EA7121FC4}">
      <dsp:nvSpPr>
        <dsp:cNvPr id="0" name=""/>
        <dsp:cNvSpPr/>
      </dsp:nvSpPr>
      <dsp:spPr>
        <a:xfrm>
          <a:off x="1940531" y="111599"/>
          <a:ext cx="1699741" cy="517214"/>
        </a:xfrm>
        <a:prstGeom prst="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dirty="0" smtClean="0"/>
            <a:t>Digital Literacy Integration </a:t>
          </a:r>
          <a:endParaRPr lang="en-US" sz="1500" kern="1200" dirty="0"/>
        </a:p>
      </dsp:txBody>
      <dsp:txXfrm>
        <a:off x="1940531" y="111599"/>
        <a:ext cx="1699741" cy="517214"/>
      </dsp:txXfrm>
    </dsp:sp>
    <dsp:sp modelId="{E1CA751D-3EFD-49E5-BF6F-EA814E0F2A6B}">
      <dsp:nvSpPr>
        <dsp:cNvPr id="0" name=""/>
        <dsp:cNvSpPr/>
      </dsp:nvSpPr>
      <dsp:spPr>
        <a:xfrm>
          <a:off x="1940531" y="628814"/>
          <a:ext cx="1699741" cy="4593585"/>
        </a:xfrm>
        <a:prstGeom prst="rect">
          <a:avLst/>
        </a:prstGeom>
        <a:solidFill>
          <a:schemeClr val="accent1">
            <a:alpha val="90000"/>
            <a:tint val="40000"/>
            <a:hueOff val="0"/>
            <a:satOff val="0"/>
            <a:lumOff val="0"/>
            <a:alphaOff val="0"/>
          </a:schemeClr>
        </a:solidFill>
        <a:ln w="10000" cap="flat" cmpd="sng" algn="ctr">
          <a:solidFill>
            <a:schemeClr val="accent1">
              <a:alpha val="90000"/>
              <a:tint val="40000"/>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solidFill>
                <a:schemeClr val="tx1"/>
              </a:solidFill>
            </a:rPr>
            <a:t>PowerPoints </a:t>
          </a:r>
          <a:endParaRPr lang="en-US" sz="1500" kern="1200" dirty="0">
            <a:solidFill>
              <a:schemeClr val="tx1"/>
            </a:solidFill>
          </a:endParaRPr>
        </a:p>
        <a:p>
          <a:pPr marL="114300" lvl="1" indent="-114300" algn="l" defTabSz="666750">
            <a:lnSpc>
              <a:spcPct val="90000"/>
            </a:lnSpc>
            <a:spcBef>
              <a:spcPct val="0"/>
            </a:spcBef>
            <a:spcAft>
              <a:spcPct val="15000"/>
            </a:spcAft>
            <a:buChar char="••"/>
          </a:pPr>
          <a:r>
            <a:rPr lang="en-US" sz="1500" kern="1200" dirty="0" smtClean="0">
              <a:solidFill>
                <a:schemeClr val="tx1"/>
              </a:solidFill>
            </a:rPr>
            <a:t>Microsoft Word-Formatting  MLA/APA</a:t>
          </a:r>
          <a:endParaRPr lang="en-US" sz="1500" kern="1200" dirty="0">
            <a:solidFill>
              <a:schemeClr val="tx1"/>
            </a:solidFill>
          </a:endParaRPr>
        </a:p>
        <a:p>
          <a:pPr marL="114300" lvl="1" indent="-114300" algn="l" defTabSz="666750">
            <a:lnSpc>
              <a:spcPct val="90000"/>
            </a:lnSpc>
            <a:spcBef>
              <a:spcPct val="0"/>
            </a:spcBef>
            <a:spcAft>
              <a:spcPct val="15000"/>
            </a:spcAft>
            <a:buChar char="••"/>
          </a:pPr>
          <a:r>
            <a:rPr lang="en-US" sz="1500" kern="1200" dirty="0" smtClean="0">
              <a:solidFill>
                <a:schemeClr val="tx1"/>
              </a:solidFill>
            </a:rPr>
            <a:t>Amarillo College’s Online System-Blackboard </a:t>
          </a:r>
          <a:endParaRPr lang="en-US" sz="1500" kern="1200" dirty="0">
            <a:solidFill>
              <a:schemeClr val="tx1"/>
            </a:solidFill>
          </a:endParaRPr>
        </a:p>
        <a:p>
          <a:pPr marL="228600" lvl="2" indent="-114300" algn="l" defTabSz="666750">
            <a:lnSpc>
              <a:spcPct val="90000"/>
            </a:lnSpc>
            <a:spcBef>
              <a:spcPct val="0"/>
            </a:spcBef>
            <a:spcAft>
              <a:spcPct val="15000"/>
            </a:spcAft>
            <a:buChar char="••"/>
          </a:pPr>
          <a:r>
            <a:rPr lang="en-US" sz="1500" kern="1200" dirty="0" smtClean="0">
              <a:solidFill>
                <a:schemeClr val="tx1"/>
              </a:solidFill>
            </a:rPr>
            <a:t>Discussion Post</a:t>
          </a:r>
          <a:endParaRPr lang="en-US" sz="1500" kern="1200" dirty="0">
            <a:solidFill>
              <a:schemeClr val="tx1"/>
            </a:solidFill>
          </a:endParaRPr>
        </a:p>
        <a:p>
          <a:pPr marL="228600" lvl="2" indent="-114300" algn="l" defTabSz="666750">
            <a:lnSpc>
              <a:spcPct val="90000"/>
            </a:lnSpc>
            <a:spcBef>
              <a:spcPct val="0"/>
            </a:spcBef>
            <a:spcAft>
              <a:spcPct val="15000"/>
            </a:spcAft>
            <a:buChar char="••"/>
          </a:pPr>
          <a:r>
            <a:rPr lang="en-US" sz="1500" kern="1200" dirty="0" smtClean="0">
              <a:solidFill>
                <a:schemeClr val="tx1"/>
              </a:solidFill>
            </a:rPr>
            <a:t>Online Test/Quizzes</a:t>
          </a:r>
          <a:endParaRPr lang="en-US" sz="1500" kern="1200" dirty="0">
            <a:solidFill>
              <a:schemeClr val="tx1"/>
            </a:solidFill>
          </a:endParaRPr>
        </a:p>
        <a:p>
          <a:pPr marL="228600" lvl="2" indent="-114300" algn="l" defTabSz="666750">
            <a:lnSpc>
              <a:spcPct val="90000"/>
            </a:lnSpc>
            <a:spcBef>
              <a:spcPct val="0"/>
            </a:spcBef>
            <a:spcAft>
              <a:spcPct val="15000"/>
            </a:spcAft>
            <a:buChar char="••"/>
          </a:pPr>
          <a:r>
            <a:rPr lang="en-US" sz="1500" kern="1200" dirty="0" smtClean="0">
              <a:solidFill>
                <a:schemeClr val="tx1"/>
              </a:solidFill>
            </a:rPr>
            <a:t>Emailing</a:t>
          </a:r>
          <a:endParaRPr lang="en-US" sz="1500" kern="1200" dirty="0">
            <a:solidFill>
              <a:schemeClr val="tx1"/>
            </a:solidFill>
          </a:endParaRPr>
        </a:p>
        <a:p>
          <a:pPr marL="228600" lvl="2" indent="-114300" algn="l" defTabSz="666750">
            <a:lnSpc>
              <a:spcPct val="90000"/>
            </a:lnSpc>
            <a:spcBef>
              <a:spcPct val="0"/>
            </a:spcBef>
            <a:spcAft>
              <a:spcPct val="15000"/>
            </a:spcAft>
            <a:buChar char="••"/>
          </a:pPr>
          <a:r>
            <a:rPr lang="en-US" sz="1500" kern="1200" dirty="0" smtClean="0">
              <a:solidFill>
                <a:schemeClr val="tx1"/>
              </a:solidFill>
            </a:rPr>
            <a:t>Uploading Assignments  </a:t>
          </a:r>
          <a:endParaRPr lang="en-US" sz="1500" kern="1200" dirty="0">
            <a:solidFill>
              <a:schemeClr val="tx1"/>
            </a:solidFill>
          </a:endParaRPr>
        </a:p>
        <a:p>
          <a:pPr marL="114300" lvl="1" indent="-114300" algn="l" defTabSz="666750">
            <a:lnSpc>
              <a:spcPct val="90000"/>
            </a:lnSpc>
            <a:spcBef>
              <a:spcPct val="0"/>
            </a:spcBef>
            <a:spcAft>
              <a:spcPct val="15000"/>
            </a:spcAft>
            <a:buChar char="••"/>
          </a:pPr>
          <a:r>
            <a:rPr lang="en-US" sz="1500" kern="1200" dirty="0" smtClean="0">
              <a:solidFill>
                <a:schemeClr val="tx1"/>
              </a:solidFill>
            </a:rPr>
            <a:t>Thumb Drive Skills</a:t>
          </a:r>
          <a:endParaRPr lang="en-US" sz="1500" kern="1200" dirty="0">
            <a:solidFill>
              <a:schemeClr val="tx1"/>
            </a:solidFill>
          </a:endParaRPr>
        </a:p>
        <a:p>
          <a:pPr marL="228600" lvl="2" indent="-114300" algn="l" defTabSz="666750">
            <a:lnSpc>
              <a:spcPct val="90000"/>
            </a:lnSpc>
            <a:spcBef>
              <a:spcPct val="0"/>
            </a:spcBef>
            <a:spcAft>
              <a:spcPct val="15000"/>
            </a:spcAft>
            <a:buChar char="••"/>
          </a:pPr>
          <a:r>
            <a:rPr lang="en-US" sz="1500" kern="1200" dirty="0" smtClean="0">
              <a:solidFill>
                <a:schemeClr val="tx1"/>
              </a:solidFill>
            </a:rPr>
            <a:t>Storing &amp; Retrieving Documents   </a:t>
          </a:r>
          <a:endParaRPr lang="en-US" sz="1500" kern="1200" dirty="0">
            <a:solidFill>
              <a:schemeClr val="tx1"/>
            </a:solidFill>
          </a:endParaRPr>
        </a:p>
      </dsp:txBody>
      <dsp:txXfrm>
        <a:off x="1940531" y="628814"/>
        <a:ext cx="1699741" cy="4593585"/>
      </dsp:txXfrm>
    </dsp:sp>
    <dsp:sp modelId="{1658D751-6895-406B-9E12-26D7E2BCDC9A}">
      <dsp:nvSpPr>
        <dsp:cNvPr id="0" name=""/>
        <dsp:cNvSpPr/>
      </dsp:nvSpPr>
      <dsp:spPr>
        <a:xfrm>
          <a:off x="3878236" y="111599"/>
          <a:ext cx="1699741" cy="517214"/>
        </a:xfrm>
        <a:prstGeom prst="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dirty="0" smtClean="0"/>
            <a:t>College Ready Integration</a:t>
          </a:r>
          <a:endParaRPr lang="en-US" sz="1500" kern="1200" dirty="0"/>
        </a:p>
      </dsp:txBody>
      <dsp:txXfrm>
        <a:off x="3878236" y="111599"/>
        <a:ext cx="1699741" cy="517214"/>
      </dsp:txXfrm>
    </dsp:sp>
    <dsp:sp modelId="{33DF316B-E67B-476D-8990-35B6540476FD}">
      <dsp:nvSpPr>
        <dsp:cNvPr id="0" name=""/>
        <dsp:cNvSpPr/>
      </dsp:nvSpPr>
      <dsp:spPr>
        <a:xfrm>
          <a:off x="3878236" y="628814"/>
          <a:ext cx="1699741" cy="4593585"/>
        </a:xfrm>
        <a:prstGeom prst="rect">
          <a:avLst/>
        </a:prstGeom>
        <a:solidFill>
          <a:schemeClr val="accent1">
            <a:alpha val="90000"/>
            <a:tint val="40000"/>
            <a:hueOff val="0"/>
            <a:satOff val="0"/>
            <a:lumOff val="0"/>
            <a:alphaOff val="0"/>
          </a:schemeClr>
        </a:solidFill>
        <a:ln w="10000" cap="flat" cmpd="sng" algn="ctr">
          <a:solidFill>
            <a:schemeClr val="accent1">
              <a:alpha val="90000"/>
              <a:tint val="40000"/>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Study Skills</a:t>
          </a:r>
          <a:endParaRPr lang="en-US" sz="1500" kern="1200" dirty="0">
            <a:solidFill>
              <a:schemeClr val="accent1">
                <a:lumMod val="60000"/>
                <a:lumOff val="40000"/>
              </a:schemeClr>
            </a:solidFill>
          </a:endParaRPr>
        </a:p>
        <a:p>
          <a:pPr marL="114300" lvl="1"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Test Taking Strategies </a:t>
          </a:r>
          <a:endParaRPr lang="en-US" sz="1500" kern="1200" dirty="0">
            <a:solidFill>
              <a:schemeClr val="accent1">
                <a:lumMod val="60000"/>
                <a:lumOff val="40000"/>
              </a:schemeClr>
            </a:solidFill>
          </a:endParaRPr>
        </a:p>
        <a:p>
          <a:pPr marL="114300" lvl="1"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Note Taking Skills </a:t>
          </a:r>
          <a:endParaRPr lang="en-US" sz="1500" kern="1200" dirty="0">
            <a:solidFill>
              <a:schemeClr val="accent1">
                <a:lumMod val="60000"/>
                <a:lumOff val="40000"/>
              </a:schemeClr>
            </a:solidFill>
          </a:endParaRPr>
        </a:p>
        <a:p>
          <a:pPr marL="114300" lvl="1"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Team Building</a:t>
          </a:r>
          <a:endParaRPr lang="en-US" sz="1500" kern="1200" dirty="0">
            <a:solidFill>
              <a:schemeClr val="accent1">
                <a:lumMod val="60000"/>
                <a:lumOff val="40000"/>
              </a:schemeClr>
            </a:solidFill>
          </a:endParaRPr>
        </a:p>
        <a:p>
          <a:pPr marL="228600" lvl="2"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Student Collaboration (PP presentation)</a:t>
          </a:r>
          <a:endParaRPr lang="en-US" sz="1500" kern="1200" dirty="0">
            <a:solidFill>
              <a:schemeClr val="accent1">
                <a:lumMod val="60000"/>
                <a:lumOff val="40000"/>
              </a:schemeClr>
            </a:solidFill>
          </a:endParaRPr>
        </a:p>
        <a:p>
          <a:pPr marL="114300" lvl="1"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Academic Reading</a:t>
          </a:r>
          <a:endParaRPr lang="en-US" sz="1500" kern="1200" dirty="0">
            <a:solidFill>
              <a:schemeClr val="accent1">
                <a:lumMod val="60000"/>
                <a:lumOff val="40000"/>
              </a:schemeClr>
            </a:solidFill>
          </a:endParaRPr>
        </a:p>
        <a:p>
          <a:pPr marL="228600" lvl="2"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Reading Guides(ELA students)  </a:t>
          </a:r>
          <a:endParaRPr lang="en-US" sz="1500" kern="1200" dirty="0">
            <a:solidFill>
              <a:schemeClr val="accent1">
                <a:lumMod val="60000"/>
                <a:lumOff val="40000"/>
              </a:schemeClr>
            </a:solidFill>
          </a:endParaRPr>
        </a:p>
        <a:p>
          <a:pPr marL="114300" lvl="1"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Intense Writing Skills</a:t>
          </a:r>
          <a:endParaRPr lang="en-US" sz="1500" kern="1200" dirty="0">
            <a:solidFill>
              <a:schemeClr val="accent1">
                <a:lumMod val="60000"/>
                <a:lumOff val="40000"/>
              </a:schemeClr>
            </a:solidFill>
          </a:endParaRPr>
        </a:p>
        <a:p>
          <a:pPr marL="114300" lvl="1"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Conversational Skills  </a:t>
          </a:r>
          <a:endParaRPr lang="en-US" sz="1500" kern="1200" dirty="0">
            <a:solidFill>
              <a:schemeClr val="accent1">
                <a:lumMod val="60000"/>
                <a:lumOff val="40000"/>
              </a:schemeClr>
            </a:solidFill>
          </a:endParaRPr>
        </a:p>
      </dsp:txBody>
      <dsp:txXfrm>
        <a:off x="3878236" y="628814"/>
        <a:ext cx="1699741" cy="4593585"/>
      </dsp:txXfrm>
    </dsp:sp>
    <dsp:sp modelId="{B7EBD68F-FF8B-4D73-88EA-A6D4C93ED5C3}">
      <dsp:nvSpPr>
        <dsp:cNvPr id="0" name=""/>
        <dsp:cNvSpPr/>
      </dsp:nvSpPr>
      <dsp:spPr>
        <a:xfrm>
          <a:off x="5815941" y="111599"/>
          <a:ext cx="1699741" cy="517214"/>
        </a:xfrm>
        <a:prstGeom prst="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dirty="0" smtClean="0"/>
            <a:t>College Resource Integration</a:t>
          </a:r>
          <a:endParaRPr lang="en-US" sz="1500" kern="1200" dirty="0"/>
        </a:p>
      </dsp:txBody>
      <dsp:txXfrm>
        <a:off x="5815941" y="111599"/>
        <a:ext cx="1699741" cy="517214"/>
      </dsp:txXfrm>
    </dsp:sp>
    <dsp:sp modelId="{EBC25906-0B07-4BB5-8CFC-DFC8EEAFDA6B}">
      <dsp:nvSpPr>
        <dsp:cNvPr id="0" name=""/>
        <dsp:cNvSpPr/>
      </dsp:nvSpPr>
      <dsp:spPr>
        <a:xfrm>
          <a:off x="5815941" y="628814"/>
          <a:ext cx="1699741" cy="4593585"/>
        </a:xfrm>
        <a:prstGeom prst="rect">
          <a:avLst/>
        </a:prstGeom>
        <a:solidFill>
          <a:schemeClr val="accent1">
            <a:alpha val="90000"/>
            <a:tint val="40000"/>
            <a:hueOff val="0"/>
            <a:satOff val="0"/>
            <a:lumOff val="0"/>
            <a:alphaOff val="0"/>
          </a:schemeClr>
        </a:solidFill>
        <a:ln w="10000" cap="flat" cmpd="sng" algn="ctr">
          <a:solidFill>
            <a:schemeClr val="accent1">
              <a:alpha val="90000"/>
              <a:tint val="40000"/>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Librarians</a:t>
          </a:r>
          <a:endParaRPr lang="en-US" sz="1500" kern="1200" dirty="0">
            <a:solidFill>
              <a:schemeClr val="accent1">
                <a:lumMod val="60000"/>
                <a:lumOff val="40000"/>
              </a:schemeClr>
            </a:solidFill>
          </a:endParaRPr>
        </a:p>
        <a:p>
          <a:pPr marL="228600" lvl="2"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Data Base- Research</a:t>
          </a:r>
          <a:endParaRPr lang="en-US" sz="1500" kern="1200" dirty="0">
            <a:solidFill>
              <a:schemeClr val="accent1">
                <a:lumMod val="60000"/>
                <a:lumOff val="40000"/>
              </a:schemeClr>
            </a:solidFill>
          </a:endParaRPr>
        </a:p>
        <a:p>
          <a:pPr marL="228600" lvl="2"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Work Citing Skills </a:t>
          </a:r>
          <a:endParaRPr lang="en-US" sz="1500" kern="1200" dirty="0">
            <a:solidFill>
              <a:schemeClr val="accent1">
                <a:lumMod val="60000"/>
                <a:lumOff val="40000"/>
              </a:schemeClr>
            </a:solidFill>
          </a:endParaRPr>
        </a:p>
        <a:p>
          <a:pPr marL="114300" lvl="1"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Financial Aid Specialist</a:t>
          </a:r>
          <a:endParaRPr lang="en-US" sz="1500" kern="1200" dirty="0">
            <a:solidFill>
              <a:schemeClr val="accent1">
                <a:lumMod val="60000"/>
                <a:lumOff val="40000"/>
              </a:schemeClr>
            </a:solidFill>
          </a:endParaRPr>
        </a:p>
        <a:p>
          <a:pPr marL="228600" lvl="2"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FASFA</a:t>
          </a:r>
          <a:endParaRPr lang="en-US" sz="1500" kern="1200" dirty="0">
            <a:solidFill>
              <a:schemeClr val="accent1">
                <a:lumMod val="60000"/>
                <a:lumOff val="40000"/>
              </a:schemeClr>
            </a:solidFill>
          </a:endParaRPr>
        </a:p>
        <a:p>
          <a:pPr marL="114300" lvl="1"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Advising Specialist</a:t>
          </a:r>
          <a:endParaRPr lang="en-US" sz="1500" kern="1200" dirty="0">
            <a:solidFill>
              <a:schemeClr val="accent1">
                <a:lumMod val="60000"/>
                <a:lumOff val="40000"/>
              </a:schemeClr>
            </a:solidFill>
          </a:endParaRPr>
        </a:p>
        <a:p>
          <a:pPr marL="228600" lvl="2"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Continued</a:t>
          </a:r>
          <a:endParaRPr lang="en-US" sz="1500" kern="1200" dirty="0">
            <a:solidFill>
              <a:schemeClr val="accent1">
                <a:lumMod val="60000"/>
                <a:lumOff val="40000"/>
              </a:schemeClr>
            </a:solidFill>
          </a:endParaRPr>
        </a:p>
        <a:p>
          <a:pPr marL="114300" lvl="1"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Tutoring Resources</a:t>
          </a:r>
          <a:endParaRPr lang="en-US" sz="1500" kern="1200" dirty="0">
            <a:solidFill>
              <a:schemeClr val="accent1">
                <a:lumMod val="60000"/>
                <a:lumOff val="40000"/>
              </a:schemeClr>
            </a:solidFill>
          </a:endParaRPr>
        </a:p>
        <a:p>
          <a:pPr marL="228600" lvl="2"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Writer’s Corner</a:t>
          </a:r>
          <a:endParaRPr lang="en-US" sz="1500" kern="1200" dirty="0">
            <a:solidFill>
              <a:schemeClr val="accent1">
                <a:lumMod val="60000"/>
                <a:lumOff val="40000"/>
              </a:schemeClr>
            </a:solidFill>
          </a:endParaRPr>
        </a:p>
        <a:p>
          <a:pPr marL="228600" lvl="2" indent="-114300" algn="l" defTabSz="666750">
            <a:lnSpc>
              <a:spcPct val="90000"/>
            </a:lnSpc>
            <a:spcBef>
              <a:spcPct val="0"/>
            </a:spcBef>
            <a:spcAft>
              <a:spcPct val="15000"/>
            </a:spcAft>
            <a:buChar char="••"/>
          </a:pPr>
          <a:r>
            <a:rPr lang="en-US" sz="1500" kern="1200" dirty="0" smtClean="0">
              <a:solidFill>
                <a:schemeClr val="accent1">
                  <a:lumMod val="60000"/>
                  <a:lumOff val="40000"/>
                </a:schemeClr>
              </a:solidFill>
            </a:rPr>
            <a:t>Math Lab  </a:t>
          </a:r>
          <a:endParaRPr lang="en-US" sz="1500" kern="1200" dirty="0">
            <a:solidFill>
              <a:schemeClr val="accent1">
                <a:lumMod val="60000"/>
                <a:lumOff val="40000"/>
              </a:schemeClr>
            </a:solidFill>
          </a:endParaRPr>
        </a:p>
        <a:p>
          <a:pPr marL="114300" lvl="1" indent="-114300" algn="l" defTabSz="666750">
            <a:lnSpc>
              <a:spcPct val="90000"/>
            </a:lnSpc>
            <a:spcBef>
              <a:spcPct val="0"/>
            </a:spcBef>
            <a:spcAft>
              <a:spcPct val="15000"/>
            </a:spcAft>
            <a:buChar char="••"/>
          </a:pPr>
          <a:r>
            <a:rPr lang="en-US" sz="1500" kern="1200" smtClean="0">
              <a:solidFill>
                <a:schemeClr val="accent1">
                  <a:lumMod val="60000"/>
                  <a:lumOff val="40000"/>
                </a:schemeClr>
              </a:solidFill>
            </a:rPr>
            <a:t>  </a:t>
          </a:r>
          <a:endParaRPr lang="en-US" sz="1500" kern="1200"/>
        </a:p>
      </dsp:txBody>
      <dsp:txXfrm>
        <a:off x="5815941" y="628814"/>
        <a:ext cx="1699741" cy="4593585"/>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0.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343" cy="467071"/>
          </a:xfrm>
          <a:prstGeom prst="rect">
            <a:avLst/>
          </a:prstGeom>
        </p:spPr>
        <p:txBody>
          <a:bodyPr vert="horz" lIns="93321" tIns="46660" rIns="93321" bIns="46660" rtlCol="0"/>
          <a:lstStyle>
            <a:lvl1pPr algn="l">
              <a:defRPr sz="1200"/>
            </a:lvl1pPr>
          </a:lstStyle>
          <a:p>
            <a:endParaRPr lang="en-US"/>
          </a:p>
        </p:txBody>
      </p:sp>
      <p:sp>
        <p:nvSpPr>
          <p:cNvPr id="3" name="Date Placeholder 2"/>
          <p:cNvSpPr>
            <a:spLocks noGrp="1"/>
          </p:cNvSpPr>
          <p:nvPr>
            <p:ph type="dt" sz="quarter" idx="1"/>
          </p:nvPr>
        </p:nvSpPr>
        <p:spPr>
          <a:xfrm>
            <a:off x="3978132" y="1"/>
            <a:ext cx="3043343" cy="467071"/>
          </a:xfrm>
          <a:prstGeom prst="rect">
            <a:avLst/>
          </a:prstGeom>
        </p:spPr>
        <p:txBody>
          <a:bodyPr vert="horz" lIns="93321" tIns="46660" rIns="93321" bIns="46660" rtlCol="0"/>
          <a:lstStyle>
            <a:lvl1pPr algn="r">
              <a:defRPr sz="1200"/>
            </a:lvl1pPr>
          </a:lstStyle>
          <a:p>
            <a:fld id="{BDDF4CC7-38DD-4CDB-8134-2A86D284A764}" type="datetimeFigureOut">
              <a:rPr lang="en-US" smtClean="0"/>
              <a:t>4/19/2018</a:t>
            </a:fld>
            <a:endParaRPr lang="en-US"/>
          </a:p>
        </p:txBody>
      </p:sp>
      <p:sp>
        <p:nvSpPr>
          <p:cNvPr id="4" name="Footer Placeholder 3"/>
          <p:cNvSpPr>
            <a:spLocks noGrp="1"/>
          </p:cNvSpPr>
          <p:nvPr>
            <p:ph type="ftr" sz="quarter" idx="2"/>
          </p:nvPr>
        </p:nvSpPr>
        <p:spPr>
          <a:xfrm>
            <a:off x="1" y="8842030"/>
            <a:ext cx="3043343" cy="467070"/>
          </a:xfrm>
          <a:prstGeom prst="rect">
            <a:avLst/>
          </a:prstGeom>
        </p:spPr>
        <p:txBody>
          <a:bodyPr vert="horz" lIns="93321" tIns="46660" rIns="93321" bIns="46660"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0"/>
          </a:xfrm>
          <a:prstGeom prst="rect">
            <a:avLst/>
          </a:prstGeom>
        </p:spPr>
        <p:txBody>
          <a:bodyPr vert="horz" lIns="93321" tIns="46660" rIns="93321" bIns="46660" rtlCol="0" anchor="b"/>
          <a:lstStyle>
            <a:lvl1pPr algn="r">
              <a:defRPr sz="1200"/>
            </a:lvl1pPr>
          </a:lstStyle>
          <a:p>
            <a:fld id="{BC946F30-F0E8-4C21-9AC0-4E84D663D568}" type="slidenum">
              <a:rPr lang="en-US" smtClean="0"/>
              <a:t>‹#›</a:t>
            </a:fld>
            <a:endParaRPr lang="en-US"/>
          </a:p>
        </p:txBody>
      </p:sp>
    </p:spTree>
    <p:extLst>
      <p:ext uri="{BB962C8B-B14F-4D97-AF65-F5344CB8AC3E}">
        <p14:creationId xmlns:p14="http://schemas.microsoft.com/office/powerpoint/2010/main" val="2774297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343" cy="465455"/>
          </a:xfrm>
          <a:prstGeom prst="rect">
            <a:avLst/>
          </a:prstGeom>
        </p:spPr>
        <p:txBody>
          <a:bodyPr vert="horz" lIns="93321" tIns="46660" rIns="93321" bIns="46660" rtlCol="0"/>
          <a:lstStyle>
            <a:lvl1pPr algn="l">
              <a:defRPr sz="1200"/>
            </a:lvl1pPr>
          </a:lstStyle>
          <a:p>
            <a:endParaRPr lang="en-US"/>
          </a:p>
        </p:txBody>
      </p:sp>
      <p:sp>
        <p:nvSpPr>
          <p:cNvPr id="3" name="Date Placeholder 2"/>
          <p:cNvSpPr>
            <a:spLocks noGrp="1"/>
          </p:cNvSpPr>
          <p:nvPr>
            <p:ph type="dt" idx="1"/>
          </p:nvPr>
        </p:nvSpPr>
        <p:spPr>
          <a:xfrm>
            <a:off x="3978132" y="1"/>
            <a:ext cx="3043343" cy="465455"/>
          </a:xfrm>
          <a:prstGeom prst="rect">
            <a:avLst/>
          </a:prstGeom>
        </p:spPr>
        <p:txBody>
          <a:bodyPr vert="horz" lIns="93321" tIns="46660" rIns="93321" bIns="46660" rtlCol="0"/>
          <a:lstStyle>
            <a:lvl1pPr algn="r">
              <a:defRPr sz="1200"/>
            </a:lvl1pPr>
          </a:lstStyle>
          <a:p>
            <a:fld id="{498DB960-2B76-49A4-B4DC-4E752D1B98C4}" type="datetimeFigureOut">
              <a:rPr lang="en-US" smtClean="0"/>
              <a:pPr/>
              <a:t>4/19/2018</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1" tIns="46660" rIns="93321" bIns="46660" rtlCol="0" anchor="ctr"/>
          <a:lstStyle/>
          <a:p>
            <a:endParaRPr lang="en-US"/>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3321" tIns="46660" rIns="93321" bIns="4666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42030"/>
            <a:ext cx="3043343" cy="465455"/>
          </a:xfrm>
          <a:prstGeom prst="rect">
            <a:avLst/>
          </a:prstGeom>
        </p:spPr>
        <p:txBody>
          <a:bodyPr vert="horz" lIns="93321" tIns="46660" rIns="93321" bIns="46660"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21" tIns="46660" rIns="93321" bIns="46660" rtlCol="0" anchor="b"/>
          <a:lstStyle>
            <a:lvl1pPr algn="r">
              <a:defRPr sz="1200"/>
            </a:lvl1pPr>
          </a:lstStyle>
          <a:p>
            <a:fld id="{BFC0730A-D9D0-4B64-B15A-CC5DED520116}" type="slidenum">
              <a:rPr lang="en-US" smtClean="0"/>
              <a:pPr/>
              <a:t>‹#›</a:t>
            </a:fld>
            <a:endParaRPr lang="en-US"/>
          </a:p>
        </p:txBody>
      </p:sp>
    </p:spTree>
    <p:extLst>
      <p:ext uri="{BB962C8B-B14F-4D97-AF65-F5344CB8AC3E}">
        <p14:creationId xmlns:p14="http://schemas.microsoft.com/office/powerpoint/2010/main" val="3531198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Survey- What jobs are</a:t>
            </a:r>
            <a:r>
              <a:rPr lang="en-US" baseline="0" dirty="0" smtClean="0"/>
              <a:t> they interested and or currently work. </a:t>
            </a:r>
          </a:p>
          <a:p>
            <a:r>
              <a:rPr lang="en-US" baseline="0" dirty="0" smtClean="0"/>
              <a:t>Interview- </a:t>
            </a:r>
            <a:r>
              <a:rPr lang="en-US" dirty="0" smtClean="0"/>
              <a:t>We inform students if they are in the process of accessing a SS#</a:t>
            </a:r>
            <a:r>
              <a:rPr lang="en-US" baseline="0" dirty="0" smtClean="0"/>
              <a:t> they are eligible with verification, Background check </a:t>
            </a:r>
          </a:p>
          <a:p>
            <a:r>
              <a:rPr lang="en-US" baseline="0" dirty="0" smtClean="0"/>
              <a:t>Students were informed there are pros and cons, so they could weigh their options </a:t>
            </a:r>
            <a:endParaRPr lang="en-US" dirty="0"/>
          </a:p>
        </p:txBody>
      </p:sp>
      <p:sp>
        <p:nvSpPr>
          <p:cNvPr id="4" name="Slide Number Placeholder 3"/>
          <p:cNvSpPr>
            <a:spLocks noGrp="1"/>
          </p:cNvSpPr>
          <p:nvPr>
            <p:ph type="sldNum" sz="quarter" idx="10"/>
          </p:nvPr>
        </p:nvSpPr>
        <p:spPr/>
        <p:txBody>
          <a:bodyPr/>
          <a:lstStyle/>
          <a:p>
            <a:fld id="{BFC0730A-D9D0-4B64-B15A-CC5DED520116}" type="slidenum">
              <a:rPr lang="en-US" smtClean="0"/>
              <a:pPr/>
              <a:t>5</a:t>
            </a:fld>
            <a:endParaRPr lang="en-US"/>
          </a:p>
        </p:txBody>
      </p:sp>
    </p:spTree>
    <p:extLst>
      <p:ext uri="{BB962C8B-B14F-4D97-AF65-F5344CB8AC3E}">
        <p14:creationId xmlns:p14="http://schemas.microsoft.com/office/powerpoint/2010/main" val="678060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Digital literacy- You have to incorporate! All the way down to thumb drive usage- do not take for granted what you know, assume students know nothing</a:t>
            </a:r>
          </a:p>
          <a:p>
            <a:r>
              <a:rPr lang="en-US" baseline="0" dirty="0" smtClean="0"/>
              <a:t>If you have the ability to introduce students to your local college’s online system-implement </a:t>
            </a:r>
          </a:p>
          <a:p>
            <a:r>
              <a:rPr lang="en-US" dirty="0" smtClean="0"/>
              <a:t>Assume nothing- we</a:t>
            </a:r>
            <a:r>
              <a:rPr lang="en-US" baseline="0" dirty="0" smtClean="0"/>
              <a:t> go as detailed as how to navigate a thumb drive </a:t>
            </a:r>
            <a:endParaRPr lang="en-US" dirty="0"/>
          </a:p>
        </p:txBody>
      </p:sp>
      <p:sp>
        <p:nvSpPr>
          <p:cNvPr id="4" name="Slide Number Placeholder 3"/>
          <p:cNvSpPr>
            <a:spLocks noGrp="1"/>
          </p:cNvSpPr>
          <p:nvPr>
            <p:ph type="sldNum" sz="quarter" idx="10"/>
          </p:nvPr>
        </p:nvSpPr>
        <p:spPr/>
        <p:txBody>
          <a:bodyPr/>
          <a:lstStyle/>
          <a:p>
            <a:fld id="{0E8F9AA5-C9CC-472B-92AA-38F26A0DBB0A}" type="slidenum">
              <a:rPr lang="en-US" smtClean="0"/>
              <a:t>16</a:t>
            </a:fld>
            <a:endParaRPr lang="en-US"/>
          </a:p>
        </p:txBody>
      </p:sp>
    </p:spTree>
    <p:extLst>
      <p:ext uri="{BB962C8B-B14F-4D97-AF65-F5344CB8AC3E}">
        <p14:creationId xmlns:p14="http://schemas.microsoft.com/office/powerpoint/2010/main" val="1521669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Digital literacy- You have to incorporate! All the way down to thumb drive usage- do not take for granted what you know, assume students know nothing</a:t>
            </a:r>
          </a:p>
          <a:p>
            <a:r>
              <a:rPr lang="en-US" baseline="0" dirty="0" smtClean="0"/>
              <a:t>If you have the ability to introduce students to your local college’s online system-implement </a:t>
            </a:r>
          </a:p>
          <a:p>
            <a:r>
              <a:rPr lang="en-US" dirty="0" smtClean="0"/>
              <a:t>Assume nothing- we</a:t>
            </a:r>
            <a:r>
              <a:rPr lang="en-US" baseline="0" dirty="0" smtClean="0"/>
              <a:t> go as detailed as how to navigate a thumb drive </a:t>
            </a:r>
            <a:endParaRPr lang="en-US" dirty="0"/>
          </a:p>
        </p:txBody>
      </p:sp>
      <p:sp>
        <p:nvSpPr>
          <p:cNvPr id="4" name="Slide Number Placeholder 3"/>
          <p:cNvSpPr>
            <a:spLocks noGrp="1"/>
          </p:cNvSpPr>
          <p:nvPr>
            <p:ph type="sldNum" sz="quarter" idx="10"/>
          </p:nvPr>
        </p:nvSpPr>
        <p:spPr/>
        <p:txBody>
          <a:bodyPr/>
          <a:lstStyle/>
          <a:p>
            <a:fld id="{0E8F9AA5-C9CC-472B-92AA-38F26A0DBB0A}" type="slidenum">
              <a:rPr lang="en-US" smtClean="0"/>
              <a:t>17</a:t>
            </a:fld>
            <a:endParaRPr lang="en-US"/>
          </a:p>
        </p:txBody>
      </p:sp>
    </p:spTree>
    <p:extLst>
      <p:ext uri="{BB962C8B-B14F-4D97-AF65-F5344CB8AC3E}">
        <p14:creationId xmlns:p14="http://schemas.microsoft.com/office/powerpoint/2010/main" val="1521669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Vocabulary-</a:t>
            </a:r>
            <a:r>
              <a:rPr lang="en-US" baseline="0" dirty="0" smtClean="0"/>
              <a:t> Duty, Skill, Task </a:t>
            </a:r>
            <a:endParaRPr lang="en-US" dirty="0"/>
          </a:p>
        </p:txBody>
      </p:sp>
      <p:sp>
        <p:nvSpPr>
          <p:cNvPr id="4" name="Slide Number Placeholder 3"/>
          <p:cNvSpPr>
            <a:spLocks noGrp="1"/>
          </p:cNvSpPr>
          <p:nvPr>
            <p:ph type="sldNum" sz="quarter" idx="10"/>
          </p:nvPr>
        </p:nvSpPr>
        <p:spPr/>
        <p:txBody>
          <a:bodyPr/>
          <a:lstStyle/>
          <a:p>
            <a:fld id="{0E8F9AA5-C9CC-472B-92AA-38F26A0DBB0A}" type="slidenum">
              <a:rPr lang="en-US" smtClean="0"/>
              <a:t>18</a:t>
            </a:fld>
            <a:endParaRPr lang="en-US"/>
          </a:p>
        </p:txBody>
      </p:sp>
    </p:spTree>
    <p:extLst>
      <p:ext uri="{BB962C8B-B14F-4D97-AF65-F5344CB8AC3E}">
        <p14:creationId xmlns:p14="http://schemas.microsoft.com/office/powerpoint/2010/main" val="4269248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04">
              <a:defRPr/>
            </a:pPr>
            <a:r>
              <a:rPr lang="en-US" baseline="0" dirty="0" smtClean="0"/>
              <a:t>Use your current college resources provided- don’t reinvent the wheel </a:t>
            </a:r>
          </a:p>
          <a:p>
            <a:pPr defTabSz="933204">
              <a:defRPr/>
            </a:pPr>
            <a:r>
              <a:rPr lang="en-US" baseline="0" dirty="0" smtClean="0"/>
              <a:t>We utilize many resources our community college offers- We let the experts come teach </a:t>
            </a:r>
          </a:p>
          <a:p>
            <a:endParaRPr lang="en-US" dirty="0"/>
          </a:p>
        </p:txBody>
      </p:sp>
      <p:sp>
        <p:nvSpPr>
          <p:cNvPr id="4" name="Slide Number Placeholder 3"/>
          <p:cNvSpPr>
            <a:spLocks noGrp="1"/>
          </p:cNvSpPr>
          <p:nvPr>
            <p:ph type="sldNum" sz="quarter" idx="10"/>
          </p:nvPr>
        </p:nvSpPr>
        <p:spPr/>
        <p:txBody>
          <a:bodyPr/>
          <a:lstStyle/>
          <a:p>
            <a:fld id="{0E8F9AA5-C9CC-472B-92AA-38F26A0DBB0A}" type="slidenum">
              <a:rPr lang="en-US" smtClean="0"/>
              <a:t>19</a:t>
            </a:fld>
            <a:endParaRPr lang="en-US"/>
          </a:p>
        </p:txBody>
      </p:sp>
    </p:spTree>
    <p:extLst>
      <p:ext uri="{BB962C8B-B14F-4D97-AF65-F5344CB8AC3E}">
        <p14:creationId xmlns:p14="http://schemas.microsoft.com/office/powerpoint/2010/main" val="7300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0730A-D9D0-4B64-B15A-CC5DED520116}" type="slidenum">
              <a:rPr lang="en-US" smtClean="0"/>
              <a:pPr/>
              <a:t>20</a:t>
            </a:fld>
            <a:endParaRPr lang="en-US"/>
          </a:p>
        </p:txBody>
      </p:sp>
    </p:spTree>
    <p:extLst>
      <p:ext uri="{BB962C8B-B14F-4D97-AF65-F5344CB8AC3E}">
        <p14:creationId xmlns:p14="http://schemas.microsoft.com/office/powerpoint/2010/main" val="335491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Partner with IET Course</a:t>
            </a:r>
            <a:r>
              <a:rPr lang="en-US" baseline="0" dirty="0" smtClean="0"/>
              <a:t> Instructors- TA</a:t>
            </a:r>
          </a:p>
          <a:p>
            <a:endParaRPr lang="en-US" dirty="0"/>
          </a:p>
        </p:txBody>
      </p:sp>
      <p:sp>
        <p:nvSpPr>
          <p:cNvPr id="4" name="Slide Number Placeholder 3"/>
          <p:cNvSpPr>
            <a:spLocks noGrp="1"/>
          </p:cNvSpPr>
          <p:nvPr>
            <p:ph type="sldNum" sz="quarter" idx="10"/>
          </p:nvPr>
        </p:nvSpPr>
        <p:spPr/>
        <p:txBody>
          <a:bodyPr/>
          <a:lstStyle/>
          <a:p>
            <a:fld id="{BFC0730A-D9D0-4B64-B15A-CC5DED520116}" type="slidenum">
              <a:rPr lang="en-US" smtClean="0"/>
              <a:pPr/>
              <a:t>21</a:t>
            </a:fld>
            <a:endParaRPr lang="en-US"/>
          </a:p>
        </p:txBody>
      </p:sp>
    </p:spTree>
    <p:extLst>
      <p:ext uri="{BB962C8B-B14F-4D97-AF65-F5344CB8AC3E}">
        <p14:creationId xmlns:p14="http://schemas.microsoft.com/office/powerpoint/2010/main" val="18321772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truly believe supporting IET classes has been our best success- </a:t>
            </a:r>
          </a:p>
          <a:p>
            <a:r>
              <a:rPr lang="en-US" baseline="0" dirty="0" smtClean="0"/>
              <a:t>We have instructors attend class like a student and assist students as needed during class</a:t>
            </a:r>
          </a:p>
          <a:p>
            <a:r>
              <a:rPr lang="en-US" baseline="0" dirty="0" smtClean="0"/>
              <a:t>Our Instructors have been TA in the IET course </a:t>
            </a:r>
          </a:p>
          <a:p>
            <a:r>
              <a:rPr lang="en-US" baseline="0" dirty="0" smtClean="0"/>
              <a:t>They assist with grading and making assignments.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E8F9AA5-C9CC-472B-92AA-38F26A0DBB0A}" type="slidenum">
              <a:rPr lang="en-US" smtClean="0"/>
              <a:t>22</a:t>
            </a:fld>
            <a:endParaRPr lang="en-US"/>
          </a:p>
        </p:txBody>
      </p:sp>
    </p:spTree>
    <p:extLst>
      <p:ext uri="{BB962C8B-B14F-4D97-AF65-F5344CB8AC3E}">
        <p14:creationId xmlns:p14="http://schemas.microsoft.com/office/powerpoint/2010/main" val="4059818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Continuous</a:t>
            </a:r>
            <a:r>
              <a:rPr lang="en-US" baseline="0" dirty="0" smtClean="0"/>
              <a:t> improvement </a:t>
            </a:r>
            <a:endParaRPr lang="en-US" dirty="0"/>
          </a:p>
        </p:txBody>
      </p:sp>
      <p:sp>
        <p:nvSpPr>
          <p:cNvPr id="4" name="Slide Number Placeholder 3"/>
          <p:cNvSpPr>
            <a:spLocks noGrp="1"/>
          </p:cNvSpPr>
          <p:nvPr>
            <p:ph type="sldNum" sz="quarter" idx="10"/>
          </p:nvPr>
        </p:nvSpPr>
        <p:spPr/>
        <p:txBody>
          <a:bodyPr/>
          <a:lstStyle/>
          <a:p>
            <a:fld id="{BFC0730A-D9D0-4B64-B15A-CC5DED520116}" type="slidenum">
              <a:rPr lang="en-US" smtClean="0"/>
              <a:pPr/>
              <a:t>23</a:t>
            </a:fld>
            <a:endParaRPr lang="en-US"/>
          </a:p>
        </p:txBody>
      </p:sp>
    </p:spTree>
    <p:extLst>
      <p:ext uri="{BB962C8B-B14F-4D97-AF65-F5344CB8AC3E}">
        <p14:creationId xmlns:p14="http://schemas.microsoft.com/office/powerpoint/2010/main" val="42525124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AEL Funds the Transition Preparatory course</a:t>
            </a:r>
          </a:p>
          <a:p>
            <a:r>
              <a:rPr lang="en-US" baseline="0" dirty="0" smtClean="0"/>
              <a:t>We use this to prepare students, address and decrease barriers and vet those who are serious about changing their lives. </a:t>
            </a:r>
          </a:p>
          <a:p>
            <a:r>
              <a:rPr lang="en-US" baseline="0" dirty="0" smtClean="0"/>
              <a:t>This may lead to Accelerate </a:t>
            </a:r>
            <a:r>
              <a:rPr lang="en-US" baseline="0" dirty="0" err="1" smtClean="0"/>
              <a:t>Tx</a:t>
            </a:r>
            <a:r>
              <a:rPr lang="en-US" baseline="0" dirty="0" smtClean="0"/>
              <a:t> guided pathway funding for eligible students </a:t>
            </a:r>
          </a:p>
          <a:p>
            <a:r>
              <a:rPr lang="en-US" baseline="0" dirty="0" smtClean="0"/>
              <a:t>Completion of two courses will now allow those who were not qualified for Pell eligible- especially important to those who are not  </a:t>
            </a:r>
          </a:p>
          <a:p>
            <a:r>
              <a:rPr lang="en-US" baseline="0" dirty="0" smtClean="0"/>
              <a:t>Pell funds will fund Completion of Certificate program</a:t>
            </a:r>
          </a:p>
          <a:p>
            <a:r>
              <a:rPr lang="en-US" baseline="0" dirty="0" smtClean="0"/>
              <a:t>ATB funds will fund non-eligible students only if they qualify</a:t>
            </a:r>
          </a:p>
        </p:txBody>
      </p:sp>
      <p:sp>
        <p:nvSpPr>
          <p:cNvPr id="4" name="Slide Number Placeholder 3"/>
          <p:cNvSpPr>
            <a:spLocks noGrp="1"/>
          </p:cNvSpPr>
          <p:nvPr>
            <p:ph type="sldNum" sz="quarter" idx="10"/>
          </p:nvPr>
        </p:nvSpPr>
        <p:spPr/>
        <p:txBody>
          <a:bodyPr/>
          <a:lstStyle/>
          <a:p>
            <a:fld id="{F93199CD-3E1B-4AE6-990F-76F925F5EA9F}" type="slidenum">
              <a:rPr lang="en-US" smtClean="0"/>
              <a:t>25</a:t>
            </a:fld>
            <a:endParaRPr lang="en-US"/>
          </a:p>
        </p:txBody>
      </p:sp>
    </p:spTree>
    <p:extLst>
      <p:ext uri="{BB962C8B-B14F-4D97-AF65-F5344CB8AC3E}">
        <p14:creationId xmlns:p14="http://schemas.microsoft.com/office/powerpoint/2010/main" val="40622043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students what</a:t>
            </a:r>
            <a:r>
              <a:rPr lang="en-US" baseline="0" dirty="0" smtClean="0"/>
              <a:t> a household income looks like with only a High school Diploma </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28</a:t>
            </a:fld>
            <a:endParaRPr lang="en-US"/>
          </a:p>
        </p:txBody>
      </p:sp>
    </p:spTree>
    <p:extLst>
      <p:ext uri="{BB962C8B-B14F-4D97-AF65-F5344CB8AC3E}">
        <p14:creationId xmlns:p14="http://schemas.microsoft.com/office/powerpoint/2010/main" val="1352279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Amarillo TX, has an influx of Hotels and Restaurants.</a:t>
            </a:r>
            <a:r>
              <a:rPr lang="en-US" baseline="0" dirty="0" smtClean="0"/>
              <a:t> </a:t>
            </a:r>
            <a:r>
              <a:rPr lang="en-US" dirty="0" smtClean="0"/>
              <a:t>The convention Embassy hotel will generate revenue and in</a:t>
            </a:r>
            <a:r>
              <a:rPr lang="en-US" baseline="0" dirty="0" smtClean="0"/>
              <a:t> return bring jobs for the food service and hospitality industry. Amarillo College wants to be the breeding grounds to produce quality and qualified staff to serve as hotel managers. Not the house keepers. </a:t>
            </a:r>
          </a:p>
          <a:p>
            <a:endParaRPr lang="en-US" baseline="0" dirty="0" smtClean="0"/>
          </a:p>
          <a:p>
            <a:r>
              <a:rPr lang="en-US" baseline="0" dirty="0" smtClean="0"/>
              <a:t>Ann had a question on this slide</a:t>
            </a:r>
          </a:p>
          <a:p>
            <a:r>
              <a:rPr lang="en-US" baseline="0" dirty="0" smtClean="0"/>
              <a:t>43.5 plus 45 million?</a:t>
            </a:r>
          </a:p>
        </p:txBody>
      </p:sp>
      <p:sp>
        <p:nvSpPr>
          <p:cNvPr id="4" name="Slide Number Placeholder 3"/>
          <p:cNvSpPr>
            <a:spLocks noGrp="1"/>
          </p:cNvSpPr>
          <p:nvPr>
            <p:ph type="sldNum" sz="quarter" idx="10"/>
          </p:nvPr>
        </p:nvSpPr>
        <p:spPr/>
        <p:txBody>
          <a:bodyPr/>
          <a:lstStyle/>
          <a:p>
            <a:fld id="{1D0FDF37-D453-4A24-8D74-2DD25E7CD4B8}" type="slidenum">
              <a:rPr lang="en-US" smtClean="0"/>
              <a:t>6</a:t>
            </a:fld>
            <a:endParaRPr lang="en-US"/>
          </a:p>
        </p:txBody>
      </p:sp>
    </p:spTree>
    <p:extLst>
      <p:ext uri="{BB962C8B-B14F-4D97-AF65-F5344CB8AC3E}">
        <p14:creationId xmlns:p14="http://schemas.microsoft.com/office/powerpoint/2010/main" val="26091933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Has opened doors of opportunity to serve</a:t>
            </a:r>
            <a:r>
              <a:rPr lang="en-US" baseline="0" dirty="0" smtClean="0"/>
              <a:t> a  diverse group of students while  successfully meeting TWC targets </a:t>
            </a:r>
            <a:endParaRPr lang="en-US" dirty="0"/>
          </a:p>
        </p:txBody>
      </p:sp>
      <p:sp>
        <p:nvSpPr>
          <p:cNvPr id="4" name="Slide Number Placeholder 3"/>
          <p:cNvSpPr>
            <a:spLocks noGrp="1"/>
          </p:cNvSpPr>
          <p:nvPr>
            <p:ph type="sldNum" sz="quarter" idx="10"/>
          </p:nvPr>
        </p:nvSpPr>
        <p:spPr/>
        <p:txBody>
          <a:bodyPr/>
          <a:lstStyle/>
          <a:p>
            <a:fld id="{2F7C942C-E1F3-4F41-8E95-22EE66F8679C}" type="slidenum">
              <a:rPr lang="en-US" smtClean="0"/>
              <a:pPr/>
              <a:t>31</a:t>
            </a:fld>
            <a:endParaRPr lang="en-US"/>
          </a:p>
        </p:txBody>
      </p:sp>
    </p:spTree>
    <p:extLst>
      <p:ext uri="{BB962C8B-B14F-4D97-AF65-F5344CB8AC3E}">
        <p14:creationId xmlns:p14="http://schemas.microsoft.com/office/powerpoint/2010/main" val="39757130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0730A-D9D0-4B64-B15A-CC5DED520116}" type="slidenum">
              <a:rPr lang="en-US" smtClean="0"/>
              <a:pPr/>
              <a:t>32</a:t>
            </a:fld>
            <a:endParaRPr lang="en-US"/>
          </a:p>
        </p:txBody>
      </p:sp>
    </p:spTree>
    <p:extLst>
      <p:ext uri="{BB962C8B-B14F-4D97-AF65-F5344CB8AC3E}">
        <p14:creationId xmlns:p14="http://schemas.microsoft.com/office/powerpoint/2010/main" val="7016311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7C942C-E1F3-4F41-8E95-22EE66F8679C}" type="slidenum">
              <a:rPr lang="en-US" smtClean="0"/>
              <a:pPr/>
              <a:t>33</a:t>
            </a:fld>
            <a:endParaRPr lang="en-US"/>
          </a:p>
        </p:txBody>
      </p:sp>
    </p:spTree>
    <p:extLst>
      <p:ext uri="{BB962C8B-B14F-4D97-AF65-F5344CB8AC3E}">
        <p14:creationId xmlns:p14="http://schemas.microsoft.com/office/powerpoint/2010/main" val="38183879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 recently</a:t>
            </a:r>
            <a:r>
              <a:rPr lang="en-US" baseline="0" dirty="0" smtClean="0"/>
              <a:t> made changes to classes which caused students to complete level one certificate in the spring. </a:t>
            </a:r>
            <a:endParaRPr lang="en-US" dirty="0"/>
          </a:p>
        </p:txBody>
      </p:sp>
      <p:sp>
        <p:nvSpPr>
          <p:cNvPr id="4" name="Slide Number Placeholder 3"/>
          <p:cNvSpPr>
            <a:spLocks noGrp="1"/>
          </p:cNvSpPr>
          <p:nvPr>
            <p:ph type="sldNum" sz="quarter" idx="10"/>
          </p:nvPr>
        </p:nvSpPr>
        <p:spPr/>
        <p:txBody>
          <a:bodyPr/>
          <a:lstStyle/>
          <a:p>
            <a:fld id="{2F7C942C-E1F3-4F41-8E95-22EE66F8679C}" type="slidenum">
              <a:rPr lang="en-US" smtClean="0"/>
              <a:pPr/>
              <a:t>34</a:t>
            </a:fld>
            <a:endParaRPr lang="en-US"/>
          </a:p>
        </p:txBody>
      </p:sp>
    </p:spTree>
    <p:extLst>
      <p:ext uri="{BB962C8B-B14F-4D97-AF65-F5344CB8AC3E}">
        <p14:creationId xmlns:p14="http://schemas.microsoft.com/office/powerpoint/2010/main" val="35426446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7C942C-E1F3-4F41-8E95-22EE66F8679C}" type="slidenum">
              <a:rPr lang="en-US" smtClean="0"/>
              <a:pPr/>
              <a:t>36</a:t>
            </a:fld>
            <a:endParaRPr lang="en-US"/>
          </a:p>
        </p:txBody>
      </p:sp>
    </p:spTree>
    <p:extLst>
      <p:ext uri="{BB962C8B-B14F-4D97-AF65-F5344CB8AC3E}">
        <p14:creationId xmlns:p14="http://schemas.microsoft.com/office/powerpoint/2010/main" val="22348813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38</a:t>
            </a:fld>
            <a:endParaRPr lang="en-US"/>
          </a:p>
        </p:txBody>
      </p:sp>
    </p:spTree>
    <p:extLst>
      <p:ext uri="{BB962C8B-B14F-4D97-AF65-F5344CB8AC3E}">
        <p14:creationId xmlns:p14="http://schemas.microsoft.com/office/powerpoint/2010/main" val="2876029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r>
              <a:rPr lang="en-US" baseline="0" dirty="0" smtClean="0"/>
              <a:t> performing student surveys, it was revealed </a:t>
            </a:r>
            <a:r>
              <a:rPr lang="en-US" dirty="0" smtClean="0"/>
              <a:t>many students</a:t>
            </a:r>
            <a:r>
              <a:rPr lang="en-US" baseline="0" dirty="0" smtClean="0"/>
              <a:t> were in the healthcare field and food service industry.  </a:t>
            </a:r>
            <a:endParaRPr lang="en-US" dirty="0"/>
          </a:p>
        </p:txBody>
      </p:sp>
      <p:sp>
        <p:nvSpPr>
          <p:cNvPr id="4" name="Slide Number Placeholder 3"/>
          <p:cNvSpPr>
            <a:spLocks noGrp="1"/>
          </p:cNvSpPr>
          <p:nvPr>
            <p:ph type="sldNum" sz="quarter" idx="10"/>
          </p:nvPr>
        </p:nvSpPr>
        <p:spPr/>
        <p:txBody>
          <a:bodyPr/>
          <a:lstStyle/>
          <a:p>
            <a:fld id="{0E8F9AA5-C9CC-472B-92AA-38F26A0DBB0A}" type="slidenum">
              <a:rPr lang="en-US" smtClean="0"/>
              <a:t>7</a:t>
            </a:fld>
            <a:endParaRPr lang="en-US"/>
          </a:p>
        </p:txBody>
      </p:sp>
    </p:spTree>
    <p:extLst>
      <p:ext uri="{BB962C8B-B14F-4D97-AF65-F5344CB8AC3E}">
        <p14:creationId xmlns:p14="http://schemas.microsoft.com/office/powerpoint/2010/main" val="181171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7C942C-E1F3-4F41-8E95-22EE66F8679C}" type="slidenum">
              <a:rPr lang="en-US" smtClean="0"/>
              <a:pPr/>
              <a:t>8</a:t>
            </a:fld>
            <a:endParaRPr lang="en-US"/>
          </a:p>
        </p:txBody>
      </p:sp>
    </p:spTree>
    <p:extLst>
      <p:ext uri="{BB962C8B-B14F-4D97-AF65-F5344CB8AC3E}">
        <p14:creationId xmlns:p14="http://schemas.microsoft.com/office/powerpoint/2010/main" val="512272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of a common</a:t>
            </a:r>
            <a:r>
              <a:rPr lang="en-US" baseline="0" dirty="0" smtClean="0"/>
              <a:t> student </a:t>
            </a:r>
          </a:p>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9</a:t>
            </a:fld>
            <a:endParaRPr lang="en-US"/>
          </a:p>
        </p:txBody>
      </p:sp>
    </p:spTree>
    <p:extLst>
      <p:ext uri="{BB962C8B-B14F-4D97-AF65-F5344CB8AC3E}">
        <p14:creationId xmlns:p14="http://schemas.microsoft.com/office/powerpoint/2010/main" val="3640996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Common path for a transition student</a:t>
            </a:r>
            <a:r>
              <a:rPr lang="en-US" baseline="0" dirty="0" smtClean="0"/>
              <a:t> </a:t>
            </a:r>
          </a:p>
          <a:p>
            <a:r>
              <a:rPr lang="en-US" baseline="0" dirty="0" smtClean="0"/>
              <a:t>Because you take transition courses AEL provides one hour Classroom support </a:t>
            </a:r>
          </a:p>
          <a:p>
            <a:r>
              <a:rPr lang="en-US" baseline="0" dirty="0" smtClean="0"/>
              <a:t>Increase success rate for first 2 college courses </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10</a:t>
            </a:fld>
            <a:endParaRPr lang="en-US"/>
          </a:p>
        </p:txBody>
      </p:sp>
    </p:spTree>
    <p:extLst>
      <p:ext uri="{BB962C8B-B14F-4D97-AF65-F5344CB8AC3E}">
        <p14:creationId xmlns:p14="http://schemas.microsoft.com/office/powerpoint/2010/main" val="4077374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04">
              <a:defRPr/>
            </a:pPr>
            <a:r>
              <a:rPr lang="en-US" dirty="0" smtClean="0">
                <a:solidFill>
                  <a:srgbClr val="CC0000"/>
                </a:solidFill>
              </a:rPr>
              <a:t>We know</a:t>
            </a:r>
            <a:r>
              <a:rPr lang="en-US" baseline="0" dirty="0" smtClean="0">
                <a:solidFill>
                  <a:srgbClr val="CC0000"/>
                </a:solidFill>
              </a:rPr>
              <a:t> laying a foundation is key- enormous amounts of time are spent on-Ramping IET courses. We believe integration truly begins through strong bridge courses. IET courses are for supporting our students.  </a:t>
            </a:r>
          </a:p>
          <a:p>
            <a:endParaRPr lang="en-US" dirty="0"/>
          </a:p>
        </p:txBody>
      </p:sp>
      <p:sp>
        <p:nvSpPr>
          <p:cNvPr id="4" name="Slide Number Placeholder 3"/>
          <p:cNvSpPr>
            <a:spLocks noGrp="1"/>
          </p:cNvSpPr>
          <p:nvPr>
            <p:ph type="sldNum" sz="quarter" idx="10"/>
          </p:nvPr>
        </p:nvSpPr>
        <p:spPr/>
        <p:txBody>
          <a:bodyPr/>
          <a:lstStyle/>
          <a:p>
            <a:fld id="{0E8F9AA5-C9CC-472B-92AA-38F26A0DBB0A}" type="slidenum">
              <a:rPr lang="en-US" smtClean="0"/>
              <a:t>13</a:t>
            </a:fld>
            <a:endParaRPr lang="en-US"/>
          </a:p>
        </p:txBody>
      </p:sp>
    </p:spTree>
    <p:extLst>
      <p:ext uri="{BB962C8B-B14F-4D97-AF65-F5344CB8AC3E}">
        <p14:creationId xmlns:p14="http://schemas.microsoft.com/office/powerpoint/2010/main" val="3847548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04">
              <a:defRPr/>
            </a:pPr>
            <a:r>
              <a:rPr lang="en-US" dirty="0" smtClean="0">
                <a:solidFill>
                  <a:srgbClr val="CC0000"/>
                </a:solidFill>
              </a:rPr>
              <a:t>Career Exploration </a:t>
            </a:r>
            <a:r>
              <a:rPr lang="en-US" dirty="0" smtClean="0"/>
              <a:t>is vital-</a:t>
            </a:r>
            <a:r>
              <a:rPr lang="en-US" baseline="0" dirty="0" smtClean="0"/>
              <a:t> Students explore and should be able to explain in detail what IET course they will enter after completion of their transition course.</a:t>
            </a:r>
          </a:p>
          <a:p>
            <a:pPr defTabSz="933204">
              <a:defRPr/>
            </a:pPr>
            <a:r>
              <a:rPr lang="en-US" baseline="0" dirty="0" smtClean="0"/>
              <a:t>Tried and true resume Writing-Career center gives students information on resume writing  </a:t>
            </a:r>
          </a:p>
          <a:p>
            <a:endParaRPr lang="en-US" dirty="0"/>
          </a:p>
        </p:txBody>
      </p:sp>
      <p:sp>
        <p:nvSpPr>
          <p:cNvPr id="4" name="Slide Number Placeholder 3"/>
          <p:cNvSpPr>
            <a:spLocks noGrp="1"/>
          </p:cNvSpPr>
          <p:nvPr>
            <p:ph type="sldNum" sz="quarter" idx="10"/>
          </p:nvPr>
        </p:nvSpPr>
        <p:spPr/>
        <p:txBody>
          <a:bodyPr/>
          <a:lstStyle/>
          <a:p>
            <a:fld id="{0E8F9AA5-C9CC-472B-92AA-38F26A0DBB0A}" type="slidenum">
              <a:rPr lang="en-US" smtClean="0"/>
              <a:t>14</a:t>
            </a:fld>
            <a:endParaRPr lang="en-US"/>
          </a:p>
        </p:txBody>
      </p:sp>
    </p:spTree>
    <p:extLst>
      <p:ext uri="{BB962C8B-B14F-4D97-AF65-F5344CB8AC3E}">
        <p14:creationId xmlns:p14="http://schemas.microsoft.com/office/powerpoint/2010/main" val="1166961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Digital literacy- You have to incorporate! All the way down to thumb drive usage- do not take for granted what you know, assume students know nothing</a:t>
            </a:r>
          </a:p>
          <a:p>
            <a:r>
              <a:rPr lang="en-US" baseline="0" dirty="0" smtClean="0"/>
              <a:t>If you have the ability to introduce students to your local college’s online system-implement </a:t>
            </a:r>
          </a:p>
          <a:p>
            <a:r>
              <a:rPr lang="en-US" dirty="0" smtClean="0"/>
              <a:t>Assume nothing- we</a:t>
            </a:r>
            <a:r>
              <a:rPr lang="en-US" baseline="0" dirty="0" smtClean="0"/>
              <a:t> go as detailed as how to navigate a thumb drive </a:t>
            </a:r>
            <a:endParaRPr lang="en-US" dirty="0"/>
          </a:p>
        </p:txBody>
      </p:sp>
      <p:sp>
        <p:nvSpPr>
          <p:cNvPr id="4" name="Slide Number Placeholder 3"/>
          <p:cNvSpPr>
            <a:spLocks noGrp="1"/>
          </p:cNvSpPr>
          <p:nvPr>
            <p:ph type="sldNum" sz="quarter" idx="10"/>
          </p:nvPr>
        </p:nvSpPr>
        <p:spPr/>
        <p:txBody>
          <a:bodyPr/>
          <a:lstStyle/>
          <a:p>
            <a:fld id="{0E8F9AA5-C9CC-472B-92AA-38F26A0DBB0A}" type="slidenum">
              <a:rPr lang="en-US" smtClean="0"/>
              <a:t>15</a:t>
            </a:fld>
            <a:endParaRPr lang="en-US"/>
          </a:p>
        </p:txBody>
      </p:sp>
    </p:spTree>
    <p:extLst>
      <p:ext uri="{BB962C8B-B14F-4D97-AF65-F5344CB8AC3E}">
        <p14:creationId xmlns:p14="http://schemas.microsoft.com/office/powerpoint/2010/main" val="1521669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4038599"/>
            <a:ext cx="9144000" cy="1930879"/>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4111751"/>
            <a:ext cx="1371600" cy="1776953"/>
          </a:xfrm>
          <a:prstGeom prst="rect">
            <a:avLst/>
          </a:prstGeom>
          <a:gradFill flip="none" rotWithShape="1">
            <a:gsLst>
              <a:gs pos="0">
                <a:schemeClr val="accent4">
                  <a:lumMod val="60000"/>
                  <a:lumOff val="40000"/>
                </a:schemeClr>
              </a:gs>
              <a:gs pos="50000">
                <a:schemeClr val="accent4">
                  <a:lumMod val="20000"/>
                  <a:lumOff val="80000"/>
                </a:schemeClr>
              </a:gs>
              <a:gs pos="100000">
                <a:schemeClr val="tx1"/>
              </a:gs>
            </a:gsLst>
            <a:lin ang="10800000" scaled="1"/>
            <a:tileRect/>
          </a:gra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1371600" y="4111751"/>
            <a:ext cx="7772400" cy="1776953"/>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1371600" y="4191000"/>
            <a:ext cx="7467600" cy="1066800"/>
          </a:xfrm>
        </p:spPr>
        <p:txBody>
          <a:bodyPr anchor="b">
            <a:normAutofit/>
          </a:bodyPr>
          <a:lstStyle>
            <a:lvl1pPr>
              <a:defRPr sz="4400" cap="none" baseline="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371600" y="5257800"/>
            <a:ext cx="7467600" cy="609600"/>
          </a:xfrm>
        </p:spPr>
        <p:txBody>
          <a:bodyPr anchor="t" anchorCtr="0">
            <a:normAutofit/>
          </a:bodyPr>
          <a:lstStyle>
            <a:lvl1pPr marL="0" indent="0" algn="l">
              <a:buNone/>
              <a:defRPr sz="2400">
                <a:solidFill>
                  <a:schemeClr val="accent3">
                    <a:lumMod val="60000"/>
                    <a:lumOff val="4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233160"/>
            <a:ext cx="1752600" cy="320040"/>
          </a:xfrm>
          <a:prstGeom prst="rect">
            <a:avLst/>
          </a:prstGeom>
        </p:spPr>
        <p:txBody>
          <a:bodyPr anchor="b" anchorCtr="0">
            <a:noAutofit/>
          </a:bodyPr>
          <a:lstStyle>
            <a:lvl1pPr algn="l">
              <a:defRPr sz="1400">
                <a:solidFill>
                  <a:schemeClr val="bg2"/>
                </a:solidFill>
              </a:defRPr>
            </a:lvl1pPr>
          </a:lstStyle>
          <a:p>
            <a:fld id="{DA480A42-1B47-4A74-9A1D-F67E9D003F15}" type="datetimeFigureOut">
              <a:rPr lang="en-US" smtClean="0"/>
              <a:pPr/>
              <a:t>4/19/2018</a:t>
            </a:fld>
            <a:endParaRPr lang="en-US"/>
          </a:p>
        </p:txBody>
      </p:sp>
      <p:sp>
        <p:nvSpPr>
          <p:cNvPr id="17" name="Footer Placeholder 16"/>
          <p:cNvSpPr>
            <a:spLocks noGrp="1"/>
          </p:cNvSpPr>
          <p:nvPr>
            <p:ph type="ftr" sz="quarter" idx="11"/>
          </p:nvPr>
        </p:nvSpPr>
        <p:spPr>
          <a:xfrm>
            <a:off x="3200399" y="6233160"/>
            <a:ext cx="4752393" cy="320040"/>
          </a:xfrm>
          <a:prstGeom prst="rect">
            <a:avLst/>
          </a:prstGeom>
        </p:spPr>
        <p:txBody>
          <a:bodyPr anchor="b" anchorCtr="0"/>
          <a:lstStyle>
            <a:lvl1pPr algn="r">
              <a:defRPr>
                <a:solidFill>
                  <a:schemeClr val="bg2"/>
                </a:solidFill>
              </a:defRPr>
            </a:lvl1pPr>
          </a:lstStyle>
          <a:p>
            <a:endParaRPr lang="en-US"/>
          </a:p>
        </p:txBody>
      </p:sp>
      <p:sp>
        <p:nvSpPr>
          <p:cNvPr id="29" name="Slide Number Placeholder 28"/>
          <p:cNvSpPr>
            <a:spLocks noGrp="1"/>
          </p:cNvSpPr>
          <p:nvPr>
            <p:ph type="sldNum" sz="quarter" idx="12"/>
          </p:nvPr>
        </p:nvSpPr>
        <p:spPr>
          <a:xfrm>
            <a:off x="8001000" y="6233160"/>
            <a:ext cx="838200" cy="320040"/>
          </a:xfrm>
          <a:prstGeom prst="rect">
            <a:avLst/>
          </a:prstGeom>
        </p:spPr>
        <p:txBody>
          <a:bodyPr anchor="b" anchorCtr="0"/>
          <a:lstStyle>
            <a:lvl1pPr>
              <a:defRPr>
                <a:solidFill>
                  <a:schemeClr val="bg2"/>
                </a:solidFill>
              </a:defRPr>
            </a:lvl1pPr>
          </a:lstStyle>
          <a:p>
            <a:fld id="{4024F9E6-8BD1-4849-86DE-3CD23B63DC4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A480A42-1B47-4A74-9A1D-F67E9D003F15}" type="datetimeFigureOut">
              <a:rPr lang="en-US" smtClean="0"/>
              <a:pPr/>
              <a:t>4/19/2018</a:t>
            </a:fld>
            <a:endParaRPr lang="en-US"/>
          </a:p>
        </p:txBody>
      </p:sp>
      <p:sp>
        <p:nvSpPr>
          <p:cNvPr id="8" name="Slide Number Placeholder 7"/>
          <p:cNvSpPr>
            <a:spLocks noGrp="1"/>
          </p:cNvSpPr>
          <p:nvPr>
            <p:ph type="sldNum" sz="quarter" idx="11"/>
          </p:nvPr>
        </p:nvSpPr>
        <p:spPr/>
        <p:txBody>
          <a:bodyPr/>
          <a:lstStyle/>
          <a:p>
            <a:fld id="{4024F9E6-8BD1-4849-86DE-3CD23B63DC4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60198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Rectangle 6"/>
          <p:cNvSpPr/>
          <p:nvPr/>
        </p:nvSpPr>
        <p:spPr bwMode="white">
          <a:xfrm>
            <a:off x="8823960"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8915400" y="533400"/>
            <a:ext cx="228600" cy="6324600"/>
          </a:xfrm>
          <a:prstGeom prst="rect">
            <a:avLst/>
          </a:prstGeom>
          <a:solidFill>
            <a:schemeClr val="tx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0" y="0"/>
            <a:ext cx="9144000" cy="533400"/>
          </a:xfrm>
          <a:prstGeom prst="rect">
            <a:avLst/>
          </a:prstGeom>
          <a:gradFill>
            <a:gsLst>
              <a:gs pos="0">
                <a:schemeClr val="accent4">
                  <a:lumMod val="60000"/>
                  <a:lumOff val="40000"/>
                </a:schemeClr>
              </a:gs>
              <a:gs pos="50000">
                <a:schemeClr val="accent4">
                  <a:lumMod val="20000"/>
                  <a:lumOff val="80000"/>
                </a:schemeClr>
              </a:gs>
              <a:gs pos="100000">
                <a:schemeClr val="bg1"/>
              </a:gs>
            </a:gsLst>
            <a:lin ang="10800000" scaled="1"/>
          </a:gra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0" name="Date Placeholder 9"/>
          <p:cNvSpPr>
            <a:spLocks noGrp="1"/>
          </p:cNvSpPr>
          <p:nvPr>
            <p:ph type="dt" sz="half" idx="10"/>
          </p:nvPr>
        </p:nvSpPr>
        <p:spPr/>
        <p:txBody>
          <a:bodyPr/>
          <a:lstStyle/>
          <a:p>
            <a:fld id="{DA480A42-1B47-4A74-9A1D-F67E9D003F15}" type="datetimeFigureOut">
              <a:rPr lang="en-US" smtClean="0"/>
              <a:pPr/>
              <a:t>4/19/2018</a:t>
            </a:fld>
            <a:endParaRPr lang="en-US"/>
          </a:p>
        </p:txBody>
      </p:sp>
      <p:sp>
        <p:nvSpPr>
          <p:cNvPr id="11" name="Slide Number Placeholder 10"/>
          <p:cNvSpPr>
            <a:spLocks noGrp="1"/>
          </p:cNvSpPr>
          <p:nvPr>
            <p:ph type="sldNum" sz="quarter" idx="11"/>
          </p:nvPr>
        </p:nvSpPr>
        <p:spPr/>
        <p:txBody>
          <a:bodyPr/>
          <a:lstStyle/>
          <a:p>
            <a:fld id="{4024F9E6-8BD1-4849-86DE-3CD23B63DC4B}" type="slidenum">
              <a:rPr lang="en-US" smtClean="0"/>
              <a:pPr/>
              <a:t>‹#›</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762000" y="1600200"/>
            <a:ext cx="8004048"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2" name="Date Placeholder 11"/>
          <p:cNvSpPr>
            <a:spLocks noGrp="1"/>
          </p:cNvSpPr>
          <p:nvPr>
            <p:ph type="dt" sz="half" idx="10"/>
          </p:nvPr>
        </p:nvSpPr>
        <p:spPr/>
        <p:txBody>
          <a:bodyPr/>
          <a:lstStyle/>
          <a:p>
            <a:fld id="{DA480A42-1B47-4A74-9A1D-F67E9D003F15}" type="datetimeFigureOut">
              <a:rPr lang="en-US" smtClean="0"/>
              <a:pPr/>
              <a:t>4/19/2018</a:t>
            </a:fld>
            <a:endParaRPr lang="en-US"/>
          </a:p>
        </p:txBody>
      </p:sp>
      <p:sp>
        <p:nvSpPr>
          <p:cNvPr id="13" name="Slide Number Placeholder 12"/>
          <p:cNvSpPr>
            <a:spLocks noGrp="1"/>
          </p:cNvSpPr>
          <p:nvPr>
            <p:ph type="sldNum" sz="quarter" idx="11"/>
          </p:nvPr>
        </p:nvSpPr>
        <p:spPr/>
        <p:txBody>
          <a:bodyPr/>
          <a:lstStyle/>
          <a:p>
            <a:fld id="{4024F9E6-8BD1-4849-86DE-3CD23B63DC4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620000"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371600" cy="990600"/>
          </a:xfrm>
          <a:prstGeom prst="rect">
            <a:avLst/>
          </a:prstGeom>
          <a:gradFill flip="none" rotWithShape="1">
            <a:gsLst>
              <a:gs pos="0">
                <a:schemeClr val="accent4">
                  <a:lumMod val="60000"/>
                  <a:lumOff val="40000"/>
                </a:schemeClr>
              </a:gs>
              <a:gs pos="50000">
                <a:schemeClr val="accent4">
                  <a:lumMod val="20000"/>
                  <a:lumOff val="80000"/>
                </a:schemeClr>
              </a:gs>
              <a:gs pos="100000">
                <a:schemeClr val="bg1"/>
              </a:gs>
            </a:gsLst>
            <a:lin ang="10800000" scaled="1"/>
            <a:tileRect/>
          </a:gra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tx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nchor="ctr" anchorCtr="0"/>
          <a:lstStyle>
            <a:lvl1pPr algn="l">
              <a:buNone/>
              <a:defRPr sz="4400" b="0" cap="none">
                <a:solidFill>
                  <a:srgbClr val="FFFFFF"/>
                </a:solidFill>
              </a:defRPr>
            </a:lvl1pPr>
          </a:lstStyle>
          <a:p>
            <a:r>
              <a:rPr kumimoji="0" lang="en-US" smtClean="0"/>
              <a:t>Click to edit Master title style</a:t>
            </a:r>
            <a:endParaRPr kumimoji="0" lang="en-US"/>
          </a:p>
        </p:txBody>
      </p:sp>
      <p:sp>
        <p:nvSpPr>
          <p:cNvPr id="10" name="Date Placeholder 9"/>
          <p:cNvSpPr>
            <a:spLocks noGrp="1"/>
          </p:cNvSpPr>
          <p:nvPr>
            <p:ph type="dt" sz="half" idx="10"/>
          </p:nvPr>
        </p:nvSpPr>
        <p:spPr/>
        <p:txBody>
          <a:bodyPr/>
          <a:lstStyle/>
          <a:p>
            <a:fld id="{DA480A42-1B47-4A74-9A1D-F67E9D003F15}" type="datetimeFigureOut">
              <a:rPr lang="en-US" smtClean="0"/>
              <a:pPr/>
              <a:t>4/19/2018</a:t>
            </a:fld>
            <a:endParaRPr lang="en-US"/>
          </a:p>
        </p:txBody>
      </p:sp>
      <p:sp>
        <p:nvSpPr>
          <p:cNvPr id="11" name="Slide Number Placeholder 10"/>
          <p:cNvSpPr>
            <a:spLocks noGrp="1"/>
          </p:cNvSpPr>
          <p:nvPr>
            <p:ph type="sldNum" sz="quarter" idx="11"/>
          </p:nvPr>
        </p:nvSpPr>
        <p:spPr/>
        <p:txBody>
          <a:bodyPr/>
          <a:lstStyle/>
          <a:p>
            <a:fld id="{4024F9E6-8BD1-4849-86DE-3CD23B63DC4B}" type="slidenum">
              <a:rPr lang="en-US" smtClean="0"/>
              <a:pPr/>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Content Placeholder 8"/>
          <p:cNvSpPr>
            <a:spLocks noGrp="1"/>
          </p:cNvSpPr>
          <p:nvPr>
            <p:ph sz="quarter" idx="1"/>
          </p:nvPr>
        </p:nvSpPr>
        <p:spPr>
          <a:xfrm>
            <a:off x="7620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768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DA480A42-1B47-4A74-9A1D-F67E9D003F15}" type="datetimeFigureOut">
              <a:rPr lang="en-US" smtClean="0"/>
              <a:pPr/>
              <a:t>4/19/2018</a:t>
            </a:fld>
            <a:endParaRPr lang="en-US"/>
          </a:p>
        </p:txBody>
      </p:sp>
      <p:sp>
        <p:nvSpPr>
          <p:cNvPr id="15" name="Slide Number Placeholder 14"/>
          <p:cNvSpPr>
            <a:spLocks noGrp="1"/>
          </p:cNvSpPr>
          <p:nvPr>
            <p:ph type="sldNum" sz="quarter" idx="11"/>
          </p:nvPr>
        </p:nvSpPr>
        <p:spPr/>
        <p:txBody>
          <a:bodyPr/>
          <a:lstStyle/>
          <a:p>
            <a:fld id="{4024F9E6-8BD1-4849-86DE-3CD23B63DC4B}" type="slidenum">
              <a:rPr lang="en-US" smtClean="0"/>
              <a:pPr/>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1" name="Content Placeholder 10"/>
          <p:cNvSpPr>
            <a:spLocks noGrp="1"/>
          </p:cNvSpPr>
          <p:nvPr>
            <p:ph sz="quarter" idx="2"/>
          </p:nvPr>
        </p:nvSpPr>
        <p:spPr>
          <a:xfrm>
            <a:off x="7620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768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6" name="Text Placeholder 15"/>
          <p:cNvSpPr>
            <a:spLocks noGrp="1"/>
          </p:cNvSpPr>
          <p:nvPr>
            <p:ph type="body" sz="quarter" idx="1"/>
          </p:nvPr>
        </p:nvSpPr>
        <p:spPr>
          <a:xfrm>
            <a:off x="762000" y="1752600"/>
            <a:ext cx="3886200" cy="640080"/>
          </a:xfrm>
          <a:solidFill>
            <a:schemeClr val="accent3"/>
          </a:solidFill>
        </p:spPr>
        <p:txBody>
          <a:bodyPr rtlCol="0" anchor="ctr"/>
          <a:lstStyle>
            <a:lvl1pPr marL="0" indent="0">
              <a:buFontTx/>
              <a:buNone/>
              <a:defRPr sz="2000" b="0">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76800" y="1752600"/>
            <a:ext cx="3886200" cy="640080"/>
          </a:xfrm>
          <a:solidFill>
            <a:schemeClr val="accent3"/>
          </a:solidFill>
        </p:spPr>
        <p:txBody>
          <a:bodyPr rtlCol="0" anchor="ctr"/>
          <a:lstStyle>
            <a:lvl1pPr marL="0" indent="0">
              <a:buFontTx/>
              <a:buNone/>
              <a:defRPr sz="2000" b="0">
                <a:solidFill>
                  <a:srgbClr val="FFFFFF"/>
                </a:solidFill>
              </a:defRPr>
            </a:lvl1pPr>
          </a:lstStyle>
          <a:p>
            <a:pPr lvl="0" eaLnBrk="1" latinLnBrk="0" hangingPunct="1"/>
            <a:r>
              <a:rPr kumimoji="0" lang="en-US" smtClean="0"/>
              <a:t>Click to edit Master text styles</a:t>
            </a:r>
          </a:p>
        </p:txBody>
      </p:sp>
      <p:sp>
        <p:nvSpPr>
          <p:cNvPr id="17" name="Title 16"/>
          <p:cNvSpPr>
            <a:spLocks noGrp="1"/>
          </p:cNvSpPr>
          <p:nvPr>
            <p:ph type="title"/>
          </p:nvPr>
        </p:nvSpPr>
        <p:spPr/>
        <p:txBody>
          <a:bodyPr/>
          <a:lstStyle/>
          <a:p>
            <a:r>
              <a:rPr lang="en-US" smtClean="0"/>
              <a:t>Click to edit Master title style</a:t>
            </a:r>
            <a:endParaRPr lang="en-US"/>
          </a:p>
        </p:txBody>
      </p:sp>
      <p:sp>
        <p:nvSpPr>
          <p:cNvPr id="18" name="Date Placeholder 17"/>
          <p:cNvSpPr>
            <a:spLocks noGrp="1"/>
          </p:cNvSpPr>
          <p:nvPr>
            <p:ph type="dt" sz="half" idx="10"/>
          </p:nvPr>
        </p:nvSpPr>
        <p:spPr/>
        <p:txBody>
          <a:bodyPr/>
          <a:lstStyle/>
          <a:p>
            <a:fld id="{DA480A42-1B47-4A74-9A1D-F67E9D003F15}" type="datetimeFigureOut">
              <a:rPr lang="en-US" smtClean="0"/>
              <a:pPr/>
              <a:t>4/19/2018</a:t>
            </a:fld>
            <a:endParaRPr lang="en-US"/>
          </a:p>
        </p:txBody>
      </p:sp>
      <p:sp>
        <p:nvSpPr>
          <p:cNvPr id="19" name="Slide Number Placeholder 18"/>
          <p:cNvSpPr>
            <a:spLocks noGrp="1"/>
          </p:cNvSpPr>
          <p:nvPr>
            <p:ph type="sldNum" sz="quarter" idx="11"/>
          </p:nvPr>
        </p:nvSpPr>
        <p:spPr/>
        <p:txBody>
          <a:bodyPr/>
          <a:lstStyle/>
          <a:p>
            <a:fld id="{4024F9E6-8BD1-4849-86DE-3CD23B63DC4B}" type="slidenum">
              <a:rPr lang="en-US" smtClean="0"/>
              <a:pPr/>
              <a:t>‹#›</a:t>
            </a:fld>
            <a:endParaRPr lang="en-US"/>
          </a:p>
        </p:txBody>
      </p:sp>
      <p:sp>
        <p:nvSpPr>
          <p:cNvPr id="20" name="Footer Placeholder 19"/>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DA480A42-1B47-4A74-9A1D-F67E9D003F15}" type="datetimeFigureOut">
              <a:rPr lang="en-US" smtClean="0"/>
              <a:pPr/>
              <a:t>4/19/2018</a:t>
            </a:fld>
            <a:endParaRPr lang="en-US"/>
          </a:p>
        </p:txBody>
      </p:sp>
      <p:sp>
        <p:nvSpPr>
          <p:cNvPr id="8" name="Slide Number Placeholder 7"/>
          <p:cNvSpPr>
            <a:spLocks noGrp="1"/>
          </p:cNvSpPr>
          <p:nvPr>
            <p:ph type="sldNum" sz="quarter" idx="11"/>
          </p:nvPr>
        </p:nvSpPr>
        <p:spPr/>
        <p:txBody>
          <a:bodyPr/>
          <a:lstStyle/>
          <a:p>
            <a:fld id="{4024F9E6-8BD1-4849-86DE-3CD23B63DC4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A480A42-1B47-4A74-9A1D-F67E9D003F15}" type="datetimeFigureOut">
              <a:rPr lang="en-US" smtClean="0"/>
              <a:pPr/>
              <a:t>4/19/2018</a:t>
            </a:fld>
            <a:endParaRPr lang="en-US"/>
          </a:p>
        </p:txBody>
      </p:sp>
      <p:sp>
        <p:nvSpPr>
          <p:cNvPr id="6" name="Slide Number Placeholder 5"/>
          <p:cNvSpPr>
            <a:spLocks noGrp="1"/>
          </p:cNvSpPr>
          <p:nvPr>
            <p:ph type="sldNum" sz="quarter" idx="11"/>
          </p:nvPr>
        </p:nvSpPr>
        <p:spPr/>
        <p:txBody>
          <a:bodyPr/>
          <a:lstStyle/>
          <a:p>
            <a:fld id="{4024F9E6-8BD1-4849-86DE-3CD23B63DC4B}" type="slidenum">
              <a:rPr lang="en-US" smtClean="0"/>
              <a:pPr/>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762000" y="1600200"/>
            <a:ext cx="1600200" cy="4495800"/>
          </a:xfrm>
          <a:solidFill>
            <a:schemeClr val="accent3"/>
          </a:solidFill>
          <a:ln w="50800" cap="sq" cmpd="dbl" algn="ctr">
            <a:no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438400" y="1600200"/>
            <a:ext cx="6324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fld id="{DA480A42-1B47-4A74-9A1D-F67E9D003F15}" type="datetimeFigureOut">
              <a:rPr lang="en-US" smtClean="0"/>
              <a:pPr/>
              <a:t>4/19/2018</a:t>
            </a:fld>
            <a:endParaRPr lang="en-US"/>
          </a:p>
        </p:txBody>
      </p:sp>
      <p:sp>
        <p:nvSpPr>
          <p:cNvPr id="11" name="Slide Number Placeholder 10"/>
          <p:cNvSpPr>
            <a:spLocks noGrp="1"/>
          </p:cNvSpPr>
          <p:nvPr>
            <p:ph type="sldNum" sz="quarter" idx="11"/>
          </p:nvPr>
        </p:nvSpPr>
        <p:spPr/>
        <p:txBody>
          <a:bodyPr/>
          <a:lstStyle/>
          <a:p>
            <a:fld id="{4024F9E6-8BD1-4849-86DE-3CD23B63DC4B}" type="slidenum">
              <a:rPr lang="en-US" smtClean="0"/>
              <a:pPr/>
              <a:t>‹#›</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371600" y="5486400"/>
            <a:ext cx="7543800" cy="685800"/>
          </a:xfrm>
        </p:spPr>
        <p:txBody>
          <a:bodyPr/>
          <a:lstStyle>
            <a:lvl1pPr marL="0" indent="0">
              <a:buFontTx/>
              <a:buNone/>
              <a:defRPr sz="1700">
                <a:solidFill>
                  <a:schemeClr val="tx2"/>
                </a:solidFill>
              </a:defRPr>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0"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0" y="4658868"/>
            <a:ext cx="1371600" cy="713232"/>
          </a:xfrm>
          <a:prstGeom prst="rect">
            <a:avLst/>
          </a:prstGeom>
          <a:gradFill>
            <a:gsLst>
              <a:gs pos="0">
                <a:schemeClr val="accent4">
                  <a:lumMod val="60000"/>
                  <a:lumOff val="40000"/>
                </a:schemeClr>
              </a:gs>
              <a:gs pos="50000">
                <a:schemeClr val="accent4">
                  <a:lumMod val="20000"/>
                  <a:lumOff val="80000"/>
                </a:schemeClr>
              </a:gs>
              <a:gs pos="100000">
                <a:schemeClr val="bg1"/>
              </a:gs>
            </a:gsLst>
            <a:lin ang="10800000" scaled="1"/>
          </a:gra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371600" y="4658868"/>
            <a:ext cx="7772400" cy="713232"/>
          </a:xfrm>
          <a:prstGeom prst="rect">
            <a:avLst/>
          </a:prstGeom>
          <a:solidFill>
            <a:schemeClr val="tx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4675516"/>
            <a:ext cx="7543800" cy="658483"/>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371600" y="0"/>
            <a:ext cx="7772400" cy="4568952"/>
          </a:xfrm>
          <a:solidFill>
            <a:schemeClr val="accent3">
              <a:lumMod val="20000"/>
              <a:lumOff val="80000"/>
            </a:schemeClr>
          </a:solidFill>
          <a:ln>
            <a:noFill/>
          </a:ln>
        </p:spPr>
        <p:txBody>
          <a:bodyPr>
            <a:normAutofit/>
          </a:bodyPr>
          <a:lstStyle>
            <a:lvl1pPr marL="0" indent="0">
              <a:buNone/>
              <a:defRPr sz="2400">
                <a:solidFill>
                  <a:schemeClr val="tx2"/>
                </a:solidFill>
              </a:defRPr>
            </a:lvl1pPr>
          </a:lstStyle>
          <a:p>
            <a:r>
              <a:rPr kumimoji="0" lang="en-US" smtClean="0"/>
              <a:t>Click icon to add picture</a:t>
            </a:r>
            <a:endParaRPr kumimoji="0" lang="en-US" dirty="0"/>
          </a:p>
        </p:txBody>
      </p:sp>
      <p:sp>
        <p:nvSpPr>
          <p:cNvPr id="15" name="Date Placeholder 14"/>
          <p:cNvSpPr>
            <a:spLocks noGrp="1"/>
          </p:cNvSpPr>
          <p:nvPr>
            <p:ph type="dt" sz="half" idx="10"/>
          </p:nvPr>
        </p:nvSpPr>
        <p:spPr/>
        <p:txBody>
          <a:bodyPr/>
          <a:lstStyle/>
          <a:p>
            <a:fld id="{DA480A42-1B47-4A74-9A1D-F67E9D003F15}" type="datetimeFigureOut">
              <a:rPr lang="en-US" smtClean="0"/>
              <a:pPr/>
              <a:t>4/19/2018</a:t>
            </a:fld>
            <a:endParaRPr lang="en-US"/>
          </a:p>
        </p:txBody>
      </p:sp>
      <p:sp>
        <p:nvSpPr>
          <p:cNvPr id="16" name="Slide Number Placeholder 15"/>
          <p:cNvSpPr>
            <a:spLocks noGrp="1"/>
          </p:cNvSpPr>
          <p:nvPr>
            <p:ph type="sldNum" sz="quarter" idx="11"/>
          </p:nvPr>
        </p:nvSpPr>
        <p:spPr/>
        <p:txBody>
          <a:bodyPr/>
          <a:lstStyle/>
          <a:p>
            <a:fld id="{4024F9E6-8BD1-4849-86DE-3CD23B63DC4B}"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63000"/>
          </a:schemeClr>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762000" y="381000"/>
            <a:ext cx="8001000" cy="11430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765048" y="1600200"/>
            <a:ext cx="80010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7" name="Rectangle 6"/>
          <p:cNvSpPr/>
          <p:nvPr/>
        </p:nvSpPr>
        <p:spPr bwMode="white">
          <a:xfrm>
            <a:off x="0" y="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0"/>
            <a:ext cx="533400" cy="6858000"/>
          </a:xfrm>
          <a:prstGeom prst="rect">
            <a:avLst/>
          </a:prstGeom>
          <a:gradFill flip="none" rotWithShape="1">
            <a:gsLst>
              <a:gs pos="0">
                <a:schemeClr val="accent4">
                  <a:lumMod val="60000"/>
                  <a:lumOff val="40000"/>
                </a:schemeClr>
              </a:gs>
              <a:gs pos="50000">
                <a:schemeClr val="accent4">
                  <a:lumMod val="20000"/>
                  <a:lumOff val="80000"/>
                </a:schemeClr>
              </a:gs>
              <a:gs pos="100000">
                <a:schemeClr val="bg1"/>
              </a:gs>
            </a:gsLst>
            <a:lin ang="5400000" scaled="1"/>
            <a:tileRect/>
          </a:gra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33400" y="0"/>
            <a:ext cx="8610600" cy="228600"/>
          </a:xfrm>
          <a:prstGeom prst="rect">
            <a:avLst/>
          </a:prstGeom>
          <a:solidFill>
            <a:schemeClr val="tx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1" name="Date Placeholder 27"/>
          <p:cNvSpPr>
            <a:spLocks noGrp="1"/>
          </p:cNvSpPr>
          <p:nvPr>
            <p:ph type="dt" sz="half" idx="2"/>
          </p:nvPr>
        </p:nvSpPr>
        <p:spPr>
          <a:xfrm>
            <a:off x="1371600" y="6233160"/>
            <a:ext cx="1752600" cy="320040"/>
          </a:xfrm>
          <a:prstGeom prst="rect">
            <a:avLst/>
          </a:prstGeom>
        </p:spPr>
        <p:txBody>
          <a:bodyPr anchor="b" anchorCtr="0">
            <a:noAutofit/>
          </a:bodyPr>
          <a:lstStyle>
            <a:lvl1pPr algn="l">
              <a:defRPr sz="1400">
                <a:solidFill>
                  <a:schemeClr val="bg2"/>
                </a:solidFill>
              </a:defRPr>
            </a:lvl1pPr>
          </a:lstStyle>
          <a:p>
            <a:fld id="{DA480A42-1B47-4A74-9A1D-F67E9D003F15}" type="datetimeFigureOut">
              <a:rPr lang="en-US" smtClean="0"/>
              <a:pPr/>
              <a:t>4/19/2018</a:t>
            </a:fld>
            <a:endParaRPr lang="en-US"/>
          </a:p>
        </p:txBody>
      </p:sp>
      <p:sp>
        <p:nvSpPr>
          <p:cNvPr id="24" name="Footer Placeholder 16"/>
          <p:cNvSpPr>
            <a:spLocks noGrp="1"/>
          </p:cNvSpPr>
          <p:nvPr>
            <p:ph type="ftr" sz="quarter" idx="3"/>
          </p:nvPr>
        </p:nvSpPr>
        <p:spPr>
          <a:xfrm>
            <a:off x="3200399" y="6233160"/>
            <a:ext cx="4752393" cy="320040"/>
          </a:xfrm>
          <a:prstGeom prst="rect">
            <a:avLst/>
          </a:prstGeom>
        </p:spPr>
        <p:txBody>
          <a:bodyPr anchor="b" anchorCtr="0">
            <a:noAutofit/>
          </a:bodyPr>
          <a:lstStyle>
            <a:lvl1pPr algn="r">
              <a:defRPr sz="1400">
                <a:solidFill>
                  <a:schemeClr val="bg2"/>
                </a:solidFill>
              </a:defRPr>
            </a:lvl1pPr>
          </a:lstStyle>
          <a:p>
            <a:endParaRPr lang="en-US"/>
          </a:p>
        </p:txBody>
      </p:sp>
      <p:sp>
        <p:nvSpPr>
          <p:cNvPr id="25" name="Slide Number Placeholder 28"/>
          <p:cNvSpPr>
            <a:spLocks noGrp="1"/>
          </p:cNvSpPr>
          <p:nvPr>
            <p:ph type="sldNum" sz="quarter" idx="4"/>
          </p:nvPr>
        </p:nvSpPr>
        <p:spPr>
          <a:xfrm>
            <a:off x="8001000" y="6233160"/>
            <a:ext cx="838200" cy="320040"/>
          </a:xfrm>
          <a:prstGeom prst="rect">
            <a:avLst/>
          </a:prstGeom>
        </p:spPr>
        <p:txBody>
          <a:bodyPr anchor="b" anchorCtr="0">
            <a:noAutofit/>
          </a:bodyPr>
          <a:lstStyle>
            <a:lvl1pPr>
              <a:defRPr sz="1400">
                <a:solidFill>
                  <a:schemeClr val="bg2"/>
                </a:solidFill>
              </a:defRPr>
            </a:lvl1pPr>
          </a:lstStyle>
          <a:p>
            <a:fld id="{4024F9E6-8BD1-4849-86DE-3CD23B63DC4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tx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tx2"/>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tx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tx2"/>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tx2"/>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16.png"/></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9.xml"/><Relationship Id="rId5" Type="http://schemas.openxmlformats.org/officeDocument/2006/relationships/diagramQuickStyle" Target="../diagrams/quickStyle9.xml"/><Relationship Id="rId10" Type="http://schemas.openxmlformats.org/officeDocument/2006/relationships/image" Target="../media/image17.png"/><Relationship Id="rId4" Type="http://schemas.openxmlformats.org/officeDocument/2006/relationships/diagramLayout" Target="../diagrams/layout9.xml"/><Relationship Id="rId9"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emf"/><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6.emf"/><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idx="1"/>
          </p:nvPr>
        </p:nvSpPr>
        <p:spPr/>
        <p:txBody>
          <a:bodyPr/>
          <a:lstStyle/>
          <a:p>
            <a:r>
              <a:rPr lang="en-US" b="1" dirty="0" smtClean="0">
                <a:solidFill>
                  <a:schemeClr val="tx1"/>
                </a:solidFill>
              </a:rPr>
              <a:t>Adult Education </a:t>
            </a:r>
            <a:endParaRPr lang="en-US" b="1" dirty="0">
              <a:solidFill>
                <a:schemeClr val="tx1"/>
              </a:solidFill>
            </a:endParaRPr>
          </a:p>
        </p:txBody>
      </p:sp>
      <p:sp>
        <p:nvSpPr>
          <p:cNvPr id="2" name="Title 1"/>
          <p:cNvSpPr>
            <a:spLocks noGrp="1"/>
          </p:cNvSpPr>
          <p:nvPr>
            <p:ph type="title"/>
          </p:nvPr>
        </p:nvSpPr>
        <p:spPr>
          <a:xfrm>
            <a:off x="1447800" y="1569885"/>
            <a:ext cx="7665720" cy="1143000"/>
          </a:xfrm>
        </p:spPr>
        <p:txBody>
          <a:bodyPr>
            <a:noAutofit/>
          </a:bodyPr>
          <a:lstStyle/>
          <a:p>
            <a:r>
              <a:rPr lang="en-US" sz="3400" dirty="0"/>
              <a:t>Implementing </a:t>
            </a:r>
            <a:r>
              <a:rPr lang="en-US" sz="3400" dirty="0" smtClean="0"/>
              <a:t>ELL Career </a:t>
            </a:r>
            <a:r>
              <a:rPr lang="en-US" sz="3400" dirty="0"/>
              <a:t>Pathway </a:t>
            </a:r>
            <a:r>
              <a:rPr lang="en-US" sz="3400" dirty="0" smtClean="0"/>
              <a:t>Programs</a:t>
            </a:r>
            <a:endParaRPr lang="en-US" sz="3400" dirty="0"/>
          </a:p>
        </p:txBody>
      </p:sp>
      <p:pic>
        <p:nvPicPr>
          <p:cNvPr id="4" name="Picture 3" descr="Amarillo College" title="Logo"/>
          <p:cNvPicPr>
            <a:picLocks noChangeAspect="1"/>
          </p:cNvPicPr>
          <p:nvPr/>
        </p:nvPicPr>
        <p:blipFill>
          <a:blip r:embed="rId2"/>
          <a:stretch>
            <a:fillRect/>
          </a:stretch>
        </p:blipFill>
        <p:spPr>
          <a:xfrm>
            <a:off x="110454" y="1605138"/>
            <a:ext cx="1238531" cy="1946201"/>
          </a:xfrm>
          <a:prstGeom prst="rect">
            <a:avLst/>
          </a:prstGeom>
        </p:spPr>
      </p:pic>
      <p:pic>
        <p:nvPicPr>
          <p:cNvPr id="5" name="Picture 4" descr="https://s-media-cache-ak0.pinimg.com/avatars/amarillocollege_1330098721_140.jpg" title="College Logo Picture of thye f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4924" y="5879732"/>
            <a:ext cx="753524" cy="706587"/>
          </a:xfrm>
          <a:prstGeom prst="roundRect">
            <a:avLst>
              <a:gd name="adj" fmla="val 8594"/>
            </a:avLst>
          </a:prstGeom>
          <a:solidFill>
            <a:srgbClr val="FFFFFF">
              <a:shade val="85000"/>
            </a:srgbClr>
          </a:solidFill>
          <a:ln>
            <a:noFill/>
          </a:ln>
          <a:effectLs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54140"/>
            <a:ext cx="4287367" cy="628814"/>
          </a:xfrm>
        </p:spPr>
        <p:txBody>
          <a:bodyPr>
            <a:normAutofit fontScale="90000"/>
          </a:bodyPr>
          <a:lstStyle/>
          <a:p>
            <a:r>
              <a:rPr lang="en-US" sz="3601" b="1" dirty="0">
                <a:solidFill>
                  <a:srgbClr val="C00000"/>
                </a:solidFill>
                <a:effectLst>
                  <a:outerShdw blurRad="38100" dist="38100" dir="2700000" algn="tl">
                    <a:srgbClr val="000000">
                      <a:alpha val="43137"/>
                    </a:srgbClr>
                  </a:outerShdw>
                </a:effectLst>
              </a:rPr>
              <a:t>Transition Student </a:t>
            </a:r>
          </a:p>
        </p:txBody>
      </p:sp>
      <p:graphicFrame>
        <p:nvGraphicFramePr>
          <p:cNvPr id="4" name="Content Placeholder 3" descr="Arrow showing transition to college" title="Graphic Organizer"/>
          <p:cNvGraphicFramePr>
            <a:graphicFrameLocks noGrp="1"/>
          </p:cNvGraphicFramePr>
          <p:nvPr>
            <p:ph idx="1"/>
            <p:extLst>
              <p:ext uri="{D42A27DB-BD31-4B8C-83A1-F6EECF244321}">
                <p14:modId xmlns:p14="http://schemas.microsoft.com/office/powerpoint/2010/main" val="3893865205"/>
              </p:ext>
            </p:extLst>
          </p:nvPr>
        </p:nvGraphicFramePr>
        <p:xfrm>
          <a:off x="1485097" y="1256734"/>
          <a:ext cx="7488599" cy="4744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Studetn busy at work." title="Photo"/>
          <p:cNvPicPr>
            <a:picLocks noChangeAspect="1"/>
          </p:cNvPicPr>
          <p:nvPr/>
        </p:nvPicPr>
        <p:blipFill>
          <a:blip r:embed="rId8"/>
          <a:stretch>
            <a:fillRect/>
          </a:stretch>
        </p:blipFill>
        <p:spPr>
          <a:xfrm rot="20223819">
            <a:off x="698554" y="2042533"/>
            <a:ext cx="2629585" cy="177211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7755956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6" y="661333"/>
            <a:ext cx="7968097" cy="1028968"/>
          </a:xfrm>
        </p:spPr>
        <p:txBody>
          <a:bodyPr>
            <a:normAutofit/>
          </a:bodyPr>
          <a:lstStyle/>
          <a:p>
            <a:pPr algn="ctr"/>
            <a:r>
              <a:rPr lang="en-US" sz="4501" b="1" dirty="0">
                <a:solidFill>
                  <a:schemeClr val="tx1"/>
                </a:solidFill>
              </a:rPr>
              <a:t>Transitions</a:t>
            </a:r>
            <a:r>
              <a:rPr lang="en-US" sz="4501" b="1" dirty="0">
                <a:solidFill>
                  <a:srgbClr val="C00000"/>
                </a:solidFill>
              </a:rPr>
              <a:t> SUCCESS</a:t>
            </a:r>
          </a:p>
        </p:txBody>
      </p:sp>
      <p:graphicFrame>
        <p:nvGraphicFramePr>
          <p:cNvPr id="4" name="Content Placeholder 3" title="Transitions Success"/>
          <p:cNvGraphicFramePr>
            <a:graphicFrameLocks noGrp="1"/>
          </p:cNvGraphicFramePr>
          <p:nvPr>
            <p:ph idx="1"/>
            <p:extLst>
              <p:ext uri="{D42A27DB-BD31-4B8C-83A1-F6EECF244321}">
                <p14:modId xmlns:p14="http://schemas.microsoft.com/office/powerpoint/2010/main" val="3922823627"/>
              </p:ext>
            </p:extLst>
          </p:nvPr>
        </p:nvGraphicFramePr>
        <p:xfrm>
          <a:off x="2057400" y="1560270"/>
          <a:ext cx="7717260" cy="44588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urved Right Arrow 8" title="Arrow"/>
          <p:cNvSpPr/>
          <p:nvPr/>
        </p:nvSpPr>
        <p:spPr>
          <a:xfrm rot="20017477">
            <a:off x="1562181" y="1853324"/>
            <a:ext cx="874798" cy="387275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0" name="Curved Right Arrow 9" title="Arrow"/>
          <p:cNvSpPr/>
          <p:nvPr/>
        </p:nvSpPr>
        <p:spPr>
          <a:xfrm rot="19337633">
            <a:off x="3436590" y="1777963"/>
            <a:ext cx="548783" cy="220563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Tree>
    <p:extLst>
      <p:ext uri="{BB962C8B-B14F-4D97-AF65-F5344CB8AC3E}">
        <p14:creationId xmlns:p14="http://schemas.microsoft.com/office/powerpoint/2010/main" val="565495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b="1" dirty="0" smtClean="0">
                <a:solidFill>
                  <a:schemeClr val="tx1"/>
                </a:solidFill>
              </a:rPr>
              <a:t>Partnering- Contextualizing is Key</a:t>
            </a:r>
            <a:endParaRPr lang="en-US" b="1" dirty="0">
              <a:solidFill>
                <a:schemeClr val="tx1"/>
              </a:solidFill>
            </a:endParaRPr>
          </a:p>
        </p:txBody>
      </p:sp>
      <p:sp>
        <p:nvSpPr>
          <p:cNvPr id="4" name="Title 3"/>
          <p:cNvSpPr>
            <a:spLocks noGrp="1"/>
          </p:cNvSpPr>
          <p:nvPr>
            <p:ph type="title"/>
          </p:nvPr>
        </p:nvSpPr>
        <p:spPr/>
        <p:txBody>
          <a:bodyPr>
            <a:normAutofit/>
          </a:bodyPr>
          <a:lstStyle/>
          <a:p>
            <a:r>
              <a:rPr lang="en-US" dirty="0" smtClean="0"/>
              <a:t>On Ramp - Transition</a:t>
            </a:r>
            <a:r>
              <a:rPr lang="en-US" dirty="0" smtClean="0">
                <a:sym typeface="Symbol" panose="05050102010706020507" pitchFamily="18" charset="2"/>
              </a:rPr>
              <a:t> </a:t>
            </a:r>
            <a:r>
              <a:rPr lang="en-US" b="1" dirty="0" smtClean="0">
                <a:solidFill>
                  <a:srgbClr val="C00000"/>
                </a:solidFill>
                <a:effectLst>
                  <a:outerShdw blurRad="38100" dist="38100" dir="2700000" algn="tl">
                    <a:srgbClr val="000000">
                      <a:alpha val="43137"/>
                    </a:srgbClr>
                  </a:outerShdw>
                </a:effectLst>
                <a:sym typeface="Symbol" panose="05050102010706020507" pitchFamily="18" charset="2"/>
              </a:rPr>
              <a:t>IET</a:t>
            </a:r>
            <a:r>
              <a:rPr lang="en-US" dirty="0" smtClean="0"/>
              <a:t> </a:t>
            </a:r>
            <a:endParaRPr lang="en-US" dirty="0"/>
          </a:p>
        </p:txBody>
      </p:sp>
      <p:pic>
        <p:nvPicPr>
          <p:cNvPr id="6" name="Picture 5" descr="http://p2cdn4static.sharpschool.com/UserFiles/Servers/Server_1043886/Image/Departments/Adult%20Education/Adult%20Ed%20Logo%20color.jpg" title="Adult Education 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1600200"/>
            <a:ext cx="1282700" cy="914400"/>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26297435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85800"/>
            <a:ext cx="8991600" cy="865632"/>
          </a:xfrm>
        </p:spPr>
        <p:txBody>
          <a:bodyPr>
            <a:normAutofit/>
          </a:bodyPr>
          <a:lstStyle/>
          <a:p>
            <a:r>
              <a:rPr lang="en-US" sz="3200" b="1" dirty="0" smtClean="0">
                <a:solidFill>
                  <a:schemeClr val="tx1"/>
                </a:solidFill>
              </a:rPr>
              <a:t>On-Ramp Courses- </a:t>
            </a:r>
            <a:r>
              <a:rPr lang="en-US" sz="3200" b="1" dirty="0">
                <a:solidFill>
                  <a:schemeClr val="tx1"/>
                </a:solidFill>
              </a:rPr>
              <a:t>Transition Course</a:t>
            </a:r>
          </a:p>
        </p:txBody>
      </p:sp>
      <p:sp>
        <p:nvSpPr>
          <p:cNvPr id="6" name="Content Placeholder 5"/>
          <p:cNvSpPr>
            <a:spLocks noGrp="1"/>
          </p:cNvSpPr>
          <p:nvPr>
            <p:ph idx="1"/>
          </p:nvPr>
        </p:nvSpPr>
        <p:spPr>
          <a:xfrm>
            <a:off x="685800" y="2038704"/>
            <a:ext cx="8004048" cy="4572000"/>
          </a:xfrm>
        </p:spPr>
        <p:txBody>
          <a:bodyPr/>
          <a:lstStyle/>
          <a:p>
            <a:pPr>
              <a:buFont typeface="Wingdings" panose="05000000000000000000" pitchFamily="2" charset="2"/>
              <a:buChar char="Ø"/>
            </a:pPr>
            <a:r>
              <a:rPr lang="en-US" sz="2800" dirty="0" smtClean="0"/>
              <a:t>Workforce Integration</a:t>
            </a:r>
          </a:p>
          <a:p>
            <a:pPr>
              <a:buFont typeface="Wingdings" panose="05000000000000000000" pitchFamily="2" charset="2"/>
              <a:buChar char="Ø"/>
            </a:pPr>
            <a:r>
              <a:rPr lang="en-US" sz="2800" dirty="0" smtClean="0"/>
              <a:t>Digital Literacy </a:t>
            </a:r>
          </a:p>
          <a:p>
            <a:pPr>
              <a:buFont typeface="Wingdings" panose="05000000000000000000" pitchFamily="2" charset="2"/>
              <a:buChar char="Ø"/>
            </a:pPr>
            <a:r>
              <a:rPr lang="en-US" sz="2800" dirty="0" smtClean="0"/>
              <a:t>College Ready Integration </a:t>
            </a:r>
          </a:p>
          <a:p>
            <a:pPr>
              <a:buFont typeface="Wingdings" panose="05000000000000000000" pitchFamily="2" charset="2"/>
              <a:buChar char="Ø"/>
            </a:pPr>
            <a:r>
              <a:rPr lang="en-US" sz="2800" dirty="0" smtClean="0"/>
              <a:t>College Resource Integration </a:t>
            </a: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41281475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939690" y="533400"/>
            <a:ext cx="7918560" cy="1014984"/>
          </a:xfrm>
        </p:spPr>
        <p:txBody>
          <a:bodyPr>
            <a:normAutofit fontScale="90000"/>
          </a:bodyPr>
          <a:lstStyle/>
          <a:p>
            <a:r>
              <a:rPr lang="en-US" u="sng" dirty="0" smtClean="0"/>
              <a:t> </a:t>
            </a:r>
            <a:r>
              <a:rPr lang="en-US" u="sng" dirty="0"/>
              <a:t>On-Ramp Course- </a:t>
            </a:r>
            <a:r>
              <a:rPr lang="en-US" u="sng" dirty="0" smtClean="0"/>
              <a:t>Workforce   </a:t>
            </a:r>
            <a:r>
              <a:rPr lang="en-US" u="sng" dirty="0"/>
              <a:t/>
            </a:r>
            <a:br>
              <a:rPr lang="en-US" u="sng" dirty="0"/>
            </a:br>
            <a:endParaRPr lang="en-US" dirty="0"/>
          </a:p>
        </p:txBody>
      </p:sp>
      <p:graphicFrame>
        <p:nvGraphicFramePr>
          <p:cNvPr id="2" name="Diagram 1" title="Box"/>
          <p:cNvGraphicFramePr/>
          <p:nvPr>
            <p:extLst>
              <p:ext uri="{D42A27DB-BD31-4B8C-83A1-F6EECF244321}">
                <p14:modId xmlns:p14="http://schemas.microsoft.com/office/powerpoint/2010/main" val="1342103347"/>
              </p:ext>
            </p:extLst>
          </p:nvPr>
        </p:nvGraphicFramePr>
        <p:xfrm>
          <a:off x="939690" y="1040892"/>
          <a:ext cx="7518510" cy="55123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565182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8240" y="685800"/>
            <a:ext cx="7918560" cy="1014984"/>
          </a:xfrm>
        </p:spPr>
        <p:txBody>
          <a:bodyPr>
            <a:normAutofit fontScale="90000"/>
          </a:bodyPr>
          <a:lstStyle/>
          <a:p>
            <a:r>
              <a:rPr lang="en-US" u="sng" dirty="0" smtClean="0"/>
              <a:t>On-Ramp </a:t>
            </a:r>
            <a:r>
              <a:rPr lang="en-US" u="sng" dirty="0"/>
              <a:t>Course- </a:t>
            </a:r>
            <a:r>
              <a:rPr lang="en-US" u="sng" dirty="0" smtClean="0"/>
              <a:t>Digital Literacy  </a:t>
            </a:r>
            <a:r>
              <a:rPr lang="en-US" u="sng" dirty="0"/>
              <a:t/>
            </a:r>
            <a:br>
              <a:rPr lang="en-US" u="sng" dirty="0"/>
            </a:br>
            <a:endParaRPr lang="en-US" dirty="0"/>
          </a:p>
        </p:txBody>
      </p:sp>
      <p:graphicFrame>
        <p:nvGraphicFramePr>
          <p:cNvPr id="8" name="Diagram 7" title="Box"/>
          <p:cNvGraphicFramePr/>
          <p:nvPr>
            <p:extLst>
              <p:ext uri="{D42A27DB-BD31-4B8C-83A1-F6EECF244321}">
                <p14:modId xmlns:p14="http://schemas.microsoft.com/office/powerpoint/2010/main" val="600098978"/>
              </p:ext>
            </p:extLst>
          </p:nvPr>
        </p:nvGraphicFramePr>
        <p:xfrm>
          <a:off x="968265" y="1371600"/>
          <a:ext cx="751851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title="Apps"/>
          <p:cNvPicPr>
            <a:picLocks noChangeAspect="1"/>
          </p:cNvPicPr>
          <p:nvPr/>
        </p:nvPicPr>
        <p:blipFill rotWithShape="1">
          <a:blip r:embed="rId8">
            <a:extLst>
              <a:ext uri="{28A0092B-C50C-407E-A947-70E740481C1C}">
                <a14:useLocalDpi xmlns:a14="http://schemas.microsoft.com/office/drawing/2010/main" val="0"/>
              </a:ext>
            </a:extLst>
          </a:blip>
          <a:srcRect t="53247"/>
          <a:stretch/>
        </p:blipFill>
        <p:spPr>
          <a:xfrm>
            <a:off x="4953000" y="1700784"/>
            <a:ext cx="3933825" cy="3540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Right Arrow 1" title="Arrow"/>
          <p:cNvSpPr/>
          <p:nvPr/>
        </p:nvSpPr>
        <p:spPr>
          <a:xfrm>
            <a:off x="4953000" y="2971800"/>
            <a:ext cx="1130808" cy="637032"/>
          </a:xfrm>
          <a:prstGeom prst="rightArrow">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54958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8240" y="685800"/>
            <a:ext cx="7918560" cy="1014984"/>
          </a:xfrm>
        </p:spPr>
        <p:txBody>
          <a:bodyPr>
            <a:normAutofit fontScale="90000"/>
          </a:bodyPr>
          <a:lstStyle/>
          <a:p>
            <a:r>
              <a:rPr lang="en-US" u="sng" dirty="0" smtClean="0"/>
              <a:t>On-Ramp </a:t>
            </a:r>
            <a:r>
              <a:rPr lang="en-US" u="sng" dirty="0"/>
              <a:t>Course- </a:t>
            </a:r>
            <a:r>
              <a:rPr lang="en-US" u="sng" dirty="0" smtClean="0"/>
              <a:t>Digital Literacy  </a:t>
            </a:r>
            <a:r>
              <a:rPr lang="en-US" u="sng" dirty="0"/>
              <a:t/>
            </a:r>
            <a:br>
              <a:rPr lang="en-US" u="sng" dirty="0"/>
            </a:br>
            <a:endParaRPr lang="en-US" dirty="0"/>
          </a:p>
        </p:txBody>
      </p:sp>
      <p:graphicFrame>
        <p:nvGraphicFramePr>
          <p:cNvPr id="8" name="Diagram 7" title="Box"/>
          <p:cNvGraphicFramePr/>
          <p:nvPr>
            <p:extLst>
              <p:ext uri="{D42A27DB-BD31-4B8C-83A1-F6EECF244321}">
                <p14:modId xmlns:p14="http://schemas.microsoft.com/office/powerpoint/2010/main" val="3133555194"/>
              </p:ext>
            </p:extLst>
          </p:nvPr>
        </p:nvGraphicFramePr>
        <p:xfrm>
          <a:off x="968265" y="1371600"/>
          <a:ext cx="751851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title="Box"/>
          <p:cNvPicPr>
            <a:picLocks noChangeAspect="1"/>
          </p:cNvPicPr>
          <p:nvPr/>
        </p:nvPicPr>
        <p:blipFill rotWithShape="1">
          <a:blip r:embed="rId8">
            <a:extLst>
              <a:ext uri="{28A0092B-C50C-407E-A947-70E740481C1C}">
                <a14:useLocalDpi xmlns:a14="http://schemas.microsoft.com/office/drawing/2010/main" val="0"/>
              </a:ext>
            </a:extLst>
          </a:blip>
          <a:srcRect t="53247"/>
          <a:stretch/>
        </p:blipFill>
        <p:spPr>
          <a:xfrm>
            <a:off x="4953000" y="1700784"/>
            <a:ext cx="3933825" cy="3540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Right Arrow 1" title="Arrow"/>
          <p:cNvSpPr/>
          <p:nvPr/>
        </p:nvSpPr>
        <p:spPr>
          <a:xfrm>
            <a:off x="4953000" y="2971800"/>
            <a:ext cx="1130808" cy="637032"/>
          </a:xfrm>
          <a:prstGeom prst="rightArrow">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title="Phone Screenshot"/>
          <p:cNvPicPr>
            <a:picLocks noChangeAspect="1"/>
          </p:cNvPicPr>
          <p:nvPr/>
        </p:nvPicPr>
        <p:blipFill>
          <a:blip r:embed="rId9"/>
          <a:stretch>
            <a:fillRect/>
          </a:stretch>
        </p:blipFill>
        <p:spPr>
          <a:xfrm>
            <a:off x="4978400" y="188671"/>
            <a:ext cx="4029805" cy="6516929"/>
          </a:xfrm>
          <a:prstGeom prst="rect">
            <a:avLst/>
          </a:prstGeom>
        </p:spPr>
      </p:pic>
    </p:spTree>
    <p:extLst>
      <p:ext uri="{BB962C8B-B14F-4D97-AF65-F5344CB8AC3E}">
        <p14:creationId xmlns:p14="http://schemas.microsoft.com/office/powerpoint/2010/main" val="7526501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8240" y="685800"/>
            <a:ext cx="7918560" cy="1014984"/>
          </a:xfrm>
        </p:spPr>
        <p:txBody>
          <a:bodyPr>
            <a:normAutofit fontScale="90000"/>
          </a:bodyPr>
          <a:lstStyle/>
          <a:p>
            <a:r>
              <a:rPr lang="en-US" u="sng" dirty="0" smtClean="0"/>
              <a:t>On-Ramp </a:t>
            </a:r>
            <a:r>
              <a:rPr lang="en-US" u="sng" dirty="0"/>
              <a:t>Course- </a:t>
            </a:r>
            <a:r>
              <a:rPr lang="en-US" u="sng" dirty="0" smtClean="0"/>
              <a:t>Digital Literacy  </a:t>
            </a:r>
            <a:r>
              <a:rPr lang="en-US" u="sng" dirty="0"/>
              <a:t/>
            </a:r>
            <a:br>
              <a:rPr lang="en-US" u="sng" dirty="0"/>
            </a:br>
            <a:endParaRPr lang="en-US" dirty="0"/>
          </a:p>
        </p:txBody>
      </p:sp>
      <p:graphicFrame>
        <p:nvGraphicFramePr>
          <p:cNvPr id="8" name="Diagram 7" title="Box"/>
          <p:cNvGraphicFramePr/>
          <p:nvPr>
            <p:extLst>
              <p:ext uri="{D42A27DB-BD31-4B8C-83A1-F6EECF244321}">
                <p14:modId xmlns:p14="http://schemas.microsoft.com/office/powerpoint/2010/main" val="3101366510"/>
              </p:ext>
            </p:extLst>
          </p:nvPr>
        </p:nvGraphicFramePr>
        <p:xfrm>
          <a:off x="968265" y="1371600"/>
          <a:ext cx="751851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title="Box"/>
          <p:cNvPicPr>
            <a:picLocks noChangeAspect="1"/>
          </p:cNvPicPr>
          <p:nvPr/>
        </p:nvPicPr>
        <p:blipFill rotWithShape="1">
          <a:blip r:embed="rId8">
            <a:extLst>
              <a:ext uri="{28A0092B-C50C-407E-A947-70E740481C1C}">
                <a14:useLocalDpi xmlns:a14="http://schemas.microsoft.com/office/drawing/2010/main" val="0"/>
              </a:ext>
            </a:extLst>
          </a:blip>
          <a:srcRect t="53247"/>
          <a:stretch/>
        </p:blipFill>
        <p:spPr>
          <a:xfrm>
            <a:off x="4953000" y="1700784"/>
            <a:ext cx="3933825" cy="3540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Right Arrow 1" title="Arrow"/>
          <p:cNvSpPr/>
          <p:nvPr/>
        </p:nvSpPr>
        <p:spPr>
          <a:xfrm>
            <a:off x="4953000" y="2971800"/>
            <a:ext cx="1130808" cy="637032"/>
          </a:xfrm>
          <a:prstGeom prst="rightArrow">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title="Box"/>
          <p:cNvPicPr>
            <a:picLocks noChangeAspect="1"/>
          </p:cNvPicPr>
          <p:nvPr/>
        </p:nvPicPr>
        <p:blipFill>
          <a:blip r:embed="rId9"/>
          <a:stretch>
            <a:fillRect/>
          </a:stretch>
        </p:blipFill>
        <p:spPr>
          <a:xfrm>
            <a:off x="4978400" y="188671"/>
            <a:ext cx="4029805" cy="6516929"/>
          </a:xfrm>
          <a:prstGeom prst="rect">
            <a:avLst/>
          </a:prstGeom>
        </p:spPr>
      </p:pic>
      <p:pic>
        <p:nvPicPr>
          <p:cNvPr id="7" name="Picture 6" title="Box"/>
          <p:cNvPicPr>
            <a:picLocks noChangeAspect="1"/>
          </p:cNvPicPr>
          <p:nvPr/>
        </p:nvPicPr>
        <p:blipFill>
          <a:blip r:embed="rId10"/>
          <a:stretch>
            <a:fillRect/>
          </a:stretch>
        </p:blipFill>
        <p:spPr>
          <a:xfrm>
            <a:off x="5347239" y="188671"/>
            <a:ext cx="3292125" cy="6440729"/>
          </a:xfrm>
          <a:prstGeom prst="rect">
            <a:avLst/>
          </a:prstGeom>
        </p:spPr>
      </p:pic>
    </p:spTree>
    <p:extLst>
      <p:ext uri="{BB962C8B-B14F-4D97-AF65-F5344CB8AC3E}">
        <p14:creationId xmlns:p14="http://schemas.microsoft.com/office/powerpoint/2010/main" val="9168872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39665" y="609600"/>
            <a:ext cx="7918560" cy="1014984"/>
          </a:xfrm>
        </p:spPr>
        <p:txBody>
          <a:bodyPr>
            <a:normAutofit fontScale="90000"/>
          </a:bodyPr>
          <a:lstStyle/>
          <a:p>
            <a:r>
              <a:rPr lang="en-US" u="sng" dirty="0" smtClean="0"/>
              <a:t>On-Ramp </a:t>
            </a:r>
            <a:r>
              <a:rPr lang="en-US" u="sng" dirty="0"/>
              <a:t>Course- </a:t>
            </a:r>
            <a:r>
              <a:rPr lang="en-US" u="sng" dirty="0" smtClean="0"/>
              <a:t>College Ready  </a:t>
            </a:r>
            <a:r>
              <a:rPr lang="en-US" u="sng" dirty="0"/>
              <a:t/>
            </a:r>
            <a:br>
              <a:rPr lang="en-US" u="sng" dirty="0"/>
            </a:br>
            <a:endParaRPr lang="en-US" dirty="0"/>
          </a:p>
        </p:txBody>
      </p:sp>
      <p:graphicFrame>
        <p:nvGraphicFramePr>
          <p:cNvPr id="8" name="Diagram 7" title="Box"/>
          <p:cNvGraphicFramePr/>
          <p:nvPr>
            <p:extLst>
              <p:ext uri="{D42A27DB-BD31-4B8C-83A1-F6EECF244321}">
                <p14:modId xmlns:p14="http://schemas.microsoft.com/office/powerpoint/2010/main" val="1648232732"/>
              </p:ext>
            </p:extLst>
          </p:nvPr>
        </p:nvGraphicFramePr>
        <p:xfrm>
          <a:off x="939690" y="1208028"/>
          <a:ext cx="7518510" cy="54975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4978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86584" y="781460"/>
            <a:ext cx="8382000" cy="1014984"/>
          </a:xfrm>
        </p:spPr>
        <p:txBody>
          <a:bodyPr>
            <a:normAutofit fontScale="90000"/>
          </a:bodyPr>
          <a:lstStyle/>
          <a:p>
            <a:r>
              <a:rPr lang="en-US" u="sng" dirty="0" smtClean="0"/>
              <a:t>On-Ramp Course-College Resources</a:t>
            </a:r>
            <a:r>
              <a:rPr lang="en-US" u="sng" dirty="0"/>
              <a:t/>
            </a:r>
            <a:br>
              <a:rPr lang="en-US" u="sng" dirty="0"/>
            </a:br>
            <a:endParaRPr lang="en-US" dirty="0"/>
          </a:p>
        </p:txBody>
      </p:sp>
      <p:graphicFrame>
        <p:nvGraphicFramePr>
          <p:cNvPr id="7" name="Diagram 6" title="Box"/>
          <p:cNvGraphicFramePr/>
          <p:nvPr>
            <p:extLst>
              <p:ext uri="{D42A27DB-BD31-4B8C-83A1-F6EECF244321}">
                <p14:modId xmlns:p14="http://schemas.microsoft.com/office/powerpoint/2010/main" val="2682382121"/>
              </p:ext>
            </p:extLst>
          </p:nvPr>
        </p:nvGraphicFramePr>
        <p:xfrm>
          <a:off x="685800" y="1528744"/>
          <a:ext cx="7448804" cy="44294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421352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795528" y="518160"/>
            <a:ext cx="7543800" cy="1103376"/>
          </a:xfrm>
        </p:spPr>
        <p:txBody>
          <a:bodyPr>
            <a:normAutofit fontScale="90000"/>
          </a:bodyPr>
          <a:lstStyle/>
          <a:p>
            <a:r>
              <a:rPr lang="en-US" b="1" dirty="0" smtClean="0">
                <a:solidFill>
                  <a:schemeClr val="tx2">
                    <a:lumMod val="50000"/>
                  </a:schemeClr>
                </a:solidFill>
              </a:rPr>
              <a:t/>
            </a:r>
            <a:br>
              <a:rPr lang="en-US" b="1" dirty="0" smtClean="0">
                <a:solidFill>
                  <a:schemeClr val="tx2">
                    <a:lumMod val="50000"/>
                  </a:schemeClr>
                </a:solidFill>
              </a:rPr>
            </a:br>
            <a:r>
              <a:rPr lang="en-US" b="1" dirty="0" smtClean="0">
                <a:solidFill>
                  <a:schemeClr val="tx2">
                    <a:lumMod val="50000"/>
                  </a:schemeClr>
                </a:solidFill>
              </a:rPr>
              <a:t>Mission Statement-</a:t>
            </a:r>
            <a:endParaRPr lang="en-US" b="1" dirty="0">
              <a:solidFill>
                <a:schemeClr val="tx2">
                  <a:lumMod val="50000"/>
                </a:schemeClr>
              </a:solidFill>
            </a:endParaRPr>
          </a:p>
        </p:txBody>
      </p:sp>
      <p:sp>
        <p:nvSpPr>
          <p:cNvPr id="17411" name="Rectangle 3"/>
          <p:cNvSpPr>
            <a:spLocks noGrp="1" noChangeArrowheads="1"/>
          </p:cNvSpPr>
          <p:nvPr>
            <p:ph idx="1"/>
          </p:nvPr>
        </p:nvSpPr>
        <p:spPr/>
        <p:txBody>
          <a:bodyPr>
            <a:normAutofit/>
          </a:bodyPr>
          <a:lstStyle/>
          <a:p>
            <a:r>
              <a:rPr lang="en-US" sz="3200" i="1" dirty="0"/>
              <a:t>B</a:t>
            </a:r>
            <a:r>
              <a:rPr lang="en-US" sz="3200" i="1" dirty="0" smtClean="0"/>
              <a:t>ridging student success through </a:t>
            </a:r>
            <a:r>
              <a:rPr lang="en-US" sz="3200" b="1" i="1" dirty="0">
                <a:solidFill>
                  <a:srgbClr val="C00000"/>
                </a:solidFill>
              </a:rPr>
              <a:t>p</a:t>
            </a:r>
            <a:r>
              <a:rPr lang="en-US" sz="3200" b="1" i="1" dirty="0" smtClean="0">
                <a:solidFill>
                  <a:srgbClr val="C00000"/>
                </a:solidFill>
              </a:rPr>
              <a:t>urposefully </a:t>
            </a:r>
            <a:r>
              <a:rPr lang="en-US" sz="3200" i="1" dirty="0" smtClean="0"/>
              <a:t>connecting, partnering, and merging transition and IET courses through Adult Education Programs. </a:t>
            </a:r>
            <a:r>
              <a:rPr lang="en-US" sz="3200" b="1" dirty="0" smtClean="0">
                <a:solidFill>
                  <a:srgbClr val="0070C0"/>
                </a:solidFill>
              </a:rPr>
              <a:t> </a:t>
            </a:r>
          </a:p>
          <a:p>
            <a:pPr lvl="1" algn="just"/>
            <a:r>
              <a:rPr lang="en-US" sz="3200" b="1" dirty="0" smtClean="0"/>
              <a:t>Connecting</a:t>
            </a:r>
            <a:r>
              <a:rPr lang="en-US" sz="3200" b="1" dirty="0" smtClean="0">
                <a:solidFill>
                  <a:schemeClr val="bg2">
                    <a:lumMod val="25000"/>
                  </a:schemeClr>
                </a:solidFill>
              </a:rPr>
              <a:t> </a:t>
            </a:r>
          </a:p>
          <a:p>
            <a:pPr lvl="1"/>
            <a:r>
              <a:rPr lang="en-US" sz="3200" b="1" dirty="0" smtClean="0"/>
              <a:t>Partnering</a:t>
            </a:r>
            <a:r>
              <a:rPr lang="en-US" sz="3200" b="1" dirty="0" smtClean="0">
                <a:solidFill>
                  <a:schemeClr val="bg2">
                    <a:lumMod val="25000"/>
                  </a:schemeClr>
                </a:solidFill>
              </a:rPr>
              <a:t> </a:t>
            </a:r>
          </a:p>
          <a:p>
            <a:pPr lvl="1"/>
            <a:r>
              <a:rPr lang="en-US" sz="3200" b="1" dirty="0" smtClean="0"/>
              <a:t>Merging </a:t>
            </a:r>
          </a:p>
        </p:txBody>
      </p:sp>
    </p:spTree>
    <p:extLst>
      <p:ext uri="{BB962C8B-B14F-4D97-AF65-F5344CB8AC3E}">
        <p14:creationId xmlns:p14="http://schemas.microsoft.com/office/powerpoint/2010/main" val="38636960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5175" y="25400"/>
            <a:ext cx="8001000" cy="1143000"/>
          </a:xfrm>
        </p:spPr>
        <p:txBody>
          <a:bodyPr/>
          <a:lstStyle/>
          <a:p>
            <a:pPr algn="ctr"/>
            <a:r>
              <a:rPr lang="en-US" b="1" dirty="0" smtClean="0"/>
              <a:t>Contextualizing is Key- </a:t>
            </a:r>
            <a:r>
              <a:rPr lang="en-US" b="1" dirty="0" smtClean="0">
                <a:solidFill>
                  <a:srgbClr val="C00000"/>
                </a:solidFill>
              </a:rPr>
              <a:t>IET</a:t>
            </a:r>
            <a:endParaRPr lang="en-US" b="1" dirty="0">
              <a:solidFill>
                <a:srgbClr val="C00000"/>
              </a:solidFill>
            </a:endParaRPr>
          </a:p>
        </p:txBody>
      </p:sp>
      <p:graphicFrame>
        <p:nvGraphicFramePr>
          <p:cNvPr id="6" name="Content Placeholder 5" title="Implement and Support"/>
          <p:cNvGraphicFramePr>
            <a:graphicFrameLocks noGrp="1"/>
          </p:cNvGraphicFramePr>
          <p:nvPr>
            <p:ph sz="quarter" idx="1"/>
            <p:extLst>
              <p:ext uri="{D42A27DB-BD31-4B8C-83A1-F6EECF244321}">
                <p14:modId xmlns:p14="http://schemas.microsoft.com/office/powerpoint/2010/main" val="1286464141"/>
              </p:ext>
            </p:extLst>
          </p:nvPr>
        </p:nvGraphicFramePr>
        <p:xfrm>
          <a:off x="762000" y="1600200"/>
          <a:ext cx="8004175"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58794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title="IET Course Access"/>
          <p:cNvGraphicFramePr>
            <a:graphicFrameLocks noGrp="1"/>
          </p:cNvGraphicFramePr>
          <p:nvPr>
            <p:ph sz="quarter" idx="1"/>
            <p:extLst>
              <p:ext uri="{D42A27DB-BD31-4B8C-83A1-F6EECF244321}">
                <p14:modId xmlns:p14="http://schemas.microsoft.com/office/powerpoint/2010/main" val="2765750546"/>
              </p:ext>
            </p:extLst>
          </p:nvPr>
        </p:nvGraphicFramePr>
        <p:xfrm>
          <a:off x="762000" y="1600200"/>
          <a:ext cx="83058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normAutofit fontScale="90000"/>
          </a:bodyPr>
          <a:lstStyle/>
          <a:p>
            <a:pPr algn="ctr"/>
            <a:r>
              <a:rPr lang="en-US" b="1" dirty="0" smtClean="0"/>
              <a:t>Partnering</a:t>
            </a:r>
            <a:r>
              <a:rPr lang="en-US" dirty="0" smtClean="0"/>
              <a:t> Support Class- </a:t>
            </a:r>
            <a:r>
              <a:rPr lang="en-US" b="1" dirty="0" smtClean="0">
                <a:solidFill>
                  <a:srgbClr val="C00000"/>
                </a:solidFill>
              </a:rPr>
              <a:t>IET</a:t>
            </a:r>
            <a:endParaRPr lang="en-US" b="1" dirty="0">
              <a:solidFill>
                <a:srgbClr val="C00000"/>
              </a:solidFill>
            </a:endParaRPr>
          </a:p>
        </p:txBody>
      </p:sp>
    </p:spTree>
    <p:extLst>
      <p:ext uri="{BB962C8B-B14F-4D97-AF65-F5344CB8AC3E}">
        <p14:creationId xmlns:p14="http://schemas.microsoft.com/office/powerpoint/2010/main" val="25607482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0402" y="1314348"/>
            <a:ext cx="7290054" cy="1499616"/>
          </a:xfrm>
        </p:spPr>
        <p:txBody>
          <a:bodyPr>
            <a:normAutofit fontScale="90000"/>
          </a:bodyPr>
          <a:lstStyle/>
          <a:p>
            <a:pPr algn="ctr"/>
            <a:r>
              <a:rPr lang="en-US" sz="4400" b="1" dirty="0" smtClean="0"/>
              <a:t>IET Support &amp; Integration</a:t>
            </a:r>
            <a:r>
              <a:rPr lang="en-US" dirty="0" smtClean="0"/>
              <a:t/>
            </a:r>
            <a:br>
              <a:rPr lang="en-US" dirty="0" smtClean="0"/>
            </a:br>
            <a:r>
              <a:rPr lang="en-US" dirty="0"/>
              <a:t/>
            </a:r>
            <a:br>
              <a:rPr lang="en-US" dirty="0"/>
            </a:br>
            <a:r>
              <a:rPr lang="en-US" dirty="0" smtClean="0"/>
              <a:t> </a:t>
            </a:r>
            <a:r>
              <a:rPr lang="en-US" dirty="0"/>
              <a:t/>
            </a:r>
            <a:br>
              <a:rPr lang="en-US" dirty="0"/>
            </a:br>
            <a:endParaRPr lang="en-US" dirty="0"/>
          </a:p>
        </p:txBody>
      </p:sp>
      <p:sp>
        <p:nvSpPr>
          <p:cNvPr id="3" name="Text Placeholder 2"/>
          <p:cNvSpPr>
            <a:spLocks noGrp="1"/>
          </p:cNvSpPr>
          <p:nvPr>
            <p:ph type="body" idx="1"/>
          </p:nvPr>
        </p:nvSpPr>
        <p:spPr>
          <a:xfrm>
            <a:off x="678180" y="1423216"/>
            <a:ext cx="3566160" cy="822960"/>
          </a:xfrm>
          <a:solidFill>
            <a:schemeClr val="tx1"/>
          </a:solidFill>
        </p:spPr>
        <p:txBody>
          <a:bodyPr>
            <a:normAutofit fontScale="70000" lnSpcReduction="20000"/>
          </a:bodyPr>
          <a:lstStyle/>
          <a:p>
            <a:endParaRPr lang="en-US" sz="2400" dirty="0" smtClean="0"/>
          </a:p>
          <a:p>
            <a:pPr algn="ctr"/>
            <a:r>
              <a:rPr lang="en-US" sz="2400" b="1" dirty="0" smtClean="0"/>
              <a:t>Content </a:t>
            </a:r>
            <a:r>
              <a:rPr lang="en-US" sz="2400" b="1" dirty="0"/>
              <a:t>P</a:t>
            </a:r>
            <a:r>
              <a:rPr lang="en-US" sz="2400" b="1" dirty="0" smtClean="0"/>
              <a:t>rovided Through-</a:t>
            </a:r>
            <a:endParaRPr lang="en-US" sz="2400" b="1" dirty="0"/>
          </a:p>
          <a:p>
            <a:endParaRPr lang="en-US" dirty="0"/>
          </a:p>
        </p:txBody>
      </p:sp>
      <p:sp>
        <p:nvSpPr>
          <p:cNvPr id="8" name="Content Placeholder 7"/>
          <p:cNvSpPr>
            <a:spLocks noGrp="1"/>
          </p:cNvSpPr>
          <p:nvPr>
            <p:ph sz="half" idx="2"/>
          </p:nvPr>
        </p:nvSpPr>
        <p:spPr>
          <a:xfrm>
            <a:off x="678180" y="2333508"/>
            <a:ext cx="3566160" cy="3833724"/>
          </a:xfrm>
        </p:spPr>
        <p:txBody>
          <a:bodyPr>
            <a:normAutofit/>
          </a:bodyPr>
          <a:lstStyle/>
          <a:p>
            <a:pPr>
              <a:buFont typeface="Wingdings" panose="05000000000000000000" pitchFamily="2" charset="2"/>
              <a:buChar char="§"/>
            </a:pPr>
            <a:r>
              <a:rPr lang="en-US" sz="2800" dirty="0" smtClean="0"/>
              <a:t>Adult </a:t>
            </a:r>
            <a:r>
              <a:rPr lang="en-US" sz="2800" dirty="0"/>
              <a:t>Education &amp; Literacy </a:t>
            </a:r>
          </a:p>
          <a:p>
            <a:pPr>
              <a:buFont typeface="Wingdings" panose="05000000000000000000" pitchFamily="2" charset="2"/>
              <a:buChar char="§"/>
            </a:pPr>
            <a:r>
              <a:rPr lang="en-US" sz="2800" dirty="0" smtClean="0"/>
              <a:t>Developmental Education</a:t>
            </a:r>
          </a:p>
          <a:p>
            <a:pPr>
              <a:buFont typeface="Wingdings" panose="05000000000000000000" pitchFamily="2" charset="2"/>
              <a:buChar char="§"/>
            </a:pPr>
            <a:r>
              <a:rPr lang="en-US" sz="2800" dirty="0" smtClean="0"/>
              <a:t>College/Training </a:t>
            </a:r>
            <a:r>
              <a:rPr lang="en-US" sz="2800" dirty="0"/>
              <a:t>P</a:t>
            </a:r>
            <a:r>
              <a:rPr lang="en-US" sz="2800" dirty="0" smtClean="0"/>
              <a:t>rogram </a:t>
            </a:r>
            <a:r>
              <a:rPr lang="en-US" sz="2800" dirty="0"/>
              <a:t>P</a:t>
            </a:r>
            <a:r>
              <a:rPr lang="en-US" sz="2800" dirty="0" smtClean="0"/>
              <a:t>artners </a:t>
            </a:r>
          </a:p>
          <a:p>
            <a:pPr>
              <a:buFont typeface="Wingdings" panose="05000000000000000000" pitchFamily="2" charset="2"/>
              <a:buChar char="§"/>
            </a:pPr>
            <a:endParaRPr lang="en-US" dirty="0"/>
          </a:p>
        </p:txBody>
      </p:sp>
      <p:sp>
        <p:nvSpPr>
          <p:cNvPr id="7" name="Text Placeholder 6"/>
          <p:cNvSpPr>
            <a:spLocks noGrp="1"/>
          </p:cNvSpPr>
          <p:nvPr>
            <p:ph type="body" sz="quarter" idx="3"/>
          </p:nvPr>
        </p:nvSpPr>
        <p:spPr>
          <a:xfrm>
            <a:off x="4733163" y="1423216"/>
            <a:ext cx="3566160" cy="822960"/>
          </a:xfrm>
          <a:solidFill>
            <a:schemeClr val="tx1"/>
          </a:solidFill>
        </p:spPr>
        <p:txBody>
          <a:bodyPr>
            <a:normAutofit/>
          </a:bodyPr>
          <a:lstStyle/>
          <a:p>
            <a:pPr algn="ctr"/>
            <a:r>
              <a:rPr lang="en-US" sz="2400" b="1" dirty="0" smtClean="0"/>
              <a:t>Support Content Provided- </a:t>
            </a:r>
            <a:endParaRPr lang="en-US" sz="2400" b="1" dirty="0"/>
          </a:p>
        </p:txBody>
      </p:sp>
      <p:sp>
        <p:nvSpPr>
          <p:cNvPr id="6" name="Text Placeholder 5"/>
          <p:cNvSpPr>
            <a:spLocks noGrp="1"/>
          </p:cNvSpPr>
          <p:nvPr>
            <p:ph sz="quarter" idx="4"/>
          </p:nvPr>
        </p:nvSpPr>
        <p:spPr>
          <a:xfrm>
            <a:off x="4470273" y="2333508"/>
            <a:ext cx="3813810" cy="4063184"/>
          </a:xfrm>
        </p:spPr>
        <p:txBody>
          <a:bodyPr>
            <a:normAutofit lnSpcReduction="10000"/>
          </a:bodyPr>
          <a:lstStyle/>
          <a:p>
            <a:pPr>
              <a:buFont typeface="Wingdings" panose="05000000000000000000" pitchFamily="2" charset="2"/>
              <a:buChar char="§"/>
            </a:pPr>
            <a:r>
              <a:rPr lang="en-US" sz="2600" dirty="0" smtClean="0"/>
              <a:t>In Class Student Support</a:t>
            </a:r>
          </a:p>
          <a:p>
            <a:pPr>
              <a:buFont typeface="Wingdings" panose="05000000000000000000" pitchFamily="2" charset="2"/>
              <a:buChar char="§"/>
            </a:pPr>
            <a:r>
              <a:rPr lang="en-US" sz="2600" dirty="0" smtClean="0"/>
              <a:t>Prepare Mock Exams for </a:t>
            </a:r>
            <a:br>
              <a:rPr lang="en-US" sz="2600" dirty="0" smtClean="0"/>
            </a:br>
            <a:r>
              <a:rPr lang="en-US" sz="2600" dirty="0" smtClean="0"/>
              <a:t>Students </a:t>
            </a:r>
          </a:p>
          <a:p>
            <a:pPr>
              <a:buFont typeface="Wingdings" panose="05000000000000000000" pitchFamily="2" charset="2"/>
              <a:buChar char="§"/>
            </a:pPr>
            <a:r>
              <a:rPr lang="en-US" sz="2600" dirty="0" smtClean="0"/>
              <a:t>Prepare Additional Assignments for Students </a:t>
            </a:r>
          </a:p>
          <a:p>
            <a:pPr>
              <a:buFont typeface="Wingdings" panose="05000000000000000000" pitchFamily="2" charset="2"/>
              <a:buChar char="§"/>
            </a:pPr>
            <a:r>
              <a:rPr lang="en-US" sz="2600" dirty="0" smtClean="0"/>
              <a:t>Initiate Student Study Groups  </a:t>
            </a:r>
            <a:r>
              <a:rPr lang="en-US" sz="2600" u="sng" dirty="0" smtClean="0"/>
              <a:t> </a:t>
            </a:r>
            <a:endParaRPr lang="en-US" sz="2600" u="sng" dirty="0"/>
          </a:p>
          <a:p>
            <a:endParaRPr lang="en-US" dirty="0"/>
          </a:p>
        </p:txBody>
      </p:sp>
    </p:spTree>
    <p:extLst>
      <p:ext uri="{BB962C8B-B14F-4D97-AF65-F5344CB8AC3E}">
        <p14:creationId xmlns:p14="http://schemas.microsoft.com/office/powerpoint/2010/main" val="36411874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smtClean="0"/>
              <a:t>Professional Development </a:t>
            </a:r>
            <a:endParaRPr lang="en-US" dirty="0"/>
          </a:p>
        </p:txBody>
      </p:sp>
      <p:pic>
        <p:nvPicPr>
          <p:cNvPr id="1026" name="Picture 2" descr="https://riverwoodfoundationsandysprings.files.wordpress.com/2014/05/avid_logo-spot.jpg" title="Avid Logo"/>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3048000" y="2133600"/>
            <a:ext cx="3724275" cy="24038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4698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685800"/>
            <a:ext cx="8076406" cy="1810301"/>
          </a:xfrm>
        </p:spPr>
        <p:txBody>
          <a:bodyPr>
            <a:normAutofit/>
          </a:bodyPr>
          <a:lstStyle/>
          <a:p>
            <a:pPr algn="ctr"/>
            <a:r>
              <a:rPr lang="en-US" sz="4051" b="1" dirty="0">
                <a:solidFill>
                  <a:schemeClr val="tx1"/>
                </a:solidFill>
                <a:effectLst>
                  <a:outerShdw blurRad="38100" dist="38100" dir="2700000" algn="tl">
                    <a:srgbClr val="000000">
                      <a:alpha val="43137"/>
                    </a:srgbClr>
                  </a:outerShdw>
                </a:effectLst>
              </a:rPr>
              <a:t>What Scholarship </a:t>
            </a:r>
            <a:r>
              <a:rPr lang="en-US" sz="4051" b="1" dirty="0" smtClean="0">
                <a:solidFill>
                  <a:schemeClr val="tx1"/>
                </a:solidFill>
                <a:effectLst>
                  <a:outerShdw blurRad="38100" dist="38100" dir="2700000" algn="tl">
                    <a:srgbClr val="000000">
                      <a:alpha val="43137"/>
                    </a:srgbClr>
                  </a:outerShdw>
                </a:effectLst>
              </a:rPr>
              <a:t/>
            </a:r>
            <a:br>
              <a:rPr lang="en-US" sz="4051" b="1" dirty="0" smtClean="0">
                <a:solidFill>
                  <a:schemeClr val="tx1"/>
                </a:solidFill>
                <a:effectLst>
                  <a:outerShdw blurRad="38100" dist="38100" dir="2700000" algn="tl">
                    <a:srgbClr val="000000">
                      <a:alpha val="43137"/>
                    </a:srgbClr>
                  </a:outerShdw>
                </a:effectLst>
              </a:rPr>
            </a:br>
            <a:r>
              <a:rPr lang="en-US" sz="1400" b="1" dirty="0" smtClean="0">
                <a:solidFill>
                  <a:schemeClr val="tx1"/>
                </a:solidFill>
                <a:effectLst>
                  <a:outerShdw blurRad="38100" dist="38100" dir="2700000" algn="tl">
                    <a:srgbClr val="000000">
                      <a:alpha val="43137"/>
                    </a:srgbClr>
                  </a:outerShdw>
                </a:effectLst>
              </a:rPr>
              <a:t/>
            </a:r>
            <a:br>
              <a:rPr lang="en-US" sz="1400" b="1" dirty="0" smtClean="0">
                <a:solidFill>
                  <a:schemeClr val="tx1"/>
                </a:solidFill>
                <a:effectLst>
                  <a:outerShdw blurRad="38100" dist="38100" dir="2700000" algn="tl">
                    <a:srgbClr val="000000">
                      <a:alpha val="43137"/>
                    </a:srgbClr>
                  </a:outerShdw>
                </a:effectLst>
              </a:rPr>
            </a:br>
            <a:r>
              <a:rPr lang="en-US" sz="3600" b="1" dirty="0" smtClean="0">
                <a:effectLst>
                  <a:outerShdw blurRad="38100" dist="38100" dir="2700000" algn="tl">
                    <a:srgbClr val="000000">
                      <a:alpha val="43137"/>
                    </a:srgbClr>
                  </a:outerShdw>
                </a:effectLst>
              </a:rPr>
              <a:t>Opportunities </a:t>
            </a:r>
            <a:r>
              <a:rPr lang="en-US" sz="3600" b="1" dirty="0">
                <a:effectLst>
                  <a:outerShdw blurRad="38100" dist="38100" dir="2700000" algn="tl">
                    <a:srgbClr val="000000">
                      <a:alpha val="43137"/>
                    </a:srgbClr>
                  </a:outerShdw>
                </a:effectLst>
              </a:rPr>
              <a:t>Are Available?</a:t>
            </a:r>
          </a:p>
        </p:txBody>
      </p:sp>
      <p:sp>
        <p:nvSpPr>
          <p:cNvPr id="5" name="Text Placeholder 4"/>
          <p:cNvSpPr>
            <a:spLocks noGrp="1"/>
          </p:cNvSpPr>
          <p:nvPr>
            <p:ph type="body" idx="1"/>
          </p:nvPr>
        </p:nvSpPr>
        <p:spPr>
          <a:xfrm>
            <a:off x="609600" y="3524800"/>
            <a:ext cx="8077200" cy="1580599"/>
          </a:xfrm>
        </p:spPr>
        <p:txBody>
          <a:bodyPr>
            <a:noAutofit/>
          </a:bodyPr>
          <a:lstStyle/>
          <a:p>
            <a:pPr algn="ctr"/>
            <a:r>
              <a:rPr lang="en-US" sz="3200" b="1" dirty="0" smtClean="0"/>
              <a:t>Merging- Accelerate </a:t>
            </a:r>
            <a:r>
              <a:rPr lang="en-US" sz="3200" b="1" dirty="0"/>
              <a:t>Texas </a:t>
            </a:r>
            <a:r>
              <a:rPr lang="en-US" sz="3200" b="1" dirty="0">
                <a:sym typeface="Symbol" panose="05050102010706020507" pitchFamily="18" charset="2"/>
              </a:rPr>
              <a:t> Level I </a:t>
            </a:r>
            <a:endParaRPr lang="en-US" sz="3200" b="1" dirty="0" smtClean="0">
              <a:sym typeface="Symbol" panose="05050102010706020507" pitchFamily="18" charset="2"/>
            </a:endParaRPr>
          </a:p>
          <a:p>
            <a:pPr algn="ctr"/>
            <a:r>
              <a:rPr lang="en-US" sz="3200" b="1" dirty="0" smtClean="0">
                <a:sym typeface="Symbol" panose="05050102010706020507" pitchFamily="18" charset="2"/>
              </a:rPr>
              <a:t>Certificate </a:t>
            </a:r>
            <a:r>
              <a:rPr lang="en-US" sz="3200" b="1" dirty="0">
                <a:sym typeface="Symbol" panose="05050102010706020507" pitchFamily="18" charset="2"/>
              </a:rPr>
              <a:t>Program</a:t>
            </a:r>
            <a:r>
              <a:rPr lang="en-US" sz="3200" b="1" dirty="0"/>
              <a:t> </a:t>
            </a:r>
          </a:p>
        </p:txBody>
      </p:sp>
    </p:spTree>
    <p:extLst>
      <p:ext uri="{BB962C8B-B14F-4D97-AF65-F5344CB8AC3E}">
        <p14:creationId xmlns:p14="http://schemas.microsoft.com/office/powerpoint/2010/main" val="3938920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57151" y="1143000"/>
            <a:ext cx="9086849" cy="1028700"/>
          </a:xfrm>
        </p:spPr>
        <p:txBody>
          <a:bodyPr>
            <a:normAutofit fontScale="90000"/>
          </a:bodyPr>
          <a:lstStyle/>
          <a:p>
            <a:pPr algn="ctr"/>
            <a:r>
              <a:rPr lang="en-US" sz="3300" b="1" dirty="0"/>
              <a:t>Funding Sources </a:t>
            </a:r>
            <a:r>
              <a:rPr lang="en-US" sz="3300" b="1" dirty="0">
                <a:latin typeface="Arial Unicode MS" panose="020B0604020202020204" pitchFamily="34" charset="-128"/>
                <a:ea typeface="Arial Unicode MS" panose="020B0604020202020204" pitchFamily="34" charset="-128"/>
                <a:cs typeface="Arial Unicode MS" panose="020B0604020202020204" pitchFamily="34" charset="-128"/>
              </a:rPr>
              <a:t>➨ Student Success &amp; Completions</a:t>
            </a:r>
            <a:endParaRPr lang="en-US" sz="3300" dirty="0"/>
          </a:p>
        </p:txBody>
      </p:sp>
      <p:graphicFrame>
        <p:nvGraphicFramePr>
          <p:cNvPr id="3" name="Content Placeholder 2" descr="Alternating Flow" title="SmartArt"/>
          <p:cNvGraphicFramePr>
            <a:graphicFrameLocks noGrp="1"/>
          </p:cNvGraphicFramePr>
          <p:nvPr>
            <p:ph idx="1"/>
            <p:extLst>
              <p:ext uri="{D42A27DB-BD31-4B8C-83A1-F6EECF244321}">
                <p14:modId xmlns:p14="http://schemas.microsoft.com/office/powerpoint/2010/main" val="2163673715"/>
              </p:ext>
            </p:extLst>
          </p:nvPr>
        </p:nvGraphicFramePr>
        <p:xfrm>
          <a:off x="507971" y="762000"/>
          <a:ext cx="8601075"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95289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title="Accelerate TX Funding"/>
          <p:cNvGraphicFramePr>
            <a:graphicFrameLocks noGrp="1"/>
          </p:cNvGraphicFramePr>
          <p:nvPr>
            <p:ph sz="quarter" idx="1"/>
            <p:extLst>
              <p:ext uri="{D42A27DB-BD31-4B8C-83A1-F6EECF244321}">
                <p14:modId xmlns:p14="http://schemas.microsoft.com/office/powerpoint/2010/main" val="1735594525"/>
              </p:ext>
            </p:extLst>
          </p:nvPr>
        </p:nvGraphicFramePr>
        <p:xfrm>
          <a:off x="685800" y="1447800"/>
          <a:ext cx="8004175"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533400" y="762000"/>
            <a:ext cx="8001000" cy="1143000"/>
          </a:xfrm>
        </p:spPr>
        <p:txBody>
          <a:bodyPr>
            <a:normAutofit fontScale="90000"/>
          </a:bodyPr>
          <a:lstStyle/>
          <a:p>
            <a:pPr algn="ctr"/>
            <a:r>
              <a:rPr lang="en-US" dirty="0" smtClean="0"/>
              <a:t>Prerequisites for </a:t>
            </a:r>
            <a:r>
              <a:rPr lang="en-US" b="1" dirty="0" smtClean="0">
                <a:solidFill>
                  <a:srgbClr val="C00000"/>
                </a:solidFill>
              </a:rPr>
              <a:t>Accelerate TX </a:t>
            </a:r>
            <a:r>
              <a:rPr lang="en-US" dirty="0" smtClean="0"/>
              <a:t>Funding- </a:t>
            </a:r>
            <a:endParaRPr lang="en-US" dirty="0"/>
          </a:p>
        </p:txBody>
      </p:sp>
    </p:spTree>
    <p:extLst>
      <p:ext uri="{BB962C8B-B14F-4D97-AF65-F5344CB8AC3E}">
        <p14:creationId xmlns:p14="http://schemas.microsoft.com/office/powerpoint/2010/main" val="34540379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8001000" cy="1295400"/>
          </a:xfrm>
        </p:spPr>
        <p:txBody>
          <a:bodyPr>
            <a:normAutofit fontScale="90000"/>
          </a:bodyPr>
          <a:lstStyle/>
          <a:p>
            <a:pPr algn="ctr"/>
            <a:r>
              <a:rPr lang="en-US" b="1" dirty="0" smtClean="0">
                <a:solidFill>
                  <a:schemeClr val="tx1"/>
                </a:solidFill>
              </a:rPr>
              <a:t>Why Level I Certificate Program? </a:t>
            </a:r>
            <a:endParaRPr lang="en-US" b="1" dirty="0">
              <a:solidFill>
                <a:schemeClr val="tx1"/>
              </a:solidFill>
            </a:endParaRPr>
          </a:p>
        </p:txBody>
      </p:sp>
      <p:sp>
        <p:nvSpPr>
          <p:cNvPr id="3" name="Content Placeholder 2"/>
          <p:cNvSpPr>
            <a:spLocks noGrp="1"/>
          </p:cNvSpPr>
          <p:nvPr>
            <p:ph idx="1"/>
          </p:nvPr>
        </p:nvSpPr>
        <p:spPr>
          <a:xfrm>
            <a:off x="1219200" y="1676400"/>
            <a:ext cx="7315200" cy="4191000"/>
          </a:xfrm>
        </p:spPr>
        <p:txBody>
          <a:bodyPr>
            <a:normAutofit fontScale="92500"/>
          </a:bodyPr>
          <a:lstStyle/>
          <a:p>
            <a:r>
              <a:rPr lang="en-US" dirty="0" smtClean="0"/>
              <a:t>Students become gainfully employed quickly </a:t>
            </a: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 Marketable Skill</a:t>
            </a:r>
            <a:endParaRPr lang="en-US" dirty="0" smtClean="0"/>
          </a:p>
          <a:p>
            <a:pPr marL="365760" lvl="1" indent="0">
              <a:buNone/>
            </a:pPr>
            <a:r>
              <a:rPr lang="en-US" b="1" dirty="0">
                <a:solidFill>
                  <a:srgbClr val="C00000"/>
                </a:solidFill>
              </a:rPr>
              <a:t>	</a:t>
            </a:r>
            <a:r>
              <a:rPr lang="en-US" b="1" u="sng" dirty="0" smtClean="0">
                <a:solidFill>
                  <a:srgbClr val="C00000"/>
                </a:solidFill>
              </a:rPr>
              <a:t>2 or 3 Semesters </a:t>
            </a:r>
          </a:p>
          <a:p>
            <a:r>
              <a:rPr lang="en-US" b="1" dirty="0" smtClean="0">
                <a:solidFill>
                  <a:srgbClr val="C00000"/>
                </a:solidFill>
              </a:rPr>
              <a:t>Many</a:t>
            </a:r>
            <a:r>
              <a:rPr lang="en-US" dirty="0" smtClean="0"/>
              <a:t> of Amarillo </a:t>
            </a:r>
            <a:r>
              <a:rPr lang="en-US" dirty="0"/>
              <a:t>College certificates are stackable</a:t>
            </a:r>
          </a:p>
          <a:p>
            <a:pPr marL="365760" lvl="1" indent="0">
              <a:buNone/>
            </a:pPr>
            <a:r>
              <a:rPr lang="en-US" dirty="0" smtClean="0"/>
              <a:t>	Student </a:t>
            </a:r>
            <a:r>
              <a:rPr lang="en-US" dirty="0"/>
              <a:t>may be </a:t>
            </a:r>
            <a:r>
              <a:rPr lang="en-US" b="1" u="sng" dirty="0">
                <a:solidFill>
                  <a:srgbClr val="C00000"/>
                </a:solidFill>
              </a:rPr>
              <a:t>15 to 20 </a:t>
            </a:r>
            <a:r>
              <a:rPr lang="en-US" dirty="0"/>
              <a:t>hours away </a:t>
            </a:r>
            <a:r>
              <a:rPr lang="en-US" dirty="0" smtClean="0"/>
              <a:t>from 	an </a:t>
            </a:r>
            <a:r>
              <a:rPr lang="en-US" dirty="0"/>
              <a:t>A.A.S Degree</a:t>
            </a:r>
          </a:p>
          <a:p>
            <a:r>
              <a:rPr lang="en-US" dirty="0" smtClean="0"/>
              <a:t>Students can earn more money with certificate vs only HS/GED/Work experience </a:t>
            </a:r>
          </a:p>
          <a:p>
            <a:endParaRPr lang="en-US" dirty="0"/>
          </a:p>
        </p:txBody>
      </p:sp>
    </p:spTree>
    <p:extLst>
      <p:ext uri="{BB962C8B-B14F-4D97-AF65-F5344CB8AC3E}">
        <p14:creationId xmlns:p14="http://schemas.microsoft.com/office/powerpoint/2010/main" val="66047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66800" y="1143000"/>
            <a:ext cx="7374271" cy="609600"/>
          </a:xfrm>
          <a:ln>
            <a:solidFill>
              <a:srgbClr val="C00000"/>
            </a:solidFill>
          </a:ln>
        </p:spPr>
        <p:style>
          <a:lnRef idx="2">
            <a:schemeClr val="accent1"/>
          </a:lnRef>
          <a:fillRef idx="1">
            <a:schemeClr val="lt1"/>
          </a:fillRef>
          <a:effectRef idx="0">
            <a:schemeClr val="accent1"/>
          </a:effectRef>
          <a:fontRef idx="minor">
            <a:schemeClr val="dk1"/>
          </a:fontRef>
        </p:style>
        <p:txBody>
          <a:bodyPr>
            <a:normAutofit/>
          </a:bodyPr>
          <a:lstStyle/>
          <a:p>
            <a:pPr algn="ctr"/>
            <a:r>
              <a:rPr lang="en-US" sz="2888" b="1" dirty="0">
                <a:solidFill>
                  <a:srgbClr val="C00000"/>
                </a:solidFill>
              </a:rPr>
              <a:t>HS Diploma/GED </a:t>
            </a:r>
            <a:r>
              <a:rPr lang="en-US" sz="2888" b="1" dirty="0">
                <a:solidFill>
                  <a:srgbClr val="0070C0"/>
                </a:solidFill>
                <a:effectLst>
                  <a:outerShdw blurRad="38100" dist="38100" dir="2700000" algn="tl">
                    <a:srgbClr val="000000">
                      <a:alpha val="43137"/>
                    </a:srgbClr>
                  </a:outerShdw>
                </a:effectLst>
              </a:rPr>
              <a:t>VS </a:t>
            </a:r>
            <a:r>
              <a:rPr lang="en-US" sz="2888" b="1" dirty="0" smtClean="0">
                <a:solidFill>
                  <a:srgbClr val="C00000"/>
                </a:solidFill>
              </a:rPr>
              <a:t>Certificate</a:t>
            </a:r>
            <a:r>
              <a:rPr lang="en-US" sz="2888" b="1" dirty="0" smtClean="0">
                <a:solidFill>
                  <a:srgbClr val="C00000"/>
                </a:solidFill>
                <a:effectLst>
                  <a:outerShdw blurRad="38100" dist="38100" dir="2700000" algn="tl">
                    <a:srgbClr val="000000">
                      <a:alpha val="43137"/>
                    </a:srgbClr>
                  </a:outerShdw>
                </a:effectLst>
              </a:rPr>
              <a:t> </a:t>
            </a:r>
            <a:endParaRPr lang="en-US" sz="2888" b="1" dirty="0">
              <a:solidFill>
                <a:srgbClr val="C00000"/>
              </a:solidFill>
              <a:effectLst>
                <a:outerShdw blurRad="38100" dist="38100" dir="2700000" algn="tl">
                  <a:srgbClr val="000000">
                    <a:alpha val="43137"/>
                  </a:srgbClr>
                </a:outerShdw>
              </a:effectLst>
            </a:endParaRPr>
          </a:p>
        </p:txBody>
      </p:sp>
      <p:pic>
        <p:nvPicPr>
          <p:cNvPr id="4" name="Picture 3" title="Hourly Rate"/>
          <p:cNvPicPr>
            <a:picLocks noChangeAspect="1"/>
          </p:cNvPicPr>
          <p:nvPr/>
        </p:nvPicPr>
        <p:blipFill rotWithShape="1">
          <a:blip r:embed="rId3"/>
          <a:srcRect b="7447"/>
          <a:stretch/>
        </p:blipFill>
        <p:spPr>
          <a:xfrm>
            <a:off x="940633" y="2189992"/>
            <a:ext cx="3727355" cy="4363208"/>
          </a:xfrm>
          <a:prstGeom prst="rect">
            <a:avLst/>
          </a:prstGeom>
          <a:ln>
            <a:noFill/>
          </a:ln>
          <a:effectLst>
            <a:outerShdw blurRad="190500" algn="tl" rotWithShape="0">
              <a:srgbClr val="000000">
                <a:alpha val="70000"/>
              </a:srgbClr>
            </a:outerShdw>
          </a:effectLst>
        </p:spPr>
      </p:pic>
      <p:pic>
        <p:nvPicPr>
          <p:cNvPr id="5" name="Picture 4" title="Hourly Rate"/>
          <p:cNvPicPr>
            <a:picLocks noChangeAspect="1"/>
          </p:cNvPicPr>
          <p:nvPr/>
        </p:nvPicPr>
        <p:blipFill rotWithShape="1">
          <a:blip r:embed="rId4"/>
          <a:srcRect b="7011"/>
          <a:stretch/>
        </p:blipFill>
        <p:spPr>
          <a:xfrm>
            <a:off x="5181600" y="2189991"/>
            <a:ext cx="3601388" cy="4363209"/>
          </a:xfrm>
          <a:prstGeom prst="rect">
            <a:avLst/>
          </a:prstGeom>
          <a:ln>
            <a:noFill/>
          </a:ln>
          <a:effectLst>
            <a:outerShdw blurRad="292100" dist="139700" dir="2700000" algn="tl" rotWithShape="0">
              <a:srgbClr val="333333">
                <a:alpha val="65000"/>
              </a:srgbClr>
            </a:outerShdw>
          </a:effectLst>
        </p:spPr>
      </p:pic>
      <p:cxnSp>
        <p:nvCxnSpPr>
          <p:cNvPr id="8" name="Straight Arrow Connector 7" title="Arrow"/>
          <p:cNvCxnSpPr/>
          <p:nvPr/>
        </p:nvCxnSpPr>
        <p:spPr>
          <a:xfrm flipV="1">
            <a:off x="3657600" y="4191001"/>
            <a:ext cx="1752600" cy="609599"/>
          </a:xfrm>
          <a:prstGeom prst="straightConnector1">
            <a:avLst/>
          </a:prstGeom>
          <a:ln w="571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562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solidFill>
                  <a:schemeClr val="tx1"/>
                </a:solidFill>
              </a:rPr>
              <a:t> </a:t>
            </a:r>
            <a:r>
              <a:rPr lang="en-US" b="1" dirty="0" smtClean="0">
                <a:solidFill>
                  <a:schemeClr val="tx1"/>
                </a:solidFill>
              </a:rPr>
              <a:t>AC- Level I Certificates </a:t>
            </a:r>
            <a:endParaRPr lang="en-US" b="1" dirty="0">
              <a:solidFill>
                <a:schemeClr val="tx1"/>
              </a:solidFill>
            </a:endParaRPr>
          </a:p>
        </p:txBody>
      </p:sp>
      <p:graphicFrame>
        <p:nvGraphicFramePr>
          <p:cNvPr id="13" name="Content Placeholder 12" title="Level 1 Certificates"/>
          <p:cNvGraphicFramePr>
            <a:graphicFrameLocks noGrp="1"/>
          </p:cNvGraphicFramePr>
          <p:nvPr>
            <p:ph sz="quarter" idx="1"/>
            <p:extLst>
              <p:ext uri="{D42A27DB-BD31-4B8C-83A1-F6EECF244321}">
                <p14:modId xmlns:p14="http://schemas.microsoft.com/office/powerpoint/2010/main" val="116801654"/>
              </p:ext>
            </p:extLst>
          </p:nvPr>
        </p:nvGraphicFramePr>
        <p:xfrm>
          <a:off x="762000" y="1600200"/>
          <a:ext cx="8004175"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14914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b="1" dirty="0" smtClean="0">
                <a:solidFill>
                  <a:schemeClr val="tx1"/>
                </a:solidFill>
              </a:rPr>
              <a:t>Connecting- establishing selections</a:t>
            </a:r>
            <a:endParaRPr lang="en-US" b="1" dirty="0">
              <a:solidFill>
                <a:schemeClr val="tx1"/>
              </a:solidFill>
            </a:endParaRPr>
          </a:p>
        </p:txBody>
      </p:sp>
      <p:sp>
        <p:nvSpPr>
          <p:cNvPr id="3" name="Title 2"/>
          <p:cNvSpPr>
            <a:spLocks noGrp="1"/>
          </p:cNvSpPr>
          <p:nvPr>
            <p:ph type="title"/>
          </p:nvPr>
        </p:nvSpPr>
        <p:spPr>
          <a:xfrm>
            <a:off x="152400" y="1600200"/>
            <a:ext cx="8991600" cy="990600"/>
          </a:xfrm>
        </p:spPr>
        <p:txBody>
          <a:bodyPr>
            <a:normAutofit fontScale="90000"/>
          </a:bodyPr>
          <a:lstStyle/>
          <a:p>
            <a:r>
              <a:rPr lang="en-US" b="1" dirty="0" smtClean="0">
                <a:solidFill>
                  <a:srgbClr val="C00000"/>
                </a:solidFill>
              </a:rPr>
              <a:t>ELL</a:t>
            </a:r>
            <a:r>
              <a:rPr lang="en-US" dirty="0" smtClean="0"/>
              <a:t> Selection-IET Courses &amp; Students </a:t>
            </a:r>
            <a:endParaRPr lang="en-US" dirty="0"/>
          </a:p>
        </p:txBody>
      </p:sp>
    </p:spTree>
    <p:extLst>
      <p:ext uri="{BB962C8B-B14F-4D97-AF65-F5344CB8AC3E}">
        <p14:creationId xmlns:p14="http://schemas.microsoft.com/office/powerpoint/2010/main" val="30117787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1600" y="1529998"/>
            <a:ext cx="7924800" cy="990600"/>
          </a:xfrm>
        </p:spPr>
        <p:txBody>
          <a:bodyPr>
            <a:normAutofit fontScale="90000"/>
          </a:bodyPr>
          <a:lstStyle/>
          <a:p>
            <a:r>
              <a:rPr lang="en-US" dirty="0" smtClean="0"/>
              <a:t>Adult Education ELL </a:t>
            </a:r>
            <a:r>
              <a:rPr lang="en-US" b="1" dirty="0" smtClean="0">
                <a:solidFill>
                  <a:srgbClr val="C00000"/>
                </a:solidFill>
                <a:effectLst>
                  <a:outerShdw blurRad="38100" dist="38100" dir="2700000" algn="tl">
                    <a:srgbClr val="000000">
                      <a:alpha val="43137"/>
                    </a:srgbClr>
                  </a:outerShdw>
                </a:effectLst>
              </a:rPr>
              <a:t>IET</a:t>
            </a:r>
            <a:r>
              <a:rPr lang="en-US" dirty="0" smtClean="0"/>
              <a:t> Success</a:t>
            </a:r>
            <a:endParaRPr lang="en-US" dirty="0"/>
          </a:p>
        </p:txBody>
      </p:sp>
      <p:pic>
        <p:nvPicPr>
          <p:cNvPr id="6" name="Picture 5" title="Amarillo College Logo"/>
          <p:cNvPicPr>
            <a:picLocks noChangeAspect="1"/>
          </p:cNvPicPr>
          <p:nvPr/>
        </p:nvPicPr>
        <p:blipFill>
          <a:blip r:embed="rId2"/>
          <a:stretch>
            <a:fillRect/>
          </a:stretch>
        </p:blipFill>
        <p:spPr>
          <a:xfrm>
            <a:off x="88305" y="1600200"/>
            <a:ext cx="1207096" cy="2001271"/>
          </a:xfrm>
          <a:prstGeom prst="rect">
            <a:avLst/>
          </a:prstGeom>
        </p:spPr>
      </p:pic>
    </p:spTree>
    <p:extLst>
      <p:ext uri="{BB962C8B-B14F-4D97-AF65-F5344CB8AC3E}">
        <p14:creationId xmlns:p14="http://schemas.microsoft.com/office/powerpoint/2010/main" val="42312264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458200" cy="1219200"/>
          </a:xfrm>
        </p:spPr>
        <p:txBody>
          <a:bodyPr>
            <a:normAutofit fontScale="90000"/>
          </a:bodyPr>
          <a:lstStyle/>
          <a:p>
            <a:pPr algn="ctr"/>
            <a:r>
              <a:rPr lang="en-US" b="1" dirty="0" smtClean="0">
                <a:solidFill>
                  <a:schemeClr val="tx1"/>
                </a:solidFill>
              </a:rPr>
              <a:t>Breaking Tradition at the State Level</a:t>
            </a:r>
            <a:r>
              <a:rPr lang="en-US" dirty="0" smtClean="0"/>
              <a:t>= &gt;</a:t>
            </a:r>
            <a:r>
              <a:rPr lang="en-US" b="1" dirty="0" smtClean="0">
                <a:solidFill>
                  <a:srgbClr val="C00000"/>
                </a:solidFill>
              </a:rPr>
              <a:t>Diversity</a:t>
            </a:r>
            <a:r>
              <a:rPr lang="en-US" dirty="0" smtClean="0"/>
              <a:t> </a:t>
            </a:r>
            <a:endParaRPr lang="en-US" dirty="0"/>
          </a:p>
        </p:txBody>
      </p:sp>
      <p:graphicFrame>
        <p:nvGraphicFramePr>
          <p:cNvPr id="4" name="Content Placeholder 3" title="Diversity Chart"/>
          <p:cNvGraphicFramePr>
            <a:graphicFrameLocks noGrp="1"/>
          </p:cNvGraphicFramePr>
          <p:nvPr>
            <p:ph idx="1"/>
            <p:extLst>
              <p:ext uri="{D42A27DB-BD31-4B8C-83A1-F6EECF244321}">
                <p14:modId xmlns:p14="http://schemas.microsoft.com/office/powerpoint/2010/main" val="2659055031"/>
              </p:ext>
            </p:extLst>
          </p:nvPr>
        </p:nvGraphicFramePr>
        <p:xfrm>
          <a:off x="5257800" y="1752600"/>
          <a:ext cx="3733800" cy="4676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descr="http://alicewalkersgarden.com/wp-content/uploads/opendoor2.jpg" title="Door Opening Graphic"/>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5400" y="1981200"/>
            <a:ext cx="3524250" cy="38505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5449358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pPr algn="ctr"/>
            <a:r>
              <a:rPr lang="en-US" dirty="0" smtClean="0">
                <a:solidFill>
                  <a:schemeClr val="tx1"/>
                </a:solidFill>
              </a:rPr>
              <a:t>Hospitality and Food Service Management: C.N.A. </a:t>
            </a:r>
          </a:p>
        </p:txBody>
      </p:sp>
      <p:sp>
        <p:nvSpPr>
          <p:cNvPr id="3" name="Title 2"/>
          <p:cNvSpPr>
            <a:spLocks noGrp="1"/>
          </p:cNvSpPr>
          <p:nvPr>
            <p:ph type="title"/>
          </p:nvPr>
        </p:nvSpPr>
        <p:spPr>
          <a:xfrm>
            <a:off x="1295400" y="1600200"/>
            <a:ext cx="7620000" cy="990600"/>
          </a:xfrm>
        </p:spPr>
        <p:txBody>
          <a:bodyPr>
            <a:normAutofit/>
          </a:bodyPr>
          <a:lstStyle/>
          <a:p>
            <a:pPr algn="ctr"/>
            <a:r>
              <a:rPr lang="en-US" b="1" dirty="0" smtClean="0"/>
              <a:t>Updates- Current Results </a:t>
            </a:r>
            <a:endParaRPr lang="en-US" b="1" dirty="0"/>
          </a:p>
        </p:txBody>
      </p:sp>
    </p:spTree>
    <p:extLst>
      <p:ext uri="{BB962C8B-B14F-4D97-AF65-F5344CB8AC3E}">
        <p14:creationId xmlns:p14="http://schemas.microsoft.com/office/powerpoint/2010/main" val="9937163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 y="152400"/>
            <a:ext cx="9182100" cy="990600"/>
          </a:xfrm>
        </p:spPr>
        <p:txBody>
          <a:bodyPr>
            <a:normAutofit/>
          </a:bodyPr>
          <a:lstStyle/>
          <a:p>
            <a:pPr algn="ctr"/>
            <a:r>
              <a:rPr lang="en-US" b="1" dirty="0" smtClean="0"/>
              <a:t>Current- </a:t>
            </a:r>
            <a:r>
              <a:rPr lang="en-US" b="1" dirty="0" smtClean="0">
                <a:solidFill>
                  <a:srgbClr val="C00000"/>
                </a:solidFill>
              </a:rPr>
              <a:t>ELL</a:t>
            </a:r>
            <a:r>
              <a:rPr lang="en-US" b="1" dirty="0" smtClean="0"/>
              <a:t> IET </a:t>
            </a:r>
            <a:endParaRPr lang="en-US" b="1" dirty="0"/>
          </a:p>
        </p:txBody>
      </p:sp>
      <p:graphicFrame>
        <p:nvGraphicFramePr>
          <p:cNvPr id="5" name="Diagram 4" title="ELL IET Diagram"/>
          <p:cNvGraphicFramePr/>
          <p:nvPr>
            <p:extLst>
              <p:ext uri="{D42A27DB-BD31-4B8C-83A1-F6EECF244321}">
                <p14:modId xmlns:p14="http://schemas.microsoft.com/office/powerpoint/2010/main" val="2231010513"/>
              </p:ext>
            </p:extLst>
          </p:nvPr>
        </p:nvGraphicFramePr>
        <p:xfrm>
          <a:off x="628650" y="1371600"/>
          <a:ext cx="80391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44380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8712" y="1200150"/>
            <a:ext cx="6886575" cy="457200"/>
          </a:xfrm>
        </p:spPr>
        <p:txBody>
          <a:bodyPr>
            <a:noAutofit/>
          </a:bodyPr>
          <a:lstStyle/>
          <a:p>
            <a:pPr algn="ctr"/>
            <a:r>
              <a:rPr lang="en-US" sz="2800" b="1" dirty="0" smtClean="0"/>
              <a:t>English Language Learners (ELL) Pilot 2015/2016- </a:t>
            </a:r>
            <a:r>
              <a:rPr lang="en-US" sz="2800" b="1" dirty="0" smtClean="0">
                <a:solidFill>
                  <a:srgbClr val="C00000"/>
                </a:solidFill>
              </a:rPr>
              <a:t>Hospitality/Food </a:t>
            </a:r>
            <a:r>
              <a:rPr lang="en-US" sz="2800" b="1" dirty="0" smtClean="0"/>
              <a:t> IET </a:t>
            </a:r>
            <a:endParaRPr lang="en-US" sz="2800" b="1" dirty="0"/>
          </a:p>
        </p:txBody>
      </p:sp>
      <p:graphicFrame>
        <p:nvGraphicFramePr>
          <p:cNvPr id="5" name="Diagram 4" title="Hospitality and Food"/>
          <p:cNvGraphicFramePr/>
          <p:nvPr>
            <p:extLst>
              <p:ext uri="{D42A27DB-BD31-4B8C-83A1-F6EECF244321}">
                <p14:modId xmlns:p14="http://schemas.microsoft.com/office/powerpoint/2010/main" val="3586173609"/>
              </p:ext>
            </p:extLst>
          </p:nvPr>
        </p:nvGraphicFramePr>
        <p:xfrm>
          <a:off x="228600" y="1657350"/>
          <a:ext cx="8686800" cy="5048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41985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8001000" cy="609600"/>
          </a:xfrm>
        </p:spPr>
        <p:txBody>
          <a:bodyPr>
            <a:normAutofit fontScale="90000"/>
          </a:bodyPr>
          <a:lstStyle/>
          <a:p>
            <a:pPr algn="ctr"/>
            <a:r>
              <a:rPr lang="en-US" b="1" dirty="0" smtClean="0">
                <a:solidFill>
                  <a:schemeClr val="tx1"/>
                </a:solidFill>
              </a:rPr>
              <a:t>CNA Cohort </a:t>
            </a:r>
            <a:endParaRPr lang="en-US" b="1" dirty="0">
              <a:solidFill>
                <a:schemeClr val="tx1"/>
              </a:solidFill>
            </a:endParaRPr>
          </a:p>
        </p:txBody>
      </p:sp>
      <p:pic>
        <p:nvPicPr>
          <p:cNvPr id="3" name="Picture 2" title="CNA Cohort Pictur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772150" y="1847850"/>
            <a:ext cx="2590800" cy="1943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title="CNA Cohort Picture"/>
          <p:cNvPicPr>
            <a:picLocks noChangeAspect="1"/>
          </p:cNvPicPr>
          <p:nvPr/>
        </p:nvPicPr>
        <p:blipFill rotWithShape="1">
          <a:blip r:embed="rId3" cstate="print">
            <a:extLst>
              <a:ext uri="{28A0092B-C50C-407E-A947-70E740481C1C}">
                <a14:useLocalDpi xmlns:a14="http://schemas.microsoft.com/office/drawing/2010/main" val="0"/>
              </a:ext>
            </a:extLst>
          </a:blip>
          <a:srcRect t="23853" b="31743"/>
          <a:stretch/>
        </p:blipFill>
        <p:spPr>
          <a:xfrm>
            <a:off x="1371600" y="1524000"/>
            <a:ext cx="3855697" cy="30452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title="CNA Cohort Picture"/>
          <p:cNvPicPr>
            <a:picLocks noChangeAspect="1"/>
          </p:cNvPicPr>
          <p:nvPr/>
        </p:nvPicPr>
        <p:blipFill rotWithShape="1">
          <a:blip r:embed="rId4" cstate="print">
            <a:extLst>
              <a:ext uri="{28A0092B-C50C-407E-A947-70E740481C1C}">
                <a14:useLocalDpi xmlns:a14="http://schemas.microsoft.com/office/drawing/2010/main" val="0"/>
              </a:ext>
            </a:extLst>
          </a:blip>
          <a:srcRect l="14127" r="13934"/>
          <a:stretch/>
        </p:blipFill>
        <p:spPr>
          <a:xfrm rot="5400000">
            <a:off x="4966429" y="3533339"/>
            <a:ext cx="2259141" cy="23552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358756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1485900"/>
            <a:ext cx="6886575" cy="457200"/>
          </a:xfrm>
        </p:spPr>
        <p:txBody>
          <a:bodyPr>
            <a:normAutofit fontScale="90000"/>
          </a:bodyPr>
          <a:lstStyle/>
          <a:p>
            <a:pPr algn="ctr"/>
            <a:r>
              <a:rPr lang="en-US" b="1" dirty="0" smtClean="0"/>
              <a:t>-EL Civics Pilot 2015/2016- </a:t>
            </a:r>
            <a:r>
              <a:rPr lang="en-US" b="1" dirty="0" smtClean="0">
                <a:solidFill>
                  <a:srgbClr val="C00000"/>
                </a:solidFill>
              </a:rPr>
              <a:t>CNA</a:t>
            </a:r>
            <a:r>
              <a:rPr lang="en-US" b="1" dirty="0" smtClean="0"/>
              <a:t> IET </a:t>
            </a:r>
            <a:endParaRPr lang="en-US" b="1" dirty="0"/>
          </a:p>
        </p:txBody>
      </p:sp>
      <p:graphicFrame>
        <p:nvGraphicFramePr>
          <p:cNvPr id="5" name="Diagram 4" title="Box"/>
          <p:cNvGraphicFramePr/>
          <p:nvPr>
            <p:extLst>
              <p:ext uri="{D42A27DB-BD31-4B8C-83A1-F6EECF244321}">
                <p14:modId xmlns:p14="http://schemas.microsoft.com/office/powerpoint/2010/main" val="4103408379"/>
              </p:ext>
            </p:extLst>
          </p:nvPr>
        </p:nvGraphicFramePr>
        <p:xfrm>
          <a:off x="185738" y="685800"/>
          <a:ext cx="8805862"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val 2" title="Oval Marker"/>
          <p:cNvSpPr/>
          <p:nvPr/>
        </p:nvSpPr>
        <p:spPr>
          <a:xfrm>
            <a:off x="3100387" y="4495800"/>
            <a:ext cx="1371600" cy="3810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41265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algn="ctr"/>
            <a:r>
              <a:rPr lang="en-US" dirty="0" smtClean="0"/>
              <a:t>Don’t you want to know?</a:t>
            </a:r>
            <a:endParaRPr lang="en-US" dirty="0"/>
          </a:p>
        </p:txBody>
      </p:sp>
      <p:sp>
        <p:nvSpPr>
          <p:cNvPr id="4" name="Subtitle 3"/>
          <p:cNvSpPr>
            <a:spLocks noGrp="1"/>
          </p:cNvSpPr>
          <p:nvPr>
            <p:ph type="subTitle" idx="1"/>
          </p:nvPr>
        </p:nvSpPr>
        <p:spPr/>
        <p:txBody>
          <a:bodyPr>
            <a:normAutofit lnSpcReduction="10000"/>
          </a:bodyPr>
          <a:lstStyle/>
          <a:p>
            <a:pPr algn="ctr"/>
            <a:r>
              <a:rPr lang="en-US" b="1" dirty="0" smtClean="0">
                <a:solidFill>
                  <a:schemeClr val="tx1"/>
                </a:solidFill>
              </a:rPr>
              <a:t>What happened to the </a:t>
            </a:r>
            <a:r>
              <a:rPr lang="en-US" sz="3600" b="1" dirty="0" smtClean="0">
                <a:solidFill>
                  <a:srgbClr val="C00000"/>
                </a:solidFill>
              </a:rPr>
              <a:t>2</a:t>
            </a:r>
            <a:endParaRPr lang="en-US" sz="3600" b="1" dirty="0">
              <a:solidFill>
                <a:srgbClr val="C00000"/>
              </a:solidFill>
            </a:endParaRPr>
          </a:p>
        </p:txBody>
      </p:sp>
    </p:spTree>
    <p:extLst>
      <p:ext uri="{BB962C8B-B14F-4D97-AF65-F5344CB8AC3E}">
        <p14:creationId xmlns:p14="http://schemas.microsoft.com/office/powerpoint/2010/main" val="4304510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10" title="Arrow"/>
          <p:cNvSpPr/>
          <p:nvPr/>
        </p:nvSpPr>
        <p:spPr>
          <a:xfrm rot="2202345">
            <a:off x="6143890" y="2465859"/>
            <a:ext cx="523015" cy="137186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aphicFrame>
        <p:nvGraphicFramePr>
          <p:cNvPr id="7" name="Diagram 6" title="Box"/>
          <p:cNvGraphicFramePr/>
          <p:nvPr>
            <p:extLst>
              <p:ext uri="{D42A27DB-BD31-4B8C-83A1-F6EECF244321}">
                <p14:modId xmlns:p14="http://schemas.microsoft.com/office/powerpoint/2010/main" val="2330251835"/>
              </p:ext>
            </p:extLst>
          </p:nvPr>
        </p:nvGraphicFramePr>
        <p:xfrm>
          <a:off x="1752600" y="563571"/>
          <a:ext cx="6489700" cy="34988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p:cNvSpPr/>
          <p:nvPr/>
        </p:nvSpPr>
        <p:spPr>
          <a:xfrm>
            <a:off x="3434334" y="3356690"/>
            <a:ext cx="2590800" cy="1152884"/>
          </a:xfrm>
          <a:prstGeom prst="ellipse">
            <a:avLst/>
          </a:prstGeom>
          <a:solidFill>
            <a:schemeClr val="tx1">
              <a:lumMod val="75000"/>
              <a:lumOff val="2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smtClean="0">
                <a:solidFill>
                  <a:srgbClr val="FFFF00"/>
                </a:solidFill>
                <a:effectLst>
                  <a:outerShdw blurRad="38100" dist="38100" dir="2700000" algn="tl">
                    <a:srgbClr val="000000">
                      <a:alpha val="43137"/>
                    </a:srgbClr>
                  </a:outerShdw>
                </a:effectLst>
              </a:rPr>
              <a:t>Resident Care Assistant </a:t>
            </a:r>
            <a:r>
              <a:rPr lang="en-US" dirty="0" smtClean="0"/>
              <a:t>Program</a:t>
            </a:r>
            <a:endParaRPr lang="en-US" dirty="0"/>
          </a:p>
        </p:txBody>
      </p:sp>
      <p:sp>
        <p:nvSpPr>
          <p:cNvPr id="10" name="Rounded Rectangle 9"/>
          <p:cNvSpPr/>
          <p:nvPr/>
        </p:nvSpPr>
        <p:spPr>
          <a:xfrm>
            <a:off x="3434334" y="5379745"/>
            <a:ext cx="2641600" cy="856854"/>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effectLst>
                  <a:outerShdw blurRad="38100" dist="38100" dir="2700000" algn="tl">
                    <a:srgbClr val="000000">
                      <a:alpha val="43137"/>
                    </a:srgbClr>
                  </a:outerShdw>
                </a:effectLst>
              </a:rPr>
              <a:t>Situational Barriers </a:t>
            </a:r>
          </a:p>
          <a:p>
            <a:pPr algn="ctr"/>
            <a:r>
              <a:rPr lang="en-US" b="1" dirty="0" smtClean="0">
                <a:effectLst>
                  <a:outerShdw blurRad="38100" dist="38100" dir="2700000" algn="tl">
                    <a:srgbClr val="000000">
                      <a:alpha val="43137"/>
                    </a:srgbClr>
                  </a:outerShdw>
                </a:effectLst>
              </a:rPr>
              <a:t>-Reality Check-</a:t>
            </a:r>
            <a:endParaRPr lang="en-US" b="1" dirty="0">
              <a:effectLst>
                <a:outerShdw blurRad="38100" dist="38100" dir="2700000" algn="tl">
                  <a:srgbClr val="000000">
                    <a:alpha val="43137"/>
                  </a:srgbClr>
                </a:outerShdw>
              </a:effectLst>
            </a:endParaRPr>
          </a:p>
        </p:txBody>
      </p:sp>
      <p:sp>
        <p:nvSpPr>
          <p:cNvPr id="8" name="Down Arrow 7" title="Arrow"/>
          <p:cNvSpPr/>
          <p:nvPr/>
        </p:nvSpPr>
        <p:spPr>
          <a:xfrm>
            <a:off x="4512818" y="4509575"/>
            <a:ext cx="484632" cy="91683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0" y="762000"/>
            <a:ext cx="7132320" cy="601980"/>
          </a:xfrm>
        </p:spPr>
        <p:txBody>
          <a:bodyPr>
            <a:normAutofit/>
          </a:bodyPr>
          <a:lstStyle/>
          <a:p>
            <a:pPr algn="ctr"/>
            <a:r>
              <a:rPr lang="en-US" sz="3000" b="1" dirty="0" smtClean="0"/>
              <a:t>Innovation- Is Happening</a:t>
            </a:r>
            <a:endParaRPr lang="en-US" sz="3000" b="1" dirty="0"/>
          </a:p>
        </p:txBody>
      </p:sp>
    </p:spTree>
    <p:extLst>
      <p:ext uri="{BB962C8B-B14F-4D97-AF65-F5344CB8AC3E}">
        <p14:creationId xmlns:p14="http://schemas.microsoft.com/office/powerpoint/2010/main" val="20714827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marL="0" indent="0">
              <a:buNone/>
            </a:pPr>
            <a:r>
              <a:rPr lang="en-US" dirty="0" smtClean="0"/>
              <a:t>Implement TABE score during student selection</a:t>
            </a:r>
          </a:p>
          <a:p>
            <a:pPr lvl="1"/>
            <a:r>
              <a:rPr lang="en-US" dirty="0"/>
              <a:t>Evaluate level </a:t>
            </a:r>
            <a:r>
              <a:rPr lang="en-US" dirty="0" smtClean="0"/>
              <a:t>of </a:t>
            </a:r>
            <a:r>
              <a:rPr lang="en-US" dirty="0"/>
              <a:t>Advanced </a:t>
            </a:r>
            <a:r>
              <a:rPr lang="en-US" dirty="0" smtClean="0"/>
              <a:t>ELL</a:t>
            </a:r>
          </a:p>
          <a:p>
            <a:pPr lvl="1"/>
            <a:r>
              <a:rPr lang="en-US" dirty="0" smtClean="0"/>
              <a:t>Career Navigator &amp; Instructor collaboration</a:t>
            </a:r>
          </a:p>
          <a:p>
            <a:pPr lvl="2"/>
            <a:r>
              <a:rPr lang="en-US" dirty="0"/>
              <a:t>S</a:t>
            </a:r>
            <a:r>
              <a:rPr lang="en-US" dirty="0" smtClean="0"/>
              <a:t>electing students </a:t>
            </a:r>
          </a:p>
          <a:p>
            <a:pPr marL="0" indent="0">
              <a:buNone/>
            </a:pPr>
            <a:r>
              <a:rPr lang="en-US" b="1" dirty="0" smtClean="0"/>
              <a:t>Identify students during intake- </a:t>
            </a:r>
            <a:r>
              <a:rPr lang="en-US" dirty="0" smtClean="0"/>
              <a:t>ITEC Plan</a:t>
            </a:r>
          </a:p>
          <a:p>
            <a:pPr lvl="1"/>
            <a:r>
              <a:rPr lang="en-US" dirty="0"/>
              <a:t>C</a:t>
            </a:r>
            <a:r>
              <a:rPr lang="en-US" dirty="0" smtClean="0"/>
              <a:t>urrent </a:t>
            </a:r>
            <a:r>
              <a:rPr lang="en-US" dirty="0"/>
              <a:t>P</a:t>
            </a:r>
            <a:r>
              <a:rPr lang="en-US" dirty="0" smtClean="0"/>
              <a:t>rofessions</a:t>
            </a:r>
          </a:p>
          <a:p>
            <a:pPr lvl="1"/>
            <a:r>
              <a:rPr lang="en-US" dirty="0" smtClean="0"/>
              <a:t>Desired Professions  </a:t>
            </a:r>
          </a:p>
          <a:p>
            <a:pPr lvl="1"/>
            <a:r>
              <a:rPr lang="en-US" dirty="0" smtClean="0"/>
              <a:t>High Advanced </a:t>
            </a:r>
            <a:r>
              <a:rPr lang="en-US" b="1" dirty="0" smtClean="0"/>
              <a:t>TABE </a:t>
            </a:r>
            <a:r>
              <a:rPr lang="en-US" b="1" dirty="0" err="1" smtClean="0"/>
              <a:t>Clas</a:t>
            </a:r>
            <a:r>
              <a:rPr lang="en-US" b="1" dirty="0" smtClean="0"/>
              <a:t>-E </a:t>
            </a:r>
          </a:p>
          <a:p>
            <a:pPr lvl="2"/>
            <a:r>
              <a:rPr lang="en-US" dirty="0" smtClean="0"/>
              <a:t>Predicated GED score </a:t>
            </a:r>
          </a:p>
          <a:p>
            <a:pPr marL="365760" lvl="1" indent="0">
              <a:buNone/>
            </a:pPr>
            <a:endParaRPr lang="en-US" dirty="0" smtClean="0"/>
          </a:p>
          <a:p>
            <a:endParaRPr lang="en-US" dirty="0" smtClean="0"/>
          </a:p>
        </p:txBody>
      </p:sp>
      <p:sp>
        <p:nvSpPr>
          <p:cNvPr id="2" name="Title 1"/>
          <p:cNvSpPr>
            <a:spLocks noGrp="1"/>
          </p:cNvSpPr>
          <p:nvPr>
            <p:ph type="title"/>
          </p:nvPr>
        </p:nvSpPr>
        <p:spPr/>
        <p:txBody>
          <a:bodyPr/>
          <a:lstStyle/>
          <a:p>
            <a:r>
              <a:rPr lang="en-US" b="1" dirty="0" smtClean="0">
                <a:solidFill>
                  <a:schemeClr val="tx1"/>
                </a:solidFill>
              </a:rPr>
              <a:t>Areas For Growth</a:t>
            </a:r>
            <a:endParaRPr lang="en-US" b="1"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762000" y="1600200"/>
            <a:ext cx="8004048" cy="3352800"/>
          </a:xfrm>
        </p:spPr>
        <p:txBody>
          <a:bodyPr/>
          <a:lstStyle/>
          <a:p>
            <a:r>
              <a:rPr lang="en-US" sz="2800" dirty="0" smtClean="0"/>
              <a:t>Research what jobs are high-demand occupations within your local community</a:t>
            </a:r>
          </a:p>
          <a:p>
            <a:r>
              <a:rPr lang="en-US" sz="2800" dirty="0" smtClean="0"/>
              <a:t>What programs are offered at your local college</a:t>
            </a:r>
          </a:p>
          <a:p>
            <a:r>
              <a:rPr lang="en-US" sz="2800" dirty="0" smtClean="0"/>
              <a:t>What jobs are students currently employed/interested </a:t>
            </a:r>
          </a:p>
          <a:p>
            <a:endParaRPr lang="en-US" dirty="0" smtClean="0"/>
          </a:p>
          <a:p>
            <a:endParaRPr lang="en-US" dirty="0" smtClean="0"/>
          </a:p>
          <a:p>
            <a:endParaRPr lang="en-US" dirty="0" smtClean="0"/>
          </a:p>
          <a:p>
            <a:endParaRPr lang="en-US" dirty="0" smtClean="0"/>
          </a:p>
          <a:p>
            <a:endParaRPr lang="en-US" dirty="0"/>
          </a:p>
        </p:txBody>
      </p:sp>
      <p:sp>
        <p:nvSpPr>
          <p:cNvPr id="3" name="Title 2"/>
          <p:cNvSpPr>
            <a:spLocks noGrp="1"/>
          </p:cNvSpPr>
          <p:nvPr>
            <p:ph type="title"/>
          </p:nvPr>
        </p:nvSpPr>
        <p:spPr>
          <a:xfrm>
            <a:off x="762000" y="381000"/>
            <a:ext cx="8382000" cy="1143000"/>
          </a:xfrm>
        </p:spPr>
        <p:txBody>
          <a:bodyPr>
            <a:normAutofit fontScale="90000"/>
          </a:bodyPr>
          <a:lstStyle/>
          <a:p>
            <a:pPr algn="ctr"/>
            <a:r>
              <a:rPr lang="en-US" b="1" dirty="0" smtClean="0">
                <a:solidFill>
                  <a:schemeClr val="tx1"/>
                </a:solidFill>
              </a:rPr>
              <a:t>Career Pathway- </a:t>
            </a:r>
            <a:r>
              <a:rPr lang="en-US" b="1" dirty="0" smtClean="0">
                <a:solidFill>
                  <a:srgbClr val="C00000"/>
                </a:solidFill>
              </a:rPr>
              <a:t>IET Selection </a:t>
            </a:r>
            <a:endParaRPr lang="en-US" b="1" dirty="0">
              <a:solidFill>
                <a:srgbClr val="C00000"/>
              </a:solidFill>
            </a:endParaRPr>
          </a:p>
        </p:txBody>
      </p:sp>
    </p:spTree>
    <p:extLst>
      <p:ext uri="{BB962C8B-B14F-4D97-AF65-F5344CB8AC3E}">
        <p14:creationId xmlns:p14="http://schemas.microsoft.com/office/powerpoint/2010/main" val="14935018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378301" y="2667000"/>
            <a:ext cx="6781800" cy="4267200"/>
          </a:xfrm>
        </p:spPr>
        <p:txBody>
          <a:bodyPr>
            <a:normAutofit fontScale="92500" lnSpcReduction="10000"/>
          </a:bodyPr>
          <a:lstStyle/>
          <a:p>
            <a:r>
              <a:rPr lang="en-US" dirty="0" smtClean="0">
                <a:latin typeface="Calibri" panose="020F0502020204030204" pitchFamily="34" charset="0"/>
              </a:rPr>
              <a:t>Dr. Tamara Clunis- Dean of Academic Success  </a:t>
            </a:r>
          </a:p>
          <a:p>
            <a:r>
              <a:rPr lang="en-US" b="1" u="sng" dirty="0" smtClean="0">
                <a:solidFill>
                  <a:srgbClr val="0070C0"/>
                </a:solidFill>
                <a:latin typeface="Calibri" panose="020F0502020204030204" pitchFamily="34" charset="0"/>
              </a:rPr>
              <a:t>ttclunis@actx.edu</a:t>
            </a:r>
          </a:p>
          <a:p>
            <a:r>
              <a:rPr lang="en-US" dirty="0">
                <a:latin typeface="Calibri" panose="020F0502020204030204" pitchFamily="34" charset="0"/>
              </a:rPr>
              <a:t>Jacqui Jones- Program Director  </a:t>
            </a:r>
          </a:p>
          <a:p>
            <a:r>
              <a:rPr lang="en-US" b="1" u="sng" dirty="0" smtClean="0">
                <a:solidFill>
                  <a:srgbClr val="0070C0"/>
                </a:solidFill>
                <a:latin typeface="Calibri" panose="020F0502020204030204" pitchFamily="34" charset="0"/>
              </a:rPr>
              <a:t>j0544603@actx.edu</a:t>
            </a:r>
            <a:endParaRPr lang="en-US" dirty="0" smtClean="0">
              <a:solidFill>
                <a:srgbClr val="0070C0"/>
              </a:solidFill>
              <a:latin typeface="Calibri" panose="020F0502020204030204" pitchFamily="34" charset="0"/>
            </a:endParaRPr>
          </a:p>
          <a:p>
            <a:r>
              <a:rPr lang="en-US" dirty="0" smtClean="0">
                <a:latin typeface="Calibri" panose="020F0502020204030204" pitchFamily="34" charset="0"/>
              </a:rPr>
              <a:t>Michelle Lamons- Director of Instruction</a:t>
            </a:r>
          </a:p>
          <a:p>
            <a:r>
              <a:rPr lang="en-US" b="1" u="sng" dirty="0" smtClean="0">
                <a:solidFill>
                  <a:srgbClr val="0070C0"/>
                </a:solidFill>
                <a:latin typeface="Calibri" panose="020F0502020204030204" pitchFamily="34" charset="0"/>
              </a:rPr>
              <a:t>dmlamons@actx.edu</a:t>
            </a:r>
          </a:p>
          <a:p>
            <a:r>
              <a:rPr lang="en-US" dirty="0" smtClean="0">
                <a:latin typeface="Calibri" panose="020F0502020204030204" pitchFamily="34" charset="0"/>
              </a:rPr>
              <a:t>Carol Summers- ELL Coordinator</a:t>
            </a:r>
          </a:p>
          <a:p>
            <a:r>
              <a:rPr lang="en-US" b="1" u="sng" dirty="0" smtClean="0">
                <a:solidFill>
                  <a:srgbClr val="0070C0"/>
                </a:solidFill>
                <a:latin typeface="Calibri" panose="020F0502020204030204" pitchFamily="34" charset="0"/>
              </a:rPr>
              <a:t>cbsummers@actx.edu</a:t>
            </a:r>
          </a:p>
          <a:p>
            <a:r>
              <a:rPr lang="en-US" dirty="0" smtClean="0"/>
              <a:t> </a:t>
            </a:r>
            <a:endParaRPr lang="en-US" dirty="0"/>
          </a:p>
        </p:txBody>
      </p:sp>
      <p:sp>
        <p:nvSpPr>
          <p:cNvPr id="4" name="Title 3"/>
          <p:cNvSpPr>
            <a:spLocks noGrp="1"/>
          </p:cNvSpPr>
          <p:nvPr>
            <p:ph type="title"/>
          </p:nvPr>
        </p:nvSpPr>
        <p:spPr>
          <a:xfrm>
            <a:off x="1219200" y="567071"/>
            <a:ext cx="7620000" cy="1981200"/>
          </a:xfrm>
        </p:spPr>
        <p:txBody>
          <a:bodyPr/>
          <a:lstStyle/>
          <a:p>
            <a:pPr algn="ctr"/>
            <a:r>
              <a:rPr lang="en-US" b="1" dirty="0" smtClean="0">
                <a:solidFill>
                  <a:schemeClr val="tx1"/>
                </a:solidFill>
              </a:rPr>
              <a:t>Thank You</a:t>
            </a:r>
            <a:r>
              <a:rPr lang="en-US" dirty="0" smtClean="0"/>
              <a:t/>
            </a:r>
            <a:br>
              <a:rPr lang="en-US" dirty="0" smtClean="0"/>
            </a:br>
            <a:r>
              <a:rPr lang="en-US" dirty="0" smtClean="0"/>
              <a:t>Adult Education </a:t>
            </a:r>
            <a:endParaRPr lang="en-US" dirty="0"/>
          </a:p>
        </p:txBody>
      </p:sp>
      <p:pic>
        <p:nvPicPr>
          <p:cNvPr id="6" name="Picture 5" title="Amarillo College Logo"/>
          <p:cNvPicPr>
            <a:picLocks noChangeAspect="1"/>
          </p:cNvPicPr>
          <p:nvPr/>
        </p:nvPicPr>
        <p:blipFill>
          <a:blip r:embed="rId2"/>
          <a:stretch>
            <a:fillRect/>
          </a:stretch>
        </p:blipFill>
        <p:spPr>
          <a:xfrm>
            <a:off x="25400" y="1630261"/>
            <a:ext cx="1352901" cy="1836020"/>
          </a:xfrm>
          <a:prstGeom prst="rect">
            <a:avLst/>
          </a:prstGeom>
        </p:spPr>
      </p:pic>
    </p:spTree>
    <p:extLst>
      <p:ext uri="{BB962C8B-B14F-4D97-AF65-F5344CB8AC3E}">
        <p14:creationId xmlns:p14="http://schemas.microsoft.com/office/powerpoint/2010/main" val="31837912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381000"/>
            <a:ext cx="8001000" cy="838200"/>
          </a:xfrm>
        </p:spPr>
        <p:txBody>
          <a:bodyPr/>
          <a:lstStyle/>
          <a:p>
            <a:pPr algn="ctr"/>
            <a:r>
              <a:rPr lang="en-US" b="1" dirty="0" smtClean="0">
                <a:solidFill>
                  <a:srgbClr val="C00000"/>
                </a:solidFill>
              </a:rPr>
              <a:t>Student Selection </a:t>
            </a:r>
            <a:r>
              <a:rPr lang="en-US" b="1" dirty="0" smtClean="0">
                <a:solidFill>
                  <a:schemeClr val="tx1"/>
                </a:solidFill>
              </a:rPr>
              <a:t>Criteria</a:t>
            </a:r>
            <a:endParaRPr lang="en-US" b="1" dirty="0">
              <a:solidFill>
                <a:schemeClr val="tx1"/>
              </a:solidFill>
            </a:endParaRPr>
          </a:p>
        </p:txBody>
      </p:sp>
      <p:sp>
        <p:nvSpPr>
          <p:cNvPr id="5" name="Content Placeholder 4"/>
          <p:cNvSpPr>
            <a:spLocks noGrp="1"/>
          </p:cNvSpPr>
          <p:nvPr>
            <p:ph sz="quarter" idx="1"/>
          </p:nvPr>
        </p:nvSpPr>
        <p:spPr>
          <a:xfrm>
            <a:off x="762000" y="1371600"/>
            <a:ext cx="8153400" cy="4953000"/>
          </a:xfrm>
        </p:spPr>
        <p:txBody>
          <a:bodyPr>
            <a:normAutofit/>
          </a:bodyPr>
          <a:lstStyle/>
          <a:p>
            <a:r>
              <a:rPr lang="en-US" dirty="0" smtClean="0"/>
              <a:t>Survey students</a:t>
            </a:r>
          </a:p>
          <a:p>
            <a:r>
              <a:rPr lang="en-US" dirty="0" smtClean="0"/>
              <a:t>Interview students </a:t>
            </a:r>
          </a:p>
          <a:p>
            <a:pPr lvl="1"/>
            <a:r>
              <a:rPr lang="en-US" dirty="0" smtClean="0"/>
              <a:t>Must obtain a </a:t>
            </a:r>
            <a:r>
              <a:rPr lang="en-US" b="1" dirty="0" smtClean="0">
                <a:solidFill>
                  <a:srgbClr val="C00000"/>
                </a:solidFill>
              </a:rPr>
              <a:t>SS#</a:t>
            </a:r>
          </a:p>
          <a:p>
            <a:pPr lvl="1"/>
            <a:r>
              <a:rPr lang="en-US" b="1" dirty="0" smtClean="0">
                <a:solidFill>
                  <a:srgbClr val="C00000"/>
                </a:solidFill>
              </a:rPr>
              <a:t>Background check </a:t>
            </a:r>
            <a:r>
              <a:rPr lang="en-US" dirty="0" smtClean="0"/>
              <a:t>will be performed</a:t>
            </a:r>
          </a:p>
          <a:p>
            <a:pPr lvl="1"/>
            <a:r>
              <a:rPr lang="en-US" dirty="0" smtClean="0"/>
              <a:t>Inquire about commitment- </a:t>
            </a:r>
            <a:r>
              <a:rPr lang="en-US" b="1" dirty="0" smtClean="0">
                <a:solidFill>
                  <a:srgbClr val="C00000"/>
                </a:solidFill>
              </a:rPr>
              <a:t>1mo, 2mo, 3mo </a:t>
            </a:r>
            <a:r>
              <a:rPr lang="en-US" dirty="0" smtClean="0"/>
              <a:t>etc... </a:t>
            </a:r>
          </a:p>
          <a:p>
            <a:r>
              <a:rPr lang="en-US" dirty="0" smtClean="0"/>
              <a:t>Have students successfully meet state/federal targets- </a:t>
            </a:r>
            <a:r>
              <a:rPr lang="en-US" b="1" dirty="0" smtClean="0">
                <a:solidFill>
                  <a:srgbClr val="C00000"/>
                </a:solidFill>
              </a:rPr>
              <a:t>Progress test</a:t>
            </a:r>
            <a:r>
              <a:rPr lang="en-US" dirty="0" smtClean="0"/>
              <a:t>? </a:t>
            </a:r>
          </a:p>
          <a:p>
            <a:r>
              <a:rPr lang="en-US" dirty="0" smtClean="0"/>
              <a:t>Prepare a presentation about Transition and IET- </a:t>
            </a:r>
            <a:r>
              <a:rPr lang="en-US" b="1" dirty="0" smtClean="0">
                <a:solidFill>
                  <a:srgbClr val="C00000"/>
                </a:solidFill>
              </a:rPr>
              <a:t>be clear   </a:t>
            </a:r>
          </a:p>
        </p:txBody>
      </p:sp>
    </p:spTree>
    <p:extLst>
      <p:ext uri="{BB962C8B-B14F-4D97-AF65-F5344CB8AC3E}">
        <p14:creationId xmlns:p14="http://schemas.microsoft.com/office/powerpoint/2010/main" val="21517597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78667" y="609600"/>
            <a:ext cx="7200900" cy="1040774"/>
          </a:xfrm>
        </p:spPr>
        <p:txBody>
          <a:bodyPr/>
          <a:lstStyle/>
          <a:p>
            <a:pPr algn="ctr"/>
            <a:r>
              <a:rPr lang="en-US" dirty="0" smtClean="0">
                <a:effectLst>
                  <a:outerShdw blurRad="38100" dist="38100" dir="2700000" algn="tl">
                    <a:srgbClr val="000000">
                      <a:alpha val="43137"/>
                    </a:srgbClr>
                  </a:outerShdw>
                </a:effectLst>
              </a:rPr>
              <a:t>Comparisons</a:t>
            </a:r>
            <a:endParaRPr lang="en-US" dirty="0">
              <a:effectLst>
                <a:outerShdw blurRad="38100" dist="38100" dir="2700000" algn="tl">
                  <a:srgbClr val="000000">
                    <a:alpha val="43137"/>
                  </a:srgbClr>
                </a:outerShdw>
              </a:effectLst>
            </a:endParaRPr>
          </a:p>
        </p:txBody>
      </p:sp>
      <p:pic>
        <p:nvPicPr>
          <p:cNvPr id="10" name="Content Placeholder 9" descr="Graphic of growth of hotel industry." title="Screen Shot"/>
          <p:cNvPicPr>
            <a:picLocks noGrp="1" noChangeAspect="1"/>
          </p:cNvPicPr>
          <p:nvPr>
            <p:ph sz="half" idx="1"/>
          </p:nvPr>
        </p:nvPicPr>
        <p:blipFill>
          <a:blip r:embed="rId3"/>
          <a:stretch>
            <a:fillRect/>
          </a:stretch>
        </p:blipFill>
        <p:spPr>
          <a:xfrm>
            <a:off x="804793" y="2057400"/>
            <a:ext cx="3769517" cy="3322750"/>
          </a:xfrm>
          <a:prstGeom prst="rect">
            <a:avLst/>
          </a:prstGeom>
          <a:ln>
            <a:noFill/>
          </a:ln>
          <a:effectLst>
            <a:outerShdw blurRad="190500" algn="tl" rotWithShape="0">
              <a:srgbClr val="000000">
                <a:alpha val="70000"/>
              </a:srgbClr>
            </a:outerShdw>
          </a:effectLst>
        </p:spPr>
      </p:pic>
      <p:pic>
        <p:nvPicPr>
          <p:cNvPr id="11" name="Content Placeholder 10" descr="Hotel industry as growth job sector. Illustrative picture." title="Graphic"/>
          <p:cNvPicPr>
            <a:picLocks noGrp="1" noChangeAspect="1"/>
          </p:cNvPicPr>
          <p:nvPr>
            <p:ph sz="half" idx="2"/>
          </p:nvPr>
        </p:nvPicPr>
        <p:blipFill>
          <a:blip r:embed="rId4"/>
          <a:stretch>
            <a:fillRect/>
          </a:stretch>
        </p:blipFill>
        <p:spPr>
          <a:xfrm>
            <a:off x="4953000" y="2971800"/>
            <a:ext cx="3808547" cy="3322750"/>
          </a:xfrm>
          <a:prstGeom prst="rect">
            <a:avLst/>
          </a:prstGeom>
          <a:ln>
            <a:noFill/>
          </a:ln>
          <a:effectLst>
            <a:outerShdw blurRad="190500" algn="tl" rotWithShape="0">
              <a:srgbClr val="000000">
                <a:alpha val="70000"/>
              </a:srgbClr>
            </a:outerShdw>
          </a:effectLst>
        </p:spPr>
      </p:pic>
      <p:graphicFrame>
        <p:nvGraphicFramePr>
          <p:cNvPr id="2" name="Diagram 1" descr="Arrow" title="Graphic Organizer"/>
          <p:cNvGraphicFramePr/>
          <p:nvPr>
            <p:extLst>
              <p:ext uri="{D42A27DB-BD31-4B8C-83A1-F6EECF244321}">
                <p14:modId xmlns:p14="http://schemas.microsoft.com/office/powerpoint/2010/main" val="2377984838"/>
              </p:ext>
            </p:extLst>
          </p:nvPr>
        </p:nvGraphicFramePr>
        <p:xfrm>
          <a:off x="689766" y="-152713"/>
          <a:ext cx="8059081" cy="2565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TextBox 3"/>
          <p:cNvSpPr txBox="1"/>
          <p:nvPr/>
        </p:nvSpPr>
        <p:spPr>
          <a:xfrm>
            <a:off x="4740419" y="2139043"/>
            <a:ext cx="2138694" cy="369332"/>
          </a:xfrm>
          <a:prstGeom prst="rect">
            <a:avLst/>
          </a:prstGeom>
          <a:noFill/>
        </p:spPr>
        <p:txBody>
          <a:bodyPr wrap="square" rtlCol="0">
            <a:spAutoFit/>
          </a:bodyPr>
          <a:lstStyle/>
          <a:p>
            <a:r>
              <a:rPr lang="en-US" b="1" dirty="0" smtClean="0">
                <a:solidFill>
                  <a:srgbClr val="C00000"/>
                </a:solidFill>
              </a:rPr>
              <a:t>$43.5 Million </a:t>
            </a:r>
            <a:endParaRPr lang="en-US" b="1" dirty="0">
              <a:solidFill>
                <a:srgbClr val="C00000"/>
              </a:solidFill>
            </a:endParaRPr>
          </a:p>
        </p:txBody>
      </p:sp>
      <p:sp>
        <p:nvSpPr>
          <p:cNvPr id="5" name="TextBox 4"/>
          <p:cNvSpPr txBox="1"/>
          <p:nvPr/>
        </p:nvSpPr>
        <p:spPr>
          <a:xfrm>
            <a:off x="6917883" y="2076599"/>
            <a:ext cx="1645274" cy="369332"/>
          </a:xfrm>
          <a:prstGeom prst="rect">
            <a:avLst/>
          </a:prstGeom>
          <a:noFill/>
        </p:spPr>
        <p:txBody>
          <a:bodyPr wrap="square" rtlCol="0">
            <a:spAutoFit/>
          </a:bodyPr>
          <a:lstStyle/>
          <a:p>
            <a:r>
              <a:rPr lang="en-US" b="1" dirty="0" smtClean="0">
                <a:solidFill>
                  <a:srgbClr val="C00000"/>
                </a:solidFill>
              </a:rPr>
              <a:t>$45 Million</a:t>
            </a:r>
            <a:endParaRPr lang="en-US" b="1" dirty="0">
              <a:solidFill>
                <a:srgbClr val="C00000"/>
              </a:solidFill>
            </a:endParaRPr>
          </a:p>
        </p:txBody>
      </p:sp>
    </p:spTree>
    <p:extLst>
      <p:ext uri="{BB962C8B-B14F-4D97-AF65-F5344CB8AC3E}">
        <p14:creationId xmlns:p14="http://schemas.microsoft.com/office/powerpoint/2010/main" val="17112831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68096" y="280416"/>
            <a:ext cx="7613904" cy="938784"/>
          </a:xfrm>
        </p:spPr>
        <p:txBody>
          <a:bodyPr>
            <a:normAutofit fontScale="90000"/>
          </a:bodyPr>
          <a:lstStyle/>
          <a:p>
            <a:pPr algn="ctr"/>
            <a:r>
              <a:rPr lang="en-US" u="sng" dirty="0" smtClean="0"/>
              <a:t>ELL IET </a:t>
            </a:r>
            <a:r>
              <a:rPr lang="en-US" u="sng" dirty="0"/>
              <a:t>Training Occupations</a:t>
            </a:r>
            <a:endParaRPr lang="en-US" dirty="0"/>
          </a:p>
        </p:txBody>
      </p:sp>
      <p:graphicFrame>
        <p:nvGraphicFramePr>
          <p:cNvPr id="8" name="Diagram 7" descr="Training options graphic" title="Graphic Organizer"/>
          <p:cNvGraphicFramePr/>
          <p:nvPr>
            <p:extLst>
              <p:ext uri="{D42A27DB-BD31-4B8C-83A1-F6EECF244321}">
                <p14:modId xmlns:p14="http://schemas.microsoft.com/office/powerpoint/2010/main" val="2142251928"/>
              </p:ext>
            </p:extLst>
          </p:nvPr>
        </p:nvGraphicFramePr>
        <p:xfrm>
          <a:off x="457200" y="1371600"/>
          <a:ext cx="79248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Oval 1" descr="Placed on text for emphasis: Certified Nursing Assistant" title="Oval Graphic"/>
          <p:cNvSpPr/>
          <p:nvPr/>
        </p:nvSpPr>
        <p:spPr>
          <a:xfrm>
            <a:off x="609600" y="3581400"/>
            <a:ext cx="1981200" cy="8382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descr="Oval placed for emphasis on text: Hotel Industry" title="Graphic"/>
          <p:cNvSpPr/>
          <p:nvPr/>
        </p:nvSpPr>
        <p:spPr>
          <a:xfrm>
            <a:off x="5791200" y="3581400"/>
            <a:ext cx="2362200" cy="9144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10531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763000" cy="1066800"/>
          </a:xfrm>
        </p:spPr>
        <p:txBody>
          <a:bodyPr>
            <a:normAutofit fontScale="90000"/>
          </a:bodyPr>
          <a:lstStyle/>
          <a:p>
            <a:pPr algn="ctr"/>
            <a:r>
              <a:rPr lang="en-US" b="1" dirty="0" smtClean="0">
                <a:solidFill>
                  <a:schemeClr val="tx2">
                    <a:lumMod val="50000"/>
                  </a:schemeClr>
                </a:solidFill>
                <a:effectLst>
                  <a:outerShdw blurRad="38100" dist="38100" dir="2700000" algn="tl">
                    <a:srgbClr val="000000">
                      <a:alpha val="43137"/>
                    </a:srgbClr>
                  </a:outerShdw>
                </a:effectLst>
              </a:rPr>
              <a:t/>
            </a:r>
            <a:br>
              <a:rPr lang="en-US" b="1" dirty="0" smtClean="0">
                <a:solidFill>
                  <a:schemeClr val="tx2">
                    <a:lumMod val="50000"/>
                  </a:schemeClr>
                </a:solidFill>
                <a:effectLst>
                  <a:outerShdw blurRad="38100" dist="38100" dir="2700000" algn="tl">
                    <a:srgbClr val="000000">
                      <a:alpha val="43137"/>
                    </a:srgbClr>
                  </a:outerShdw>
                </a:effectLst>
              </a:rPr>
            </a:br>
            <a:r>
              <a:rPr lang="en-US" sz="4000" b="1" u="sng" dirty="0" smtClean="0">
                <a:solidFill>
                  <a:schemeClr val="tx2">
                    <a:lumMod val="50000"/>
                  </a:schemeClr>
                </a:solidFill>
              </a:rPr>
              <a:t>What’s The Purpose of </a:t>
            </a:r>
            <a:r>
              <a:rPr lang="en-US" sz="4000" b="1" u="sng" dirty="0" smtClean="0">
                <a:solidFill>
                  <a:srgbClr val="C00000"/>
                </a:solidFill>
              </a:rPr>
              <a:t>Transition</a:t>
            </a:r>
            <a:endParaRPr lang="en-US" sz="4000" b="1" u="sng" dirty="0">
              <a:solidFill>
                <a:schemeClr val="tx2">
                  <a:lumMod val="50000"/>
                </a:schemeClr>
              </a:solidFill>
            </a:endParaRPr>
          </a:p>
        </p:txBody>
      </p:sp>
      <p:sp>
        <p:nvSpPr>
          <p:cNvPr id="3" name="Content Placeholder 2"/>
          <p:cNvSpPr>
            <a:spLocks noGrp="1"/>
          </p:cNvSpPr>
          <p:nvPr>
            <p:ph idx="1"/>
          </p:nvPr>
        </p:nvSpPr>
        <p:spPr>
          <a:xfrm>
            <a:off x="990600" y="1752600"/>
            <a:ext cx="7543800" cy="4191000"/>
          </a:xfrm>
        </p:spPr>
        <p:txBody>
          <a:bodyPr>
            <a:normAutofit fontScale="92500"/>
          </a:bodyPr>
          <a:lstStyle/>
          <a:p>
            <a:r>
              <a:rPr lang="en-US" sz="2800" b="1" dirty="0" smtClean="0"/>
              <a:t>Produce better prepared students</a:t>
            </a:r>
          </a:p>
          <a:p>
            <a:r>
              <a:rPr lang="en-US" sz="2800" b="1" dirty="0" smtClean="0"/>
              <a:t>Reduce student failure rates  </a:t>
            </a:r>
            <a:endParaRPr lang="en-US" sz="2800" b="1" dirty="0"/>
          </a:p>
          <a:p>
            <a:r>
              <a:rPr lang="en-US" sz="2800" b="1" dirty="0" smtClean="0"/>
              <a:t>Accelerate student completion to certificate or degree </a:t>
            </a:r>
          </a:p>
          <a:p>
            <a:r>
              <a:rPr lang="en-US" sz="2800" b="1" dirty="0" smtClean="0"/>
              <a:t>Limit students from tapping into financial aid too soon for a remedial course </a:t>
            </a:r>
          </a:p>
          <a:p>
            <a:r>
              <a:rPr lang="en-US" sz="2800" b="1" dirty="0" smtClean="0"/>
              <a:t>Meet AEL transition/IET state and federal targets- </a:t>
            </a:r>
            <a:r>
              <a:rPr lang="en-US" sz="2800" b="1" dirty="0" smtClean="0">
                <a:solidFill>
                  <a:srgbClr val="C00000"/>
                </a:solidFill>
              </a:rPr>
              <a:t>is the Icing on the CAKE </a:t>
            </a:r>
          </a:p>
        </p:txBody>
      </p:sp>
    </p:spTree>
    <p:extLst>
      <p:ext uri="{BB962C8B-B14F-4D97-AF65-F5344CB8AC3E}">
        <p14:creationId xmlns:p14="http://schemas.microsoft.com/office/powerpoint/2010/main" val="7916930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85800" y="768117"/>
            <a:ext cx="6859787" cy="571649"/>
          </a:xfrm>
        </p:spPr>
        <p:txBody>
          <a:bodyPr>
            <a:normAutofit fontScale="90000"/>
          </a:bodyPr>
          <a:lstStyle/>
          <a:p>
            <a:r>
              <a:rPr lang="en-US" sz="3601" b="1" dirty="0" smtClean="0">
                <a:solidFill>
                  <a:srgbClr val="C00000"/>
                </a:solidFill>
                <a:effectLst>
                  <a:outerShdw blurRad="38100" dist="38100" dir="2700000" algn="tl">
                    <a:srgbClr val="000000">
                      <a:alpha val="43137"/>
                    </a:srgbClr>
                  </a:outerShdw>
                </a:effectLst>
              </a:rPr>
              <a:t>Example of Common </a:t>
            </a:r>
            <a:r>
              <a:rPr lang="en-US" sz="3601" b="1" dirty="0">
                <a:solidFill>
                  <a:srgbClr val="C00000"/>
                </a:solidFill>
                <a:effectLst>
                  <a:outerShdw blurRad="38100" dist="38100" dir="2700000" algn="tl">
                    <a:srgbClr val="000000">
                      <a:alpha val="43137"/>
                    </a:srgbClr>
                  </a:outerShdw>
                </a:effectLst>
              </a:rPr>
              <a:t>Student</a:t>
            </a:r>
          </a:p>
        </p:txBody>
      </p:sp>
      <p:graphicFrame>
        <p:nvGraphicFramePr>
          <p:cNvPr id="10" name="Content Placeholder 9" descr="Frustrated Student " title="Graphic Organizaer"/>
          <p:cNvGraphicFramePr>
            <a:graphicFrameLocks noGrp="1"/>
          </p:cNvGraphicFramePr>
          <p:nvPr>
            <p:ph idx="1"/>
            <p:extLst>
              <p:ext uri="{D42A27DB-BD31-4B8C-83A1-F6EECF244321}">
                <p14:modId xmlns:p14="http://schemas.microsoft.com/office/powerpoint/2010/main" val="1023104253"/>
              </p:ext>
            </p:extLst>
          </p:nvPr>
        </p:nvGraphicFramePr>
        <p:xfrm>
          <a:off x="525781" y="1371600"/>
          <a:ext cx="8403238" cy="46303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Frustrated Student cartoon figure" title="Photo"/>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4400" y="2057400"/>
            <a:ext cx="3813000" cy="3628995"/>
          </a:xfrm>
          <a:prstGeom prst="rect">
            <a:avLst/>
          </a:prstGeom>
        </p:spPr>
      </p:pic>
    </p:spTree>
    <p:extLst>
      <p:ext uri="{BB962C8B-B14F-4D97-AF65-F5344CB8AC3E}">
        <p14:creationId xmlns:p14="http://schemas.microsoft.com/office/powerpoint/2010/main" val="23348817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resentation_2">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9E31AC6-CC33-4EA4-9EEC-63573E42B18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Waveform</Template>
  <TotalTime>1696</TotalTime>
  <Words>1973</Words>
  <Application>Microsoft Office PowerPoint</Application>
  <PresentationFormat>On-screen Show (4:3)</PresentationFormat>
  <Paragraphs>508</Paragraphs>
  <Slides>40</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 Unicode MS</vt:lpstr>
      <vt:lpstr>Calibri</vt:lpstr>
      <vt:lpstr>Georgia</vt:lpstr>
      <vt:lpstr>Symbol</vt:lpstr>
      <vt:lpstr>Wingdings</vt:lpstr>
      <vt:lpstr>Wingdings 2</vt:lpstr>
      <vt:lpstr>presentation_2</vt:lpstr>
      <vt:lpstr>Implementing ELL Career Pathway Programs</vt:lpstr>
      <vt:lpstr> Mission Statement-</vt:lpstr>
      <vt:lpstr>ELL Selection-IET Courses &amp; Students </vt:lpstr>
      <vt:lpstr>Career Pathway- IET Selection </vt:lpstr>
      <vt:lpstr>Student Selection Criteria</vt:lpstr>
      <vt:lpstr>Comparisons</vt:lpstr>
      <vt:lpstr>ELL IET Training Occupations</vt:lpstr>
      <vt:lpstr> What’s The Purpose of Transition</vt:lpstr>
      <vt:lpstr>Example of Common Student</vt:lpstr>
      <vt:lpstr>Transition Student </vt:lpstr>
      <vt:lpstr>Transitions SUCCESS</vt:lpstr>
      <vt:lpstr>On Ramp - Transition IET </vt:lpstr>
      <vt:lpstr>On-Ramp Courses- Transition Course</vt:lpstr>
      <vt:lpstr> On-Ramp Course- Workforce    </vt:lpstr>
      <vt:lpstr>On-Ramp Course- Digital Literacy   </vt:lpstr>
      <vt:lpstr>On-Ramp Course- Digital Literacy   </vt:lpstr>
      <vt:lpstr>On-Ramp Course- Digital Literacy   </vt:lpstr>
      <vt:lpstr>On-Ramp Course- College Ready   </vt:lpstr>
      <vt:lpstr>On-Ramp Course-College Resources </vt:lpstr>
      <vt:lpstr>Contextualizing is Key- IET</vt:lpstr>
      <vt:lpstr>Partnering Support Class- IET</vt:lpstr>
      <vt:lpstr>IET Support &amp; Integration    </vt:lpstr>
      <vt:lpstr>Professional Development </vt:lpstr>
      <vt:lpstr>What Scholarship   Opportunities Are Available?</vt:lpstr>
      <vt:lpstr>Funding Sources ➨ Student Success &amp; Completions</vt:lpstr>
      <vt:lpstr>Prerequisites for Accelerate TX Funding- </vt:lpstr>
      <vt:lpstr>Why Level I Certificate Program? </vt:lpstr>
      <vt:lpstr>HS Diploma/GED VS Certificate </vt:lpstr>
      <vt:lpstr> AC- Level I Certificates </vt:lpstr>
      <vt:lpstr>Adult Education ELL IET Success</vt:lpstr>
      <vt:lpstr>Breaking Tradition at the State Level= &gt;Diversity </vt:lpstr>
      <vt:lpstr>Updates- Current Results </vt:lpstr>
      <vt:lpstr>Current- ELL IET </vt:lpstr>
      <vt:lpstr>English Language Learners (ELL) Pilot 2015/2016- Hospitality/Food  IET </vt:lpstr>
      <vt:lpstr>CNA Cohort </vt:lpstr>
      <vt:lpstr>-EL Civics Pilot 2015/2016- CNA IET </vt:lpstr>
      <vt:lpstr>Don’t you want to know?</vt:lpstr>
      <vt:lpstr>Innovation- Is Happening</vt:lpstr>
      <vt:lpstr>Areas For Growth</vt:lpstr>
      <vt:lpstr>Thank You Adult Education </vt:lpstr>
    </vt:vector>
  </TitlesOfParts>
  <Company>Amarillo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Implementing ESL Career Pathway Programs</dc:title>
  <dc:creator>Michelle Lamons</dc:creator>
  <cp:lastModifiedBy>Goyco, Jorge A</cp:lastModifiedBy>
  <cp:revision>121</cp:revision>
  <cp:lastPrinted>2016-09-11T21:51:36Z</cp:lastPrinted>
  <dcterms:created xsi:type="dcterms:W3CDTF">2016-05-17T02:23:58Z</dcterms:created>
  <dcterms:modified xsi:type="dcterms:W3CDTF">2018-04-19T20:18:56Z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TC102282709990</vt:lpwstr>
  </property>
</Properties>
</file>