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31" r:id="rId5"/>
    <p:sldMasterId id="2147483743" r:id="rId6"/>
  </p:sldMasterIdLst>
  <p:notesMasterIdLst>
    <p:notesMasterId r:id="rId28"/>
  </p:notesMasterIdLst>
  <p:sldIdLst>
    <p:sldId id="257" r:id="rId7"/>
    <p:sldId id="352" r:id="rId8"/>
    <p:sldId id="265" r:id="rId9"/>
    <p:sldId id="266" r:id="rId10"/>
    <p:sldId id="263" r:id="rId11"/>
    <p:sldId id="272" r:id="rId12"/>
    <p:sldId id="264" r:id="rId13"/>
    <p:sldId id="267" r:id="rId14"/>
    <p:sldId id="271" r:id="rId15"/>
    <p:sldId id="268" r:id="rId16"/>
    <p:sldId id="350" r:id="rId17"/>
    <p:sldId id="351" r:id="rId18"/>
    <p:sldId id="270" r:id="rId19"/>
    <p:sldId id="260" r:id="rId20"/>
    <p:sldId id="261" r:id="rId21"/>
    <p:sldId id="256" r:id="rId22"/>
    <p:sldId id="353" r:id="rId23"/>
    <p:sldId id="258" r:id="rId24"/>
    <p:sldId id="259" r:id="rId25"/>
    <p:sldId id="354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6D"/>
    <a:srgbClr val="FFE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11680-CA62-4AE2-A261-D8B34C8A3D0E}" v="49" dt="2020-02-05T03:48:30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>
      <p:cViewPr varScale="1">
        <p:scale>
          <a:sx n="58" d="100"/>
          <a:sy n="58" d="100"/>
        </p:scale>
        <p:origin x="5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540DD-F8B7-4124-91BB-3957AED5DA6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7C8DD0-8F1B-46DC-9986-2A7310A6A32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TWC AEL Reentry Services: Veronica Moore</a:t>
          </a:r>
          <a:endParaRPr lang="en-US" dirty="0">
            <a:solidFill>
              <a:schemeClr val="bg1"/>
            </a:solidFill>
          </a:endParaRPr>
        </a:p>
      </dgm:t>
    </dgm:pt>
    <dgm:pt modelId="{BA45AFA9-3B64-40E2-A5E3-6FA93FAC76CD}" type="parTrans" cxnId="{17F2A3AC-745D-4076-BFD3-9E80C3533B92}">
      <dgm:prSet/>
      <dgm:spPr/>
      <dgm:t>
        <a:bodyPr/>
        <a:lstStyle/>
        <a:p>
          <a:endParaRPr lang="en-US"/>
        </a:p>
      </dgm:t>
    </dgm:pt>
    <dgm:pt modelId="{55393CBA-E4E7-4858-917E-3C7BD1EB8E11}" type="sibTrans" cxnId="{17F2A3AC-745D-4076-BFD3-9E80C3533B92}">
      <dgm:prSet/>
      <dgm:spPr/>
      <dgm:t>
        <a:bodyPr/>
        <a:lstStyle/>
        <a:p>
          <a:endParaRPr lang="en-US"/>
        </a:p>
      </dgm:t>
    </dgm:pt>
    <dgm:pt modelId="{43573D2C-A86B-40BC-98EB-284482B63149}">
      <dgm:prSet/>
      <dgm:spPr/>
      <dgm:t>
        <a:bodyPr/>
        <a:lstStyle/>
        <a:p>
          <a:r>
            <a:rPr lang="en-US" b="1" dirty="0"/>
            <a:t>Understanding the Reentry Education Model</a:t>
          </a:r>
        </a:p>
      </dgm:t>
    </dgm:pt>
    <dgm:pt modelId="{ED0026A2-5DFC-4D1C-8E08-156D2E46B1CF}" type="parTrans" cxnId="{CD12EF95-09B7-482D-8FAC-B325BA48D88A}">
      <dgm:prSet/>
      <dgm:spPr/>
      <dgm:t>
        <a:bodyPr/>
        <a:lstStyle/>
        <a:p>
          <a:endParaRPr lang="en-US"/>
        </a:p>
      </dgm:t>
    </dgm:pt>
    <dgm:pt modelId="{4DF89190-44E1-485E-BD0C-8A54A0FA7A7B}" type="sibTrans" cxnId="{CD12EF95-09B7-482D-8FAC-B325BA48D88A}">
      <dgm:prSet/>
      <dgm:spPr/>
      <dgm:t>
        <a:bodyPr/>
        <a:lstStyle/>
        <a:p>
          <a:endParaRPr lang="en-US"/>
        </a:p>
      </dgm:t>
    </dgm:pt>
    <dgm:pt modelId="{E22A5731-AF71-48D0-9089-3899AD82193C}">
      <dgm:prSet/>
      <dgm:spPr/>
      <dgm:t>
        <a:bodyPr/>
        <a:lstStyle/>
        <a:p>
          <a:r>
            <a:rPr lang="en-US" b="1" dirty="0"/>
            <a:t>7 Reentry Education Frameworks</a:t>
          </a:r>
        </a:p>
      </dgm:t>
    </dgm:pt>
    <dgm:pt modelId="{9F5DE88F-DFE3-43C8-94BE-B44B87D83045}" type="parTrans" cxnId="{F10512F0-EF15-4CCE-AEC2-C52CAFFF2A8E}">
      <dgm:prSet/>
      <dgm:spPr/>
      <dgm:t>
        <a:bodyPr/>
        <a:lstStyle/>
        <a:p>
          <a:endParaRPr lang="en-US"/>
        </a:p>
      </dgm:t>
    </dgm:pt>
    <dgm:pt modelId="{62739931-20C1-4676-A01B-CD176D4E5CAD}" type="sibTrans" cxnId="{F10512F0-EF15-4CCE-AEC2-C52CAFFF2A8E}">
      <dgm:prSet/>
      <dgm:spPr/>
      <dgm:t>
        <a:bodyPr/>
        <a:lstStyle/>
        <a:p>
          <a:endParaRPr lang="en-US"/>
        </a:p>
      </dgm:t>
    </dgm:pt>
    <dgm:pt modelId="{6D8B9456-D8B6-4E13-A233-98F84246BDD1}">
      <dgm:prSet/>
      <dgm:spPr/>
      <dgm:t>
        <a:bodyPr/>
        <a:lstStyle/>
        <a:p>
          <a:r>
            <a:rPr lang="en-US" b="1" dirty="0"/>
            <a:t>WIOA Title II Allowable Activities for AEL Under Corrections 225</a:t>
          </a:r>
        </a:p>
      </dgm:t>
    </dgm:pt>
    <dgm:pt modelId="{4A59A49B-5243-4D72-A921-869C1284E409}" type="parTrans" cxnId="{9F414441-0720-40E2-BD95-CCB3B906F729}">
      <dgm:prSet/>
      <dgm:spPr/>
      <dgm:t>
        <a:bodyPr/>
        <a:lstStyle/>
        <a:p>
          <a:endParaRPr lang="en-US"/>
        </a:p>
      </dgm:t>
    </dgm:pt>
    <dgm:pt modelId="{5D5CF25D-1EB4-4A1A-AE70-C0DA488DD3A2}" type="sibTrans" cxnId="{9F414441-0720-40E2-BD95-CCB3B906F729}">
      <dgm:prSet/>
      <dgm:spPr/>
      <dgm:t>
        <a:bodyPr/>
        <a:lstStyle/>
        <a:p>
          <a:endParaRPr lang="en-US"/>
        </a:p>
      </dgm:t>
    </dgm:pt>
    <dgm:pt modelId="{E71FD2D8-F6A0-40B2-A6BE-4514486B38E1}">
      <dgm:prSet/>
      <dgm:spPr/>
      <dgm:t>
        <a:bodyPr/>
        <a:lstStyle/>
        <a:p>
          <a:r>
            <a:rPr lang="en-US" b="1" dirty="0"/>
            <a:t>Reentry Defined</a:t>
          </a:r>
        </a:p>
      </dgm:t>
    </dgm:pt>
    <dgm:pt modelId="{E00CF013-F5F3-4701-8B5F-A195E14ED953}" type="parTrans" cxnId="{24048E07-3BFA-4910-9F0D-519B5462DD74}">
      <dgm:prSet/>
      <dgm:spPr/>
      <dgm:t>
        <a:bodyPr/>
        <a:lstStyle/>
        <a:p>
          <a:endParaRPr lang="en-US"/>
        </a:p>
      </dgm:t>
    </dgm:pt>
    <dgm:pt modelId="{366B40F6-2F67-426C-A040-E2176EADF0A1}" type="sibTrans" cxnId="{24048E07-3BFA-4910-9F0D-519B5462DD74}">
      <dgm:prSet/>
      <dgm:spPr/>
      <dgm:t>
        <a:bodyPr/>
        <a:lstStyle/>
        <a:p>
          <a:endParaRPr lang="en-US"/>
        </a:p>
      </dgm:t>
    </dgm:pt>
    <dgm:pt modelId="{8D062E03-CCB2-4D4D-BC12-1183F81034F6}">
      <dgm:prSet/>
      <dgm:spPr/>
      <dgm:t>
        <a:bodyPr/>
        <a:lstStyle/>
        <a:p>
          <a:r>
            <a:rPr lang="en-US" b="1" dirty="0"/>
            <a:t>Reentry and Post-Release Services</a:t>
          </a:r>
        </a:p>
      </dgm:t>
    </dgm:pt>
    <dgm:pt modelId="{4694DA0D-106D-49DB-9031-94C82035B46C}" type="parTrans" cxnId="{0C046B5A-7607-4530-AAF2-5688DA5C3C1E}">
      <dgm:prSet/>
      <dgm:spPr/>
      <dgm:t>
        <a:bodyPr/>
        <a:lstStyle/>
        <a:p>
          <a:endParaRPr lang="en-US"/>
        </a:p>
      </dgm:t>
    </dgm:pt>
    <dgm:pt modelId="{75F4EE8D-EFB6-426B-AF9B-8648129ED6C2}" type="sibTrans" cxnId="{0C046B5A-7607-4530-AAF2-5688DA5C3C1E}">
      <dgm:prSet/>
      <dgm:spPr/>
      <dgm:t>
        <a:bodyPr/>
        <a:lstStyle/>
        <a:p>
          <a:endParaRPr lang="en-US"/>
        </a:p>
      </dgm:t>
    </dgm:pt>
    <dgm:pt modelId="{F5E4B1F2-647B-44CF-BECC-EAEDE41D1291}">
      <dgm:prSet/>
      <dgm:spPr/>
      <dgm:t>
        <a:bodyPr/>
        <a:lstStyle/>
        <a:p>
          <a:r>
            <a:rPr lang="en-US" b="1" dirty="0"/>
            <a:t>Non-Allowed Activities </a:t>
          </a:r>
        </a:p>
      </dgm:t>
    </dgm:pt>
    <dgm:pt modelId="{9A5F065F-E397-4340-A050-F29C0F09248E}" type="parTrans" cxnId="{57F700ED-BBA3-4C54-B789-4D1A18B10D9F}">
      <dgm:prSet/>
      <dgm:spPr/>
      <dgm:t>
        <a:bodyPr/>
        <a:lstStyle/>
        <a:p>
          <a:endParaRPr lang="en-US"/>
        </a:p>
      </dgm:t>
    </dgm:pt>
    <dgm:pt modelId="{F1368C5F-F1A9-469B-AEF8-8B5D618E1583}" type="sibTrans" cxnId="{57F700ED-BBA3-4C54-B789-4D1A18B10D9F}">
      <dgm:prSet/>
      <dgm:spPr/>
      <dgm:t>
        <a:bodyPr/>
        <a:lstStyle/>
        <a:p>
          <a:endParaRPr lang="en-US"/>
        </a:p>
      </dgm:t>
    </dgm:pt>
    <dgm:pt modelId="{62B10C17-DBC2-4668-A69C-D2A0F83575A2}">
      <dgm:prSet/>
      <dgm:spPr/>
      <dgm:t>
        <a:bodyPr/>
        <a:lstStyle/>
        <a:p>
          <a:r>
            <a:rPr lang="en-US" b="1" dirty="0"/>
            <a:t>Getting Started in Reentry Corrections</a:t>
          </a:r>
        </a:p>
      </dgm:t>
    </dgm:pt>
    <dgm:pt modelId="{5EF728B9-42DC-42DF-9368-C141E85DEFAC}" type="parTrans" cxnId="{F2E4CD1E-F0DA-431F-9F00-0AC373496C45}">
      <dgm:prSet/>
      <dgm:spPr/>
      <dgm:t>
        <a:bodyPr/>
        <a:lstStyle/>
        <a:p>
          <a:endParaRPr lang="en-US"/>
        </a:p>
      </dgm:t>
    </dgm:pt>
    <dgm:pt modelId="{CA1AFF6C-D10C-4507-8D20-023F22EE3CC2}" type="sibTrans" cxnId="{F2E4CD1E-F0DA-431F-9F00-0AC373496C45}">
      <dgm:prSet/>
      <dgm:spPr/>
      <dgm:t>
        <a:bodyPr/>
        <a:lstStyle/>
        <a:p>
          <a:endParaRPr lang="en-US"/>
        </a:p>
      </dgm:t>
    </dgm:pt>
    <dgm:pt modelId="{DB990311-0F4C-4B57-AE4C-163169E9757A}">
      <dgm:prSet/>
      <dgm:spPr/>
      <dgm:t>
        <a:bodyPr/>
        <a:lstStyle/>
        <a:p>
          <a:r>
            <a:rPr lang="en-US" b="1" dirty="0"/>
            <a:t>Reentry Tool Kit</a:t>
          </a:r>
        </a:p>
      </dgm:t>
    </dgm:pt>
    <dgm:pt modelId="{2192FBD9-BBAE-4540-AB54-88E8C125E1C5}" type="parTrans" cxnId="{6C8E556E-E595-4675-9E48-B897B293E31D}">
      <dgm:prSet/>
      <dgm:spPr/>
      <dgm:t>
        <a:bodyPr/>
        <a:lstStyle/>
        <a:p>
          <a:endParaRPr lang="en-US"/>
        </a:p>
      </dgm:t>
    </dgm:pt>
    <dgm:pt modelId="{4B1EA5A9-F96C-4912-B0BF-3BC9D2EF4C68}" type="sibTrans" cxnId="{6C8E556E-E595-4675-9E48-B897B293E31D}">
      <dgm:prSet/>
      <dgm:spPr/>
      <dgm:t>
        <a:bodyPr/>
        <a:lstStyle/>
        <a:p>
          <a:endParaRPr lang="en-US"/>
        </a:p>
      </dgm:t>
    </dgm:pt>
    <dgm:pt modelId="{F1581ABF-E5AD-4B39-83D8-61F8581DDCDA}">
      <dgm:prSet/>
      <dgm:spPr/>
      <dgm:t>
        <a:bodyPr/>
        <a:lstStyle/>
        <a:p>
          <a:r>
            <a:rPr lang="en-US" b="1" dirty="0"/>
            <a:t>Reentry Corrections and Transitions-Lee College: Brandon L. Warren</a:t>
          </a:r>
          <a:endParaRPr lang="en-US" dirty="0"/>
        </a:p>
      </dgm:t>
    </dgm:pt>
    <dgm:pt modelId="{82A513D6-2B69-4C3D-8512-E010C3A83DE0}" type="parTrans" cxnId="{625DA725-B7EC-46D1-8CC9-3C42DC82AFE7}">
      <dgm:prSet/>
      <dgm:spPr/>
      <dgm:t>
        <a:bodyPr/>
        <a:lstStyle/>
        <a:p>
          <a:endParaRPr lang="en-US"/>
        </a:p>
      </dgm:t>
    </dgm:pt>
    <dgm:pt modelId="{99D5DAB0-A747-4CC7-A894-6BC311CE6E3D}" type="sibTrans" cxnId="{625DA725-B7EC-46D1-8CC9-3C42DC82AFE7}">
      <dgm:prSet/>
      <dgm:spPr/>
      <dgm:t>
        <a:bodyPr/>
        <a:lstStyle/>
        <a:p>
          <a:endParaRPr lang="en-US"/>
        </a:p>
      </dgm:t>
    </dgm:pt>
    <dgm:pt modelId="{C646A0C8-1FE9-40C7-9BC8-ECF8C8D1529D}">
      <dgm:prSet/>
      <dgm:spPr/>
      <dgm:t>
        <a:bodyPr/>
        <a:lstStyle/>
        <a:p>
          <a:r>
            <a:rPr lang="en-US" b="1" dirty="0"/>
            <a:t>Reentry Corrections Services –Victoria College: Tiffany Johnson</a:t>
          </a:r>
          <a:endParaRPr lang="en-US" dirty="0"/>
        </a:p>
      </dgm:t>
    </dgm:pt>
    <dgm:pt modelId="{CFE7A793-156C-4005-B6E8-82E01B4A369C}" type="parTrans" cxnId="{D91AFF75-3385-401A-BF91-14CE65491D2A}">
      <dgm:prSet/>
      <dgm:spPr/>
      <dgm:t>
        <a:bodyPr/>
        <a:lstStyle/>
        <a:p>
          <a:endParaRPr lang="en-US"/>
        </a:p>
      </dgm:t>
    </dgm:pt>
    <dgm:pt modelId="{A2270664-D645-412F-8CE0-89022B017956}" type="sibTrans" cxnId="{D91AFF75-3385-401A-BF91-14CE65491D2A}">
      <dgm:prSet/>
      <dgm:spPr/>
      <dgm:t>
        <a:bodyPr/>
        <a:lstStyle/>
        <a:p>
          <a:endParaRPr lang="en-US"/>
        </a:p>
      </dgm:t>
    </dgm:pt>
    <dgm:pt modelId="{B4BF7E45-AC81-4C59-86FA-A3FF80DCB3EF}">
      <dgm:prSet/>
      <dgm:spPr/>
      <dgm:t>
        <a:bodyPr/>
        <a:lstStyle/>
        <a:p>
          <a:r>
            <a:rPr lang="en-US" b="1" dirty="0"/>
            <a:t>Role as a Transitions Specialist </a:t>
          </a:r>
        </a:p>
      </dgm:t>
    </dgm:pt>
    <dgm:pt modelId="{3183894B-7C4B-4A6B-8500-EC82903E3EAA}" type="parTrans" cxnId="{6112B378-A248-434E-A9D0-F201026F6D39}">
      <dgm:prSet/>
      <dgm:spPr/>
      <dgm:t>
        <a:bodyPr/>
        <a:lstStyle/>
        <a:p>
          <a:endParaRPr lang="en-US"/>
        </a:p>
      </dgm:t>
    </dgm:pt>
    <dgm:pt modelId="{F87B276A-20D3-45E5-87A7-06821DF30B1C}" type="sibTrans" cxnId="{6112B378-A248-434E-A9D0-F201026F6D39}">
      <dgm:prSet/>
      <dgm:spPr/>
      <dgm:t>
        <a:bodyPr/>
        <a:lstStyle/>
        <a:p>
          <a:endParaRPr lang="en-US"/>
        </a:p>
      </dgm:t>
    </dgm:pt>
    <dgm:pt modelId="{2C45622B-25FF-46B1-9518-7240F20D33E5}">
      <dgm:prSet/>
      <dgm:spPr/>
      <dgm:t>
        <a:bodyPr/>
        <a:lstStyle/>
        <a:p>
          <a:r>
            <a:rPr lang="en-US" b="1" dirty="0"/>
            <a:t>Challenges of Reentry </a:t>
          </a:r>
        </a:p>
      </dgm:t>
    </dgm:pt>
    <dgm:pt modelId="{CDD36EED-67A6-48F0-98EC-AA865C20CAAB}" type="parTrans" cxnId="{BE5F2220-CE7F-4714-9B93-63BE8F60302C}">
      <dgm:prSet/>
      <dgm:spPr/>
      <dgm:t>
        <a:bodyPr/>
        <a:lstStyle/>
        <a:p>
          <a:endParaRPr lang="en-US"/>
        </a:p>
      </dgm:t>
    </dgm:pt>
    <dgm:pt modelId="{2297D782-EC67-4B92-A894-F5135C9DE3F1}" type="sibTrans" cxnId="{BE5F2220-CE7F-4714-9B93-63BE8F60302C}">
      <dgm:prSet/>
      <dgm:spPr/>
      <dgm:t>
        <a:bodyPr/>
        <a:lstStyle/>
        <a:p>
          <a:endParaRPr lang="en-US"/>
        </a:p>
      </dgm:t>
    </dgm:pt>
    <dgm:pt modelId="{86886B73-3811-49A3-A1BC-AC8F185610AE}">
      <dgm:prSet/>
      <dgm:spPr/>
      <dgm:t>
        <a:bodyPr/>
        <a:lstStyle/>
        <a:p>
          <a:r>
            <a:rPr lang="en-US" b="1" dirty="0"/>
            <a:t>Best Practices when assisting Justice Involved Individual’s Success</a:t>
          </a:r>
        </a:p>
      </dgm:t>
    </dgm:pt>
    <dgm:pt modelId="{D9A14D18-65F3-4592-B05F-14168E390CA7}" type="parTrans" cxnId="{2625A79D-8486-4351-9691-54C161F83C2A}">
      <dgm:prSet/>
      <dgm:spPr/>
      <dgm:t>
        <a:bodyPr/>
        <a:lstStyle/>
        <a:p>
          <a:endParaRPr lang="en-US"/>
        </a:p>
      </dgm:t>
    </dgm:pt>
    <dgm:pt modelId="{DBAF5D97-9B0D-43C7-9BF0-693E200E7037}" type="sibTrans" cxnId="{2625A79D-8486-4351-9691-54C161F83C2A}">
      <dgm:prSet/>
      <dgm:spPr/>
      <dgm:t>
        <a:bodyPr/>
        <a:lstStyle/>
        <a:p>
          <a:endParaRPr lang="en-US"/>
        </a:p>
      </dgm:t>
    </dgm:pt>
    <dgm:pt modelId="{052FD776-B6F5-448C-9536-FF4C6392249A}">
      <dgm:prSet/>
      <dgm:spPr/>
      <dgm:t>
        <a:bodyPr/>
        <a:lstStyle/>
        <a:p>
          <a:r>
            <a:rPr lang="en-US" b="1" dirty="0"/>
            <a:t>Reentry Services Provided</a:t>
          </a:r>
        </a:p>
      </dgm:t>
    </dgm:pt>
    <dgm:pt modelId="{83422803-BE01-4DE5-A836-8D23B5CB6F35}" type="parTrans" cxnId="{1BBCA45F-41AD-47F3-9B90-C26C5592C404}">
      <dgm:prSet/>
      <dgm:spPr/>
      <dgm:t>
        <a:bodyPr/>
        <a:lstStyle/>
        <a:p>
          <a:endParaRPr lang="en-US"/>
        </a:p>
      </dgm:t>
    </dgm:pt>
    <dgm:pt modelId="{51AC2622-7753-4679-814A-CF3A93BE7EAE}" type="sibTrans" cxnId="{1BBCA45F-41AD-47F3-9B90-C26C5592C404}">
      <dgm:prSet/>
      <dgm:spPr/>
      <dgm:t>
        <a:bodyPr/>
        <a:lstStyle/>
        <a:p>
          <a:endParaRPr lang="en-US"/>
        </a:p>
      </dgm:t>
    </dgm:pt>
    <dgm:pt modelId="{9963DBC4-F4FA-477F-9CBF-EE869E099716}">
      <dgm:prSet/>
      <dgm:spPr/>
      <dgm:t>
        <a:bodyPr/>
        <a:lstStyle/>
        <a:p>
          <a:r>
            <a:rPr lang="en-US" b="1" dirty="0"/>
            <a:t>Things to understand as a Provider</a:t>
          </a:r>
        </a:p>
      </dgm:t>
    </dgm:pt>
    <dgm:pt modelId="{DECAE93E-A208-4E99-80DC-A04C5E7D4A30}" type="parTrans" cxnId="{7ACF5AF1-B1BB-448C-806E-22ABE67A63CF}">
      <dgm:prSet/>
      <dgm:spPr/>
      <dgm:t>
        <a:bodyPr/>
        <a:lstStyle/>
        <a:p>
          <a:endParaRPr lang="en-US"/>
        </a:p>
      </dgm:t>
    </dgm:pt>
    <dgm:pt modelId="{B0CC4841-EA78-426A-AAE6-F5FC76C0F7BE}" type="sibTrans" cxnId="{7ACF5AF1-B1BB-448C-806E-22ABE67A63CF}">
      <dgm:prSet/>
      <dgm:spPr/>
      <dgm:t>
        <a:bodyPr/>
        <a:lstStyle/>
        <a:p>
          <a:endParaRPr lang="en-US"/>
        </a:p>
      </dgm:t>
    </dgm:pt>
    <dgm:pt modelId="{F5E581DA-78D4-4D09-A9B5-D1B2B5EA578C}">
      <dgm:prSet/>
      <dgm:spPr/>
      <dgm:t>
        <a:bodyPr/>
        <a:lstStyle/>
        <a:p>
          <a:r>
            <a:rPr lang="en-US" b="1" dirty="0"/>
            <a:t>Challenges and Best Practices </a:t>
          </a:r>
        </a:p>
      </dgm:t>
    </dgm:pt>
    <dgm:pt modelId="{E4E030FC-099C-4184-B25A-1D7B9399EFAF}" type="parTrans" cxnId="{058AE8B2-93B7-4789-8B85-33104EBFB0C0}">
      <dgm:prSet/>
      <dgm:spPr/>
      <dgm:t>
        <a:bodyPr/>
        <a:lstStyle/>
        <a:p>
          <a:endParaRPr lang="en-US"/>
        </a:p>
      </dgm:t>
    </dgm:pt>
    <dgm:pt modelId="{EB07E06B-A446-47EF-8052-797747F17A13}" type="sibTrans" cxnId="{058AE8B2-93B7-4789-8B85-33104EBFB0C0}">
      <dgm:prSet/>
      <dgm:spPr/>
      <dgm:t>
        <a:bodyPr/>
        <a:lstStyle/>
        <a:p>
          <a:endParaRPr lang="en-US"/>
        </a:p>
      </dgm:t>
    </dgm:pt>
    <dgm:pt modelId="{85270EAA-784D-448B-B602-699224B3D6D6}" type="pres">
      <dgm:prSet presAssocID="{F15540DD-F8B7-4124-91BB-3957AED5DA68}" presName="linear" presStyleCnt="0">
        <dgm:presLayoutVars>
          <dgm:dir/>
          <dgm:animLvl val="lvl"/>
          <dgm:resizeHandles val="exact"/>
        </dgm:presLayoutVars>
      </dgm:prSet>
      <dgm:spPr/>
    </dgm:pt>
    <dgm:pt modelId="{A78B5553-265D-46B7-A88B-3E0E680CBCE4}" type="pres">
      <dgm:prSet presAssocID="{987C8DD0-8F1B-46DC-9986-2A7310A6A32D}" presName="parentLin" presStyleCnt="0"/>
      <dgm:spPr/>
    </dgm:pt>
    <dgm:pt modelId="{BCF250A3-CDB5-4697-8311-FE1DA57EB207}" type="pres">
      <dgm:prSet presAssocID="{987C8DD0-8F1B-46DC-9986-2A7310A6A32D}" presName="parentLeftMargin" presStyleLbl="node1" presStyleIdx="0" presStyleCnt="3"/>
      <dgm:spPr/>
    </dgm:pt>
    <dgm:pt modelId="{C24DC0A7-258E-4F42-97F4-D389F8E429B9}" type="pres">
      <dgm:prSet presAssocID="{987C8DD0-8F1B-46DC-9986-2A7310A6A3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147215-FA47-4623-82E0-941641422745}" type="pres">
      <dgm:prSet presAssocID="{987C8DD0-8F1B-46DC-9986-2A7310A6A32D}" presName="negativeSpace" presStyleCnt="0"/>
      <dgm:spPr/>
    </dgm:pt>
    <dgm:pt modelId="{C86FC01D-25C5-40E2-95CF-772A6E56A646}" type="pres">
      <dgm:prSet presAssocID="{987C8DD0-8F1B-46DC-9986-2A7310A6A32D}" presName="childText" presStyleLbl="conFgAcc1" presStyleIdx="0" presStyleCnt="3">
        <dgm:presLayoutVars>
          <dgm:bulletEnabled val="1"/>
        </dgm:presLayoutVars>
      </dgm:prSet>
      <dgm:spPr/>
    </dgm:pt>
    <dgm:pt modelId="{FDECF765-79DD-4A32-83BD-4D9924978B26}" type="pres">
      <dgm:prSet presAssocID="{55393CBA-E4E7-4858-917E-3C7BD1EB8E11}" presName="spaceBetweenRectangles" presStyleCnt="0"/>
      <dgm:spPr/>
    </dgm:pt>
    <dgm:pt modelId="{E9595665-C795-4690-9C36-A7470D096BF5}" type="pres">
      <dgm:prSet presAssocID="{F1581ABF-E5AD-4B39-83D8-61F8581DDCDA}" presName="parentLin" presStyleCnt="0"/>
      <dgm:spPr/>
    </dgm:pt>
    <dgm:pt modelId="{0B353956-60E3-4CE1-AFC8-C0AB30AF6B0E}" type="pres">
      <dgm:prSet presAssocID="{F1581ABF-E5AD-4B39-83D8-61F8581DDCDA}" presName="parentLeftMargin" presStyleLbl="node1" presStyleIdx="0" presStyleCnt="3"/>
      <dgm:spPr/>
    </dgm:pt>
    <dgm:pt modelId="{EFAFA4C3-A00B-4524-859D-B1E745875B2B}" type="pres">
      <dgm:prSet presAssocID="{F1581ABF-E5AD-4B39-83D8-61F8581DDC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C62BFB-DF7F-4229-96EA-ECD8A4426177}" type="pres">
      <dgm:prSet presAssocID="{F1581ABF-E5AD-4B39-83D8-61F8581DDCDA}" presName="negativeSpace" presStyleCnt="0"/>
      <dgm:spPr/>
    </dgm:pt>
    <dgm:pt modelId="{4849317A-C046-4673-BAFB-BF6388997176}" type="pres">
      <dgm:prSet presAssocID="{F1581ABF-E5AD-4B39-83D8-61F8581DDCDA}" presName="childText" presStyleLbl="conFgAcc1" presStyleIdx="1" presStyleCnt="3">
        <dgm:presLayoutVars>
          <dgm:bulletEnabled val="1"/>
        </dgm:presLayoutVars>
      </dgm:prSet>
      <dgm:spPr/>
    </dgm:pt>
    <dgm:pt modelId="{79F8F8E7-A843-4A6C-948A-7041714B10B1}" type="pres">
      <dgm:prSet presAssocID="{99D5DAB0-A747-4CC7-A894-6BC311CE6E3D}" presName="spaceBetweenRectangles" presStyleCnt="0"/>
      <dgm:spPr/>
    </dgm:pt>
    <dgm:pt modelId="{E33EB10E-54B5-4433-A9C5-2676B0DB2671}" type="pres">
      <dgm:prSet presAssocID="{C646A0C8-1FE9-40C7-9BC8-ECF8C8D1529D}" presName="parentLin" presStyleCnt="0"/>
      <dgm:spPr/>
    </dgm:pt>
    <dgm:pt modelId="{271EEB5E-F2B9-411D-91AF-883BDB15C40A}" type="pres">
      <dgm:prSet presAssocID="{C646A0C8-1FE9-40C7-9BC8-ECF8C8D1529D}" presName="parentLeftMargin" presStyleLbl="node1" presStyleIdx="1" presStyleCnt="3"/>
      <dgm:spPr/>
    </dgm:pt>
    <dgm:pt modelId="{BDD5FDB2-93EF-4379-B8F8-153503A1A5E6}" type="pres">
      <dgm:prSet presAssocID="{C646A0C8-1FE9-40C7-9BC8-ECF8C8D152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5EFDA1-0EAA-43A2-BCE0-BFA5EE0495AA}" type="pres">
      <dgm:prSet presAssocID="{C646A0C8-1FE9-40C7-9BC8-ECF8C8D1529D}" presName="negativeSpace" presStyleCnt="0"/>
      <dgm:spPr/>
    </dgm:pt>
    <dgm:pt modelId="{D8891C5B-B3F5-4225-94A8-726D2A4A034C}" type="pres">
      <dgm:prSet presAssocID="{C646A0C8-1FE9-40C7-9BC8-ECF8C8D152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DA7C00-0049-4820-BCCC-4B0B56197CCD}" type="presOf" srcId="{F5E581DA-78D4-4D09-A9B5-D1B2B5EA578C}" destId="{D8891C5B-B3F5-4225-94A8-726D2A4A034C}" srcOrd="0" destOrd="2" presId="urn:microsoft.com/office/officeart/2005/8/layout/list1"/>
    <dgm:cxn modelId="{24048E07-3BFA-4910-9F0D-519B5462DD74}" srcId="{987C8DD0-8F1B-46DC-9986-2A7310A6A32D}" destId="{E71FD2D8-F6A0-40B2-A6BE-4514486B38E1}" srcOrd="3" destOrd="0" parTransId="{E00CF013-F5F3-4701-8B5F-A195E14ED953}" sibTransId="{366B40F6-2F67-426C-A040-E2176EADF0A1}"/>
    <dgm:cxn modelId="{CF5EFF09-D362-4FD5-BF19-5E8E8E4B156B}" type="presOf" srcId="{8D062E03-CCB2-4D4D-BC12-1183F81034F6}" destId="{C86FC01D-25C5-40E2-95CF-772A6E56A646}" srcOrd="0" destOrd="4" presId="urn:microsoft.com/office/officeart/2005/8/layout/list1"/>
    <dgm:cxn modelId="{F2E4CD1E-F0DA-431F-9F00-0AC373496C45}" srcId="{987C8DD0-8F1B-46DC-9986-2A7310A6A32D}" destId="{62B10C17-DBC2-4668-A69C-D2A0F83575A2}" srcOrd="6" destOrd="0" parTransId="{5EF728B9-42DC-42DF-9368-C141E85DEFAC}" sibTransId="{CA1AFF6C-D10C-4507-8D20-023F22EE3CC2}"/>
    <dgm:cxn modelId="{BE5F2220-CE7F-4714-9B93-63BE8F60302C}" srcId="{F1581ABF-E5AD-4B39-83D8-61F8581DDCDA}" destId="{2C45622B-25FF-46B1-9518-7240F20D33E5}" srcOrd="1" destOrd="0" parTransId="{CDD36EED-67A6-48F0-98EC-AA865C20CAAB}" sibTransId="{2297D782-EC67-4B92-A894-F5135C9DE3F1}"/>
    <dgm:cxn modelId="{90509320-6BA7-41F1-816B-AC813F36253C}" type="presOf" srcId="{E71FD2D8-F6A0-40B2-A6BE-4514486B38E1}" destId="{C86FC01D-25C5-40E2-95CF-772A6E56A646}" srcOrd="0" destOrd="3" presId="urn:microsoft.com/office/officeart/2005/8/layout/list1"/>
    <dgm:cxn modelId="{625DA725-B7EC-46D1-8CC9-3C42DC82AFE7}" srcId="{F15540DD-F8B7-4124-91BB-3957AED5DA68}" destId="{F1581ABF-E5AD-4B39-83D8-61F8581DDCDA}" srcOrd="1" destOrd="0" parTransId="{82A513D6-2B69-4C3D-8512-E010C3A83DE0}" sibTransId="{99D5DAB0-A747-4CC7-A894-6BC311CE6E3D}"/>
    <dgm:cxn modelId="{721B5127-5D40-41D9-B245-C8401BB8F52F}" type="presOf" srcId="{F15540DD-F8B7-4124-91BB-3957AED5DA68}" destId="{85270EAA-784D-448B-B602-699224B3D6D6}" srcOrd="0" destOrd="0" presId="urn:microsoft.com/office/officeart/2005/8/layout/list1"/>
    <dgm:cxn modelId="{1BBCA45F-41AD-47F3-9B90-C26C5592C404}" srcId="{C646A0C8-1FE9-40C7-9BC8-ECF8C8D1529D}" destId="{052FD776-B6F5-448C-9536-FF4C6392249A}" srcOrd="0" destOrd="0" parTransId="{83422803-BE01-4DE5-A836-8D23B5CB6F35}" sibTransId="{51AC2622-7753-4679-814A-CF3A93BE7EAE}"/>
    <dgm:cxn modelId="{9F414441-0720-40E2-BD95-CCB3B906F729}" srcId="{987C8DD0-8F1B-46DC-9986-2A7310A6A32D}" destId="{6D8B9456-D8B6-4E13-A233-98F84246BDD1}" srcOrd="2" destOrd="0" parTransId="{4A59A49B-5243-4D72-A921-869C1284E409}" sibTransId="{5D5CF25D-1EB4-4A1A-AE70-C0DA488DD3A2}"/>
    <dgm:cxn modelId="{B78D7C47-CDEA-47C2-A88C-6B161F1AD53A}" type="presOf" srcId="{F1581ABF-E5AD-4B39-83D8-61F8581DDCDA}" destId="{EFAFA4C3-A00B-4524-859D-B1E745875B2B}" srcOrd="1" destOrd="0" presId="urn:microsoft.com/office/officeart/2005/8/layout/list1"/>
    <dgm:cxn modelId="{6C8E556E-E595-4675-9E48-B897B293E31D}" srcId="{987C8DD0-8F1B-46DC-9986-2A7310A6A32D}" destId="{DB990311-0F4C-4B57-AE4C-163169E9757A}" srcOrd="7" destOrd="0" parTransId="{2192FBD9-BBAE-4540-AB54-88E8C125E1C5}" sibTransId="{4B1EA5A9-F96C-4912-B0BF-3BC9D2EF4C68}"/>
    <dgm:cxn modelId="{D91AFF75-3385-401A-BF91-14CE65491D2A}" srcId="{F15540DD-F8B7-4124-91BB-3957AED5DA68}" destId="{C646A0C8-1FE9-40C7-9BC8-ECF8C8D1529D}" srcOrd="2" destOrd="0" parTransId="{CFE7A793-156C-4005-B6E8-82E01B4A369C}" sibTransId="{A2270664-D645-412F-8CE0-89022B017956}"/>
    <dgm:cxn modelId="{14CFDE56-3B46-4C10-90C9-C09AFA054E80}" type="presOf" srcId="{E22A5731-AF71-48D0-9089-3899AD82193C}" destId="{C86FC01D-25C5-40E2-95CF-772A6E56A646}" srcOrd="0" destOrd="1" presId="urn:microsoft.com/office/officeart/2005/8/layout/list1"/>
    <dgm:cxn modelId="{6112B378-A248-434E-A9D0-F201026F6D39}" srcId="{F1581ABF-E5AD-4B39-83D8-61F8581DDCDA}" destId="{B4BF7E45-AC81-4C59-86FA-A3FF80DCB3EF}" srcOrd="0" destOrd="0" parTransId="{3183894B-7C4B-4A6B-8500-EC82903E3EAA}" sibTransId="{F87B276A-20D3-45E5-87A7-06821DF30B1C}"/>
    <dgm:cxn modelId="{0C046B5A-7607-4530-AAF2-5688DA5C3C1E}" srcId="{987C8DD0-8F1B-46DC-9986-2A7310A6A32D}" destId="{8D062E03-CCB2-4D4D-BC12-1183F81034F6}" srcOrd="4" destOrd="0" parTransId="{4694DA0D-106D-49DB-9031-94C82035B46C}" sibTransId="{75F4EE8D-EFB6-426B-AF9B-8648129ED6C2}"/>
    <dgm:cxn modelId="{01068F7C-DBA2-4F66-BFBA-5E422603E4CC}" type="presOf" srcId="{9963DBC4-F4FA-477F-9CBF-EE869E099716}" destId="{D8891C5B-B3F5-4225-94A8-726D2A4A034C}" srcOrd="0" destOrd="1" presId="urn:microsoft.com/office/officeart/2005/8/layout/list1"/>
    <dgm:cxn modelId="{9D1D998C-2D6D-4704-B988-392391B68D0E}" type="presOf" srcId="{C646A0C8-1FE9-40C7-9BC8-ECF8C8D1529D}" destId="{BDD5FDB2-93EF-4379-B8F8-153503A1A5E6}" srcOrd="1" destOrd="0" presId="urn:microsoft.com/office/officeart/2005/8/layout/list1"/>
    <dgm:cxn modelId="{4276BF93-2823-474F-8909-5B727FFC2476}" type="presOf" srcId="{052FD776-B6F5-448C-9536-FF4C6392249A}" destId="{D8891C5B-B3F5-4225-94A8-726D2A4A034C}" srcOrd="0" destOrd="0" presId="urn:microsoft.com/office/officeart/2005/8/layout/list1"/>
    <dgm:cxn modelId="{CD12EF95-09B7-482D-8FAC-B325BA48D88A}" srcId="{987C8DD0-8F1B-46DC-9986-2A7310A6A32D}" destId="{43573D2C-A86B-40BC-98EB-284482B63149}" srcOrd="0" destOrd="0" parTransId="{ED0026A2-5DFC-4D1C-8E08-156D2E46B1CF}" sibTransId="{4DF89190-44E1-485E-BD0C-8A54A0FA7A7B}"/>
    <dgm:cxn modelId="{2625A79D-8486-4351-9691-54C161F83C2A}" srcId="{F1581ABF-E5AD-4B39-83D8-61F8581DDCDA}" destId="{86886B73-3811-49A3-A1BC-AC8F185610AE}" srcOrd="2" destOrd="0" parTransId="{D9A14D18-65F3-4592-B05F-14168E390CA7}" sibTransId="{DBAF5D97-9B0D-43C7-9BF0-693E200E7037}"/>
    <dgm:cxn modelId="{91C77E9E-A2EA-4B0E-A2B7-69D508BB0404}" type="presOf" srcId="{F1581ABF-E5AD-4B39-83D8-61F8581DDCDA}" destId="{0B353956-60E3-4CE1-AFC8-C0AB30AF6B0E}" srcOrd="0" destOrd="0" presId="urn:microsoft.com/office/officeart/2005/8/layout/list1"/>
    <dgm:cxn modelId="{80AC4AA2-22B2-4707-A92C-1BA383E7360B}" type="presOf" srcId="{6D8B9456-D8B6-4E13-A233-98F84246BDD1}" destId="{C86FC01D-25C5-40E2-95CF-772A6E56A646}" srcOrd="0" destOrd="2" presId="urn:microsoft.com/office/officeart/2005/8/layout/list1"/>
    <dgm:cxn modelId="{39E182A5-2043-4118-85FB-6998AEC46A7E}" type="presOf" srcId="{86886B73-3811-49A3-A1BC-AC8F185610AE}" destId="{4849317A-C046-4673-BAFB-BF6388997176}" srcOrd="0" destOrd="2" presId="urn:microsoft.com/office/officeart/2005/8/layout/list1"/>
    <dgm:cxn modelId="{17F2A3AC-745D-4076-BFD3-9E80C3533B92}" srcId="{F15540DD-F8B7-4124-91BB-3957AED5DA68}" destId="{987C8DD0-8F1B-46DC-9986-2A7310A6A32D}" srcOrd="0" destOrd="0" parTransId="{BA45AFA9-3B64-40E2-A5E3-6FA93FAC76CD}" sibTransId="{55393CBA-E4E7-4858-917E-3C7BD1EB8E11}"/>
    <dgm:cxn modelId="{058AE8B2-93B7-4789-8B85-33104EBFB0C0}" srcId="{C646A0C8-1FE9-40C7-9BC8-ECF8C8D1529D}" destId="{F5E581DA-78D4-4D09-A9B5-D1B2B5EA578C}" srcOrd="2" destOrd="0" parTransId="{E4E030FC-099C-4184-B25A-1D7B9399EFAF}" sibTransId="{EB07E06B-A446-47EF-8052-797747F17A13}"/>
    <dgm:cxn modelId="{F21DF3BC-77B0-4AAD-A987-6D937C92F11D}" type="presOf" srcId="{C646A0C8-1FE9-40C7-9BC8-ECF8C8D1529D}" destId="{271EEB5E-F2B9-411D-91AF-883BDB15C40A}" srcOrd="0" destOrd="0" presId="urn:microsoft.com/office/officeart/2005/8/layout/list1"/>
    <dgm:cxn modelId="{01ADA6C7-E45F-49E0-9583-BCDA00DDED23}" type="presOf" srcId="{987C8DD0-8F1B-46DC-9986-2A7310A6A32D}" destId="{C24DC0A7-258E-4F42-97F4-D389F8E429B9}" srcOrd="1" destOrd="0" presId="urn:microsoft.com/office/officeart/2005/8/layout/list1"/>
    <dgm:cxn modelId="{3AFEFED7-BA33-4636-B327-E5CC3FC8BA40}" type="presOf" srcId="{62B10C17-DBC2-4668-A69C-D2A0F83575A2}" destId="{C86FC01D-25C5-40E2-95CF-772A6E56A646}" srcOrd="0" destOrd="6" presId="urn:microsoft.com/office/officeart/2005/8/layout/list1"/>
    <dgm:cxn modelId="{FFAAE2D8-6B95-4193-820C-F57BCDFD18E7}" type="presOf" srcId="{F5E4B1F2-647B-44CF-BECC-EAEDE41D1291}" destId="{C86FC01D-25C5-40E2-95CF-772A6E56A646}" srcOrd="0" destOrd="5" presId="urn:microsoft.com/office/officeart/2005/8/layout/list1"/>
    <dgm:cxn modelId="{4F45B3D9-F3D0-45BC-BFF9-2BAD2A074205}" type="presOf" srcId="{987C8DD0-8F1B-46DC-9986-2A7310A6A32D}" destId="{BCF250A3-CDB5-4697-8311-FE1DA57EB207}" srcOrd="0" destOrd="0" presId="urn:microsoft.com/office/officeart/2005/8/layout/list1"/>
    <dgm:cxn modelId="{324657DA-D3E1-47D6-94BF-48F4C4839BE9}" type="presOf" srcId="{43573D2C-A86B-40BC-98EB-284482B63149}" destId="{C86FC01D-25C5-40E2-95CF-772A6E56A646}" srcOrd="0" destOrd="0" presId="urn:microsoft.com/office/officeart/2005/8/layout/list1"/>
    <dgm:cxn modelId="{5A66FDE1-7D25-40F4-919D-C827C80B0370}" type="presOf" srcId="{DB990311-0F4C-4B57-AE4C-163169E9757A}" destId="{C86FC01D-25C5-40E2-95CF-772A6E56A646}" srcOrd="0" destOrd="7" presId="urn:microsoft.com/office/officeart/2005/8/layout/list1"/>
    <dgm:cxn modelId="{82A5D2E3-8686-49A1-8A81-1366C8F14BFC}" type="presOf" srcId="{B4BF7E45-AC81-4C59-86FA-A3FF80DCB3EF}" destId="{4849317A-C046-4673-BAFB-BF6388997176}" srcOrd="0" destOrd="0" presId="urn:microsoft.com/office/officeart/2005/8/layout/list1"/>
    <dgm:cxn modelId="{57F700ED-BBA3-4C54-B789-4D1A18B10D9F}" srcId="{987C8DD0-8F1B-46DC-9986-2A7310A6A32D}" destId="{F5E4B1F2-647B-44CF-BECC-EAEDE41D1291}" srcOrd="5" destOrd="0" parTransId="{9A5F065F-E397-4340-A050-F29C0F09248E}" sibTransId="{F1368C5F-F1A9-469B-AEF8-8B5D618E1583}"/>
    <dgm:cxn modelId="{F10512F0-EF15-4CCE-AEC2-C52CAFFF2A8E}" srcId="{987C8DD0-8F1B-46DC-9986-2A7310A6A32D}" destId="{E22A5731-AF71-48D0-9089-3899AD82193C}" srcOrd="1" destOrd="0" parTransId="{9F5DE88F-DFE3-43C8-94BE-B44B87D83045}" sibTransId="{62739931-20C1-4676-A01B-CD176D4E5CAD}"/>
    <dgm:cxn modelId="{B08E98F0-3632-4C99-BFCA-5D6A31AC375C}" type="presOf" srcId="{2C45622B-25FF-46B1-9518-7240F20D33E5}" destId="{4849317A-C046-4673-BAFB-BF6388997176}" srcOrd="0" destOrd="1" presId="urn:microsoft.com/office/officeart/2005/8/layout/list1"/>
    <dgm:cxn modelId="{7ACF5AF1-B1BB-448C-806E-22ABE67A63CF}" srcId="{C646A0C8-1FE9-40C7-9BC8-ECF8C8D1529D}" destId="{9963DBC4-F4FA-477F-9CBF-EE869E099716}" srcOrd="1" destOrd="0" parTransId="{DECAE93E-A208-4E99-80DC-A04C5E7D4A30}" sibTransId="{B0CC4841-EA78-426A-AAE6-F5FC76C0F7BE}"/>
    <dgm:cxn modelId="{EEB176BE-FB87-4453-AD14-5749361D06F7}" type="presParOf" srcId="{85270EAA-784D-448B-B602-699224B3D6D6}" destId="{A78B5553-265D-46B7-A88B-3E0E680CBCE4}" srcOrd="0" destOrd="0" presId="urn:microsoft.com/office/officeart/2005/8/layout/list1"/>
    <dgm:cxn modelId="{13E79F5A-0D4D-4A11-A538-8C167D5DAA2B}" type="presParOf" srcId="{A78B5553-265D-46B7-A88B-3E0E680CBCE4}" destId="{BCF250A3-CDB5-4697-8311-FE1DA57EB207}" srcOrd="0" destOrd="0" presId="urn:microsoft.com/office/officeart/2005/8/layout/list1"/>
    <dgm:cxn modelId="{7C9FED93-CFB1-4BD1-89B0-4C802546B8E4}" type="presParOf" srcId="{A78B5553-265D-46B7-A88B-3E0E680CBCE4}" destId="{C24DC0A7-258E-4F42-97F4-D389F8E429B9}" srcOrd="1" destOrd="0" presId="urn:microsoft.com/office/officeart/2005/8/layout/list1"/>
    <dgm:cxn modelId="{5D5CA38C-49C1-406D-99DC-76214BC68364}" type="presParOf" srcId="{85270EAA-784D-448B-B602-699224B3D6D6}" destId="{6D147215-FA47-4623-82E0-941641422745}" srcOrd="1" destOrd="0" presId="urn:microsoft.com/office/officeart/2005/8/layout/list1"/>
    <dgm:cxn modelId="{7C236BE3-6473-48F1-A883-6CB16620258F}" type="presParOf" srcId="{85270EAA-784D-448B-B602-699224B3D6D6}" destId="{C86FC01D-25C5-40E2-95CF-772A6E56A646}" srcOrd="2" destOrd="0" presId="urn:microsoft.com/office/officeart/2005/8/layout/list1"/>
    <dgm:cxn modelId="{486F88BA-24F4-4F77-BAFD-2A89665BF280}" type="presParOf" srcId="{85270EAA-784D-448B-B602-699224B3D6D6}" destId="{FDECF765-79DD-4A32-83BD-4D9924978B26}" srcOrd="3" destOrd="0" presId="urn:microsoft.com/office/officeart/2005/8/layout/list1"/>
    <dgm:cxn modelId="{CC7480C6-2422-43E3-8AAB-7080FCC79D23}" type="presParOf" srcId="{85270EAA-784D-448B-B602-699224B3D6D6}" destId="{E9595665-C795-4690-9C36-A7470D096BF5}" srcOrd="4" destOrd="0" presId="urn:microsoft.com/office/officeart/2005/8/layout/list1"/>
    <dgm:cxn modelId="{C79A3C58-A328-406C-9E4A-4987D1E637FC}" type="presParOf" srcId="{E9595665-C795-4690-9C36-A7470D096BF5}" destId="{0B353956-60E3-4CE1-AFC8-C0AB30AF6B0E}" srcOrd="0" destOrd="0" presId="urn:microsoft.com/office/officeart/2005/8/layout/list1"/>
    <dgm:cxn modelId="{8116A4A2-FF80-4D71-9F0D-5FB1D9F2D191}" type="presParOf" srcId="{E9595665-C795-4690-9C36-A7470D096BF5}" destId="{EFAFA4C3-A00B-4524-859D-B1E745875B2B}" srcOrd="1" destOrd="0" presId="urn:microsoft.com/office/officeart/2005/8/layout/list1"/>
    <dgm:cxn modelId="{ECA57322-80F7-423E-A46B-33FAD5460372}" type="presParOf" srcId="{85270EAA-784D-448B-B602-699224B3D6D6}" destId="{13C62BFB-DF7F-4229-96EA-ECD8A4426177}" srcOrd="5" destOrd="0" presId="urn:microsoft.com/office/officeart/2005/8/layout/list1"/>
    <dgm:cxn modelId="{310B3E90-AE7D-4589-9B0F-8F460D91DD69}" type="presParOf" srcId="{85270EAA-784D-448B-B602-699224B3D6D6}" destId="{4849317A-C046-4673-BAFB-BF6388997176}" srcOrd="6" destOrd="0" presId="urn:microsoft.com/office/officeart/2005/8/layout/list1"/>
    <dgm:cxn modelId="{ECBF3CA0-FB8E-4E05-83AA-FB702D6EB2D7}" type="presParOf" srcId="{85270EAA-784D-448B-B602-699224B3D6D6}" destId="{79F8F8E7-A843-4A6C-948A-7041714B10B1}" srcOrd="7" destOrd="0" presId="urn:microsoft.com/office/officeart/2005/8/layout/list1"/>
    <dgm:cxn modelId="{8F5E9694-2B3E-4247-AAD8-67394405148C}" type="presParOf" srcId="{85270EAA-784D-448B-B602-699224B3D6D6}" destId="{E33EB10E-54B5-4433-A9C5-2676B0DB2671}" srcOrd="8" destOrd="0" presId="urn:microsoft.com/office/officeart/2005/8/layout/list1"/>
    <dgm:cxn modelId="{7A63C39F-0504-49F9-8566-2337B338C641}" type="presParOf" srcId="{E33EB10E-54B5-4433-A9C5-2676B0DB2671}" destId="{271EEB5E-F2B9-411D-91AF-883BDB15C40A}" srcOrd="0" destOrd="0" presId="urn:microsoft.com/office/officeart/2005/8/layout/list1"/>
    <dgm:cxn modelId="{D49C6D8C-A0BE-41BE-84DB-B45CEC26FEE6}" type="presParOf" srcId="{E33EB10E-54B5-4433-A9C5-2676B0DB2671}" destId="{BDD5FDB2-93EF-4379-B8F8-153503A1A5E6}" srcOrd="1" destOrd="0" presId="urn:microsoft.com/office/officeart/2005/8/layout/list1"/>
    <dgm:cxn modelId="{1D30F680-7A15-45AE-BA4C-5C8BA8E94CD4}" type="presParOf" srcId="{85270EAA-784D-448B-B602-699224B3D6D6}" destId="{F25EFDA1-0EAA-43A2-BCE0-BFA5EE0495AA}" srcOrd="9" destOrd="0" presId="urn:microsoft.com/office/officeart/2005/8/layout/list1"/>
    <dgm:cxn modelId="{9E429299-8904-4F9E-B3DE-881F41ACA663}" type="presParOf" srcId="{85270EAA-784D-448B-B602-699224B3D6D6}" destId="{D8891C5B-B3F5-4225-94A8-726D2A4A03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44F97-E00A-4C20-A025-D41A0342A79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E9245-A9DA-4CA3-A5DE-5364BB3E9E74}">
      <dgm:prSet phldrT="[Text]"/>
      <dgm:spPr/>
      <dgm:t>
        <a:bodyPr/>
        <a:lstStyle/>
        <a:p>
          <a:r>
            <a:rPr lang="en-US" dirty="0"/>
            <a:t>Recruitment</a:t>
          </a:r>
        </a:p>
      </dgm:t>
    </dgm:pt>
    <dgm:pt modelId="{3B2D773B-05C1-4699-853E-77C0A3C160CF}" type="parTrans" cxnId="{9182C80F-D3B5-43C9-868C-D9F6FF5475A2}">
      <dgm:prSet/>
      <dgm:spPr/>
      <dgm:t>
        <a:bodyPr/>
        <a:lstStyle/>
        <a:p>
          <a:endParaRPr lang="en-US"/>
        </a:p>
      </dgm:t>
    </dgm:pt>
    <dgm:pt modelId="{768FF4CA-D14A-4020-834B-E46748EE2960}" type="sibTrans" cxnId="{9182C80F-D3B5-43C9-868C-D9F6FF5475A2}">
      <dgm:prSet/>
      <dgm:spPr/>
      <dgm:t>
        <a:bodyPr/>
        <a:lstStyle/>
        <a:p>
          <a:endParaRPr lang="en-US" dirty="0"/>
        </a:p>
      </dgm:t>
    </dgm:pt>
    <dgm:pt modelId="{E9E83DE5-6149-4E73-ABEE-C35786750501}">
      <dgm:prSet phldrT="[Text]"/>
      <dgm:spPr/>
      <dgm:t>
        <a:bodyPr/>
        <a:lstStyle/>
        <a:p>
          <a:r>
            <a:rPr lang="en-US" dirty="0"/>
            <a:t>Gonzales ISF Core grads</a:t>
          </a:r>
        </a:p>
      </dgm:t>
    </dgm:pt>
    <dgm:pt modelId="{913BC0EE-E94C-4B16-A352-54D54BCF42A8}" type="parTrans" cxnId="{1AA6E271-ED2B-4B7E-9252-AB9B42714790}">
      <dgm:prSet/>
      <dgm:spPr/>
      <dgm:t>
        <a:bodyPr/>
        <a:lstStyle/>
        <a:p>
          <a:endParaRPr lang="en-US"/>
        </a:p>
      </dgm:t>
    </dgm:pt>
    <dgm:pt modelId="{0EDEA567-914D-46F7-86E7-B325EDDE1C1E}" type="sibTrans" cxnId="{1AA6E271-ED2B-4B7E-9252-AB9B42714790}">
      <dgm:prSet/>
      <dgm:spPr/>
      <dgm:t>
        <a:bodyPr/>
        <a:lstStyle/>
        <a:p>
          <a:endParaRPr lang="en-US"/>
        </a:p>
      </dgm:t>
    </dgm:pt>
    <dgm:pt modelId="{549C8B05-69F0-4DC0-8F16-FBA1EABB25E4}">
      <dgm:prSet phldrT="[Text]"/>
      <dgm:spPr/>
      <dgm:t>
        <a:bodyPr/>
        <a:lstStyle/>
        <a:p>
          <a:r>
            <a:rPr lang="en-US" dirty="0"/>
            <a:t>Preparation</a:t>
          </a:r>
        </a:p>
      </dgm:t>
    </dgm:pt>
    <dgm:pt modelId="{D8551ABE-720B-42E4-AC98-4A15EA387731}" type="parTrans" cxnId="{22B91B8F-EBA0-4863-8D00-EB1B3DEAEBFC}">
      <dgm:prSet/>
      <dgm:spPr/>
      <dgm:t>
        <a:bodyPr/>
        <a:lstStyle/>
        <a:p>
          <a:endParaRPr lang="en-US"/>
        </a:p>
      </dgm:t>
    </dgm:pt>
    <dgm:pt modelId="{03598FED-73FA-4BA6-9056-80326A6D959D}" type="sibTrans" cxnId="{22B91B8F-EBA0-4863-8D00-EB1B3DEAEBFC}">
      <dgm:prSet/>
      <dgm:spPr/>
      <dgm:t>
        <a:bodyPr/>
        <a:lstStyle/>
        <a:p>
          <a:endParaRPr lang="en-US" dirty="0"/>
        </a:p>
      </dgm:t>
    </dgm:pt>
    <dgm:pt modelId="{4A747E68-28E2-4669-A78E-A2A8F38464CD}">
      <dgm:prSet phldrT="[Text]"/>
      <dgm:spPr/>
      <dgm:t>
        <a:bodyPr/>
        <a:lstStyle/>
        <a:p>
          <a:r>
            <a:rPr lang="en-US" dirty="0"/>
            <a:t>VCAE - 1 week (20 hrs)</a:t>
          </a:r>
        </a:p>
      </dgm:t>
    </dgm:pt>
    <dgm:pt modelId="{9E5E108C-C48A-4224-9765-FA05681B80E7}" type="parTrans" cxnId="{27BA93AA-F1EC-48A2-9F0E-2555F9579F6D}">
      <dgm:prSet/>
      <dgm:spPr/>
      <dgm:t>
        <a:bodyPr/>
        <a:lstStyle/>
        <a:p>
          <a:endParaRPr lang="en-US"/>
        </a:p>
      </dgm:t>
    </dgm:pt>
    <dgm:pt modelId="{C3807B48-F831-404F-B66C-DB67ADCE09B9}" type="sibTrans" cxnId="{27BA93AA-F1EC-48A2-9F0E-2555F9579F6D}">
      <dgm:prSet/>
      <dgm:spPr/>
      <dgm:t>
        <a:bodyPr/>
        <a:lstStyle/>
        <a:p>
          <a:endParaRPr lang="en-US"/>
        </a:p>
      </dgm:t>
    </dgm:pt>
    <dgm:pt modelId="{13BB79F9-D9DA-46D0-8158-BAFF7131D1E5}">
      <dgm:prSet phldrT="[Text]"/>
      <dgm:spPr/>
      <dgm:t>
        <a:bodyPr/>
        <a:lstStyle/>
        <a:p>
          <a:r>
            <a:rPr lang="en-US" dirty="0"/>
            <a:t>Training/Internship</a:t>
          </a:r>
        </a:p>
      </dgm:t>
    </dgm:pt>
    <dgm:pt modelId="{CA1E13F9-1845-45A7-8E6C-F3CB26770D75}" type="parTrans" cxnId="{8AFAAA88-2DA5-43B4-900B-F95ABF5928C1}">
      <dgm:prSet/>
      <dgm:spPr/>
      <dgm:t>
        <a:bodyPr/>
        <a:lstStyle/>
        <a:p>
          <a:endParaRPr lang="en-US"/>
        </a:p>
      </dgm:t>
    </dgm:pt>
    <dgm:pt modelId="{8410613A-EC88-4D50-81AF-F753C7BF9D35}" type="sibTrans" cxnId="{8AFAAA88-2DA5-43B4-900B-F95ABF5928C1}">
      <dgm:prSet/>
      <dgm:spPr/>
      <dgm:t>
        <a:bodyPr/>
        <a:lstStyle/>
        <a:p>
          <a:endParaRPr lang="en-US" dirty="0"/>
        </a:p>
      </dgm:t>
    </dgm:pt>
    <dgm:pt modelId="{D83BB52E-6C7B-4642-898A-B16CE8404904}">
      <dgm:prSet phldrT="[Text]"/>
      <dgm:spPr/>
      <dgm:t>
        <a:bodyPr/>
        <a:lstStyle/>
        <a:p>
          <a:r>
            <a:rPr lang="en-US" dirty="0"/>
            <a:t>Employment</a:t>
          </a:r>
        </a:p>
      </dgm:t>
    </dgm:pt>
    <dgm:pt modelId="{BB859A2B-1ADD-4AC5-9CBE-84CC18C6141D}" type="parTrans" cxnId="{2D048681-3BFB-4E51-AA38-5088DA7B0B41}">
      <dgm:prSet/>
      <dgm:spPr/>
      <dgm:t>
        <a:bodyPr/>
        <a:lstStyle/>
        <a:p>
          <a:endParaRPr lang="en-US"/>
        </a:p>
      </dgm:t>
    </dgm:pt>
    <dgm:pt modelId="{89C5C6FA-FCC5-4D13-91DA-2389D441066B}" type="sibTrans" cxnId="{2D048681-3BFB-4E51-AA38-5088DA7B0B41}">
      <dgm:prSet/>
      <dgm:spPr/>
      <dgm:t>
        <a:bodyPr/>
        <a:lstStyle/>
        <a:p>
          <a:endParaRPr lang="en-US"/>
        </a:p>
      </dgm:t>
    </dgm:pt>
    <dgm:pt modelId="{5B877190-20A5-4890-99CF-377F1BCF8FF8}">
      <dgm:prSet phldrT="[Text]"/>
      <dgm:spPr/>
      <dgm:t>
        <a:bodyPr/>
        <a:lstStyle/>
        <a:p>
          <a:r>
            <a:rPr lang="en-US" dirty="0"/>
            <a:t>Community Supervision C2C completers</a:t>
          </a:r>
        </a:p>
      </dgm:t>
    </dgm:pt>
    <dgm:pt modelId="{7A4A31EB-7A8D-441A-A3F3-AD4136F16E4C}" type="parTrans" cxnId="{4356171B-A6B8-4597-B2DE-A42766C80D49}">
      <dgm:prSet/>
      <dgm:spPr/>
      <dgm:t>
        <a:bodyPr/>
        <a:lstStyle/>
        <a:p>
          <a:endParaRPr lang="en-US"/>
        </a:p>
      </dgm:t>
    </dgm:pt>
    <dgm:pt modelId="{9E525F72-5B4D-493B-B04A-D42CA43426B6}" type="sibTrans" cxnId="{4356171B-A6B8-4597-B2DE-A42766C80D49}">
      <dgm:prSet/>
      <dgm:spPr/>
      <dgm:t>
        <a:bodyPr/>
        <a:lstStyle/>
        <a:p>
          <a:endParaRPr lang="en-US"/>
        </a:p>
      </dgm:t>
    </dgm:pt>
    <dgm:pt modelId="{1845EE0B-4C2E-42F7-ABB3-F6DE5413CB50}">
      <dgm:prSet phldrT="[Text]"/>
      <dgm:spPr/>
      <dgm:t>
        <a:bodyPr/>
        <a:lstStyle/>
        <a:p>
          <a:r>
            <a:rPr lang="en-US" dirty="0"/>
            <a:t>VC WCE - 2-15 weeks (286 workforce training hrs)</a:t>
          </a:r>
        </a:p>
      </dgm:t>
    </dgm:pt>
    <dgm:pt modelId="{E18C6C83-4CA1-405F-A75C-74059E65BA3B}" type="parTrans" cxnId="{777D108C-045C-4341-B506-193773F4CE3D}">
      <dgm:prSet/>
      <dgm:spPr/>
      <dgm:t>
        <a:bodyPr/>
        <a:lstStyle/>
        <a:p>
          <a:endParaRPr lang="en-US"/>
        </a:p>
      </dgm:t>
    </dgm:pt>
    <dgm:pt modelId="{CCC879EC-42C3-4BAC-BECB-C96C3202BF46}" type="sibTrans" cxnId="{777D108C-045C-4341-B506-193773F4CE3D}">
      <dgm:prSet/>
      <dgm:spPr/>
      <dgm:t>
        <a:bodyPr/>
        <a:lstStyle/>
        <a:p>
          <a:endParaRPr lang="en-US"/>
        </a:p>
      </dgm:t>
    </dgm:pt>
    <dgm:pt modelId="{703C3526-85CA-4943-9C2D-186B03D39A37}">
      <dgm:prSet phldrT="[Text]"/>
      <dgm:spPr/>
      <dgm:t>
        <a:bodyPr/>
        <a:lstStyle/>
        <a:p>
          <a:r>
            <a:rPr lang="en-US" dirty="0"/>
            <a:t>Trained Employee</a:t>
          </a:r>
        </a:p>
      </dgm:t>
    </dgm:pt>
    <dgm:pt modelId="{103510D2-790C-41CA-BFF6-92096D0FBCD6}" type="parTrans" cxnId="{36CB08A2-DB29-4C9F-A7B0-CD7C791AA3DB}">
      <dgm:prSet/>
      <dgm:spPr/>
      <dgm:t>
        <a:bodyPr/>
        <a:lstStyle/>
        <a:p>
          <a:endParaRPr lang="en-US"/>
        </a:p>
      </dgm:t>
    </dgm:pt>
    <dgm:pt modelId="{CA991D5A-76B4-4B3F-90E1-EEEA8021521D}" type="sibTrans" cxnId="{36CB08A2-DB29-4C9F-A7B0-CD7C791AA3DB}">
      <dgm:prSet/>
      <dgm:spPr/>
      <dgm:t>
        <a:bodyPr/>
        <a:lstStyle/>
        <a:p>
          <a:endParaRPr lang="en-US"/>
        </a:p>
      </dgm:t>
    </dgm:pt>
    <dgm:pt modelId="{9C8E1E72-01FF-4856-ADCD-073817807251}">
      <dgm:prSet phldrT="[Text]"/>
      <dgm:spPr/>
      <dgm:t>
        <a:bodyPr/>
        <a:lstStyle/>
        <a:p>
          <a:r>
            <a:rPr lang="en-US" i="1" dirty="0"/>
            <a:t>4 hrs work/4 hrs training</a:t>
          </a:r>
        </a:p>
      </dgm:t>
    </dgm:pt>
    <dgm:pt modelId="{E10BF1CB-3A62-4626-AADD-4051642C0469}" type="parTrans" cxnId="{0C7A00C2-D390-49C5-AE68-B962907796A9}">
      <dgm:prSet/>
      <dgm:spPr/>
      <dgm:t>
        <a:bodyPr/>
        <a:lstStyle/>
        <a:p>
          <a:endParaRPr lang="en-US"/>
        </a:p>
      </dgm:t>
    </dgm:pt>
    <dgm:pt modelId="{E77EBF53-204D-4AB2-8937-DE1E2590150E}" type="sibTrans" cxnId="{0C7A00C2-D390-49C5-AE68-B962907796A9}">
      <dgm:prSet/>
      <dgm:spPr/>
      <dgm:t>
        <a:bodyPr/>
        <a:lstStyle/>
        <a:p>
          <a:endParaRPr lang="en-US"/>
        </a:p>
      </dgm:t>
    </dgm:pt>
    <dgm:pt modelId="{787B0313-28FA-47A0-8C64-6A26CEC44C5A}">
      <dgm:prSet phldrT="[Text]"/>
      <dgm:spPr/>
      <dgm:t>
        <a:bodyPr/>
        <a:lstStyle/>
        <a:p>
          <a:r>
            <a:rPr lang="en-US" i="1" dirty="0"/>
            <a:t>4 hrs work/4 hrs training</a:t>
          </a:r>
          <a:endParaRPr lang="en-US" dirty="0"/>
        </a:p>
      </dgm:t>
    </dgm:pt>
    <dgm:pt modelId="{2AE789E7-5548-4682-A3E3-FF7D9B2BB963}" type="parTrans" cxnId="{56EEEE6A-E5A1-42E6-AA65-39F78596DF92}">
      <dgm:prSet/>
      <dgm:spPr/>
      <dgm:t>
        <a:bodyPr/>
        <a:lstStyle/>
        <a:p>
          <a:endParaRPr lang="en-US"/>
        </a:p>
      </dgm:t>
    </dgm:pt>
    <dgm:pt modelId="{C1544218-02EA-48EB-B426-9CFD9FBA075D}" type="sibTrans" cxnId="{56EEEE6A-E5A1-42E6-AA65-39F78596DF92}">
      <dgm:prSet/>
      <dgm:spPr/>
      <dgm:t>
        <a:bodyPr/>
        <a:lstStyle/>
        <a:p>
          <a:endParaRPr lang="en-US"/>
        </a:p>
      </dgm:t>
    </dgm:pt>
    <dgm:pt modelId="{D94C8438-92BC-4F71-B222-AD4E2A3E872F}" type="pres">
      <dgm:prSet presAssocID="{54C44F97-E00A-4C20-A025-D41A0342A79C}" presName="linearFlow" presStyleCnt="0">
        <dgm:presLayoutVars>
          <dgm:dir/>
          <dgm:animLvl val="lvl"/>
          <dgm:resizeHandles val="exact"/>
        </dgm:presLayoutVars>
      </dgm:prSet>
      <dgm:spPr/>
    </dgm:pt>
    <dgm:pt modelId="{C7EEFFD8-2352-4371-B9AB-B8E5EF0D2AA8}" type="pres">
      <dgm:prSet presAssocID="{A01E9245-A9DA-4CA3-A5DE-5364BB3E9E74}" presName="composite" presStyleCnt="0"/>
      <dgm:spPr/>
    </dgm:pt>
    <dgm:pt modelId="{FD2BAD03-88A8-4F00-A523-7998DBCB1EC4}" type="pres">
      <dgm:prSet presAssocID="{A01E9245-A9DA-4CA3-A5DE-5364BB3E9E7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E681D7-B93E-4B74-8330-803AE332C03F}" type="pres">
      <dgm:prSet presAssocID="{A01E9245-A9DA-4CA3-A5DE-5364BB3E9E74}" presName="parSh" presStyleLbl="node1" presStyleIdx="0" presStyleCnt="4"/>
      <dgm:spPr/>
    </dgm:pt>
    <dgm:pt modelId="{CBFBECA5-603D-4921-9DF1-1A9E4FD48994}" type="pres">
      <dgm:prSet presAssocID="{A01E9245-A9DA-4CA3-A5DE-5364BB3E9E74}" presName="desTx" presStyleLbl="fgAcc1" presStyleIdx="0" presStyleCnt="4">
        <dgm:presLayoutVars>
          <dgm:bulletEnabled val="1"/>
        </dgm:presLayoutVars>
      </dgm:prSet>
      <dgm:spPr/>
    </dgm:pt>
    <dgm:pt modelId="{3CDA0662-A336-4143-A775-E850EB26A126}" type="pres">
      <dgm:prSet presAssocID="{768FF4CA-D14A-4020-834B-E46748EE2960}" presName="sibTrans" presStyleLbl="sibTrans2D1" presStyleIdx="0" presStyleCnt="3"/>
      <dgm:spPr/>
    </dgm:pt>
    <dgm:pt modelId="{13056DFD-0E2B-43DD-AFF3-2A022CDC6B53}" type="pres">
      <dgm:prSet presAssocID="{768FF4CA-D14A-4020-834B-E46748EE2960}" presName="connTx" presStyleLbl="sibTrans2D1" presStyleIdx="0" presStyleCnt="3"/>
      <dgm:spPr/>
    </dgm:pt>
    <dgm:pt modelId="{B7088BEE-814B-4C3F-8243-A36D15EFBE4D}" type="pres">
      <dgm:prSet presAssocID="{549C8B05-69F0-4DC0-8F16-FBA1EABB25E4}" presName="composite" presStyleCnt="0"/>
      <dgm:spPr/>
    </dgm:pt>
    <dgm:pt modelId="{533A7386-B398-41DB-B7AD-86CE49D04FCB}" type="pres">
      <dgm:prSet presAssocID="{549C8B05-69F0-4DC0-8F16-FBA1EABB25E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5507C6-8BC4-41EE-A1EC-3600FBA17796}" type="pres">
      <dgm:prSet presAssocID="{549C8B05-69F0-4DC0-8F16-FBA1EABB25E4}" presName="parSh" presStyleLbl="node1" presStyleIdx="1" presStyleCnt="4"/>
      <dgm:spPr/>
    </dgm:pt>
    <dgm:pt modelId="{A671997E-D488-401D-AD2E-076EF06A0E0A}" type="pres">
      <dgm:prSet presAssocID="{549C8B05-69F0-4DC0-8F16-FBA1EABB25E4}" presName="desTx" presStyleLbl="fgAcc1" presStyleIdx="1" presStyleCnt="4">
        <dgm:presLayoutVars>
          <dgm:bulletEnabled val="1"/>
        </dgm:presLayoutVars>
      </dgm:prSet>
      <dgm:spPr/>
    </dgm:pt>
    <dgm:pt modelId="{CB87F552-A8D4-4ABA-B1DC-D00F495EFBFA}" type="pres">
      <dgm:prSet presAssocID="{03598FED-73FA-4BA6-9056-80326A6D959D}" presName="sibTrans" presStyleLbl="sibTrans2D1" presStyleIdx="1" presStyleCnt="3"/>
      <dgm:spPr/>
    </dgm:pt>
    <dgm:pt modelId="{85DC49F9-D0C1-401A-A23C-D565E495871C}" type="pres">
      <dgm:prSet presAssocID="{03598FED-73FA-4BA6-9056-80326A6D959D}" presName="connTx" presStyleLbl="sibTrans2D1" presStyleIdx="1" presStyleCnt="3"/>
      <dgm:spPr/>
    </dgm:pt>
    <dgm:pt modelId="{FC2A909B-F71D-443D-9CD5-A7182F02CB5B}" type="pres">
      <dgm:prSet presAssocID="{13BB79F9-D9DA-46D0-8158-BAFF7131D1E5}" presName="composite" presStyleCnt="0"/>
      <dgm:spPr/>
    </dgm:pt>
    <dgm:pt modelId="{889B81C0-143B-4007-9B6E-1A10A142983F}" type="pres">
      <dgm:prSet presAssocID="{13BB79F9-D9DA-46D0-8158-BAFF7131D1E5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60547A-6D6B-447E-A794-63CA4A475719}" type="pres">
      <dgm:prSet presAssocID="{13BB79F9-D9DA-46D0-8158-BAFF7131D1E5}" presName="parSh" presStyleLbl="node1" presStyleIdx="2" presStyleCnt="4"/>
      <dgm:spPr/>
    </dgm:pt>
    <dgm:pt modelId="{E5B6CD9E-BFB9-4BE4-BA94-75E1C3C8C898}" type="pres">
      <dgm:prSet presAssocID="{13BB79F9-D9DA-46D0-8158-BAFF7131D1E5}" presName="desTx" presStyleLbl="fgAcc1" presStyleIdx="2" presStyleCnt="4">
        <dgm:presLayoutVars>
          <dgm:bulletEnabled val="1"/>
        </dgm:presLayoutVars>
      </dgm:prSet>
      <dgm:spPr/>
    </dgm:pt>
    <dgm:pt modelId="{8B8FFEF4-621E-4CEF-8C01-965A8CB6C80C}" type="pres">
      <dgm:prSet presAssocID="{8410613A-EC88-4D50-81AF-F753C7BF9D35}" presName="sibTrans" presStyleLbl="sibTrans2D1" presStyleIdx="2" presStyleCnt="3"/>
      <dgm:spPr/>
    </dgm:pt>
    <dgm:pt modelId="{4450E853-0057-4151-B6FC-6F549D7597AA}" type="pres">
      <dgm:prSet presAssocID="{8410613A-EC88-4D50-81AF-F753C7BF9D35}" presName="connTx" presStyleLbl="sibTrans2D1" presStyleIdx="2" presStyleCnt="3"/>
      <dgm:spPr/>
    </dgm:pt>
    <dgm:pt modelId="{DD2DA389-5465-461A-9EDC-2849D53716A9}" type="pres">
      <dgm:prSet presAssocID="{D83BB52E-6C7B-4642-898A-B16CE8404904}" presName="composite" presStyleCnt="0"/>
      <dgm:spPr/>
    </dgm:pt>
    <dgm:pt modelId="{411EE693-8B7C-4A8B-AF73-9EB5E498CB4D}" type="pres">
      <dgm:prSet presAssocID="{D83BB52E-6C7B-4642-898A-B16CE8404904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D5D029-F9AA-4904-83F2-2DD43D9EA0DE}" type="pres">
      <dgm:prSet presAssocID="{D83BB52E-6C7B-4642-898A-B16CE8404904}" presName="parSh" presStyleLbl="node1" presStyleIdx="3" presStyleCnt="4"/>
      <dgm:spPr/>
    </dgm:pt>
    <dgm:pt modelId="{BB8165C0-450D-4889-81B8-DA74E4B59CE3}" type="pres">
      <dgm:prSet presAssocID="{D83BB52E-6C7B-4642-898A-B16CE8404904}" presName="desTx" presStyleLbl="fgAcc1" presStyleIdx="3" presStyleCnt="4">
        <dgm:presLayoutVars>
          <dgm:bulletEnabled val="1"/>
        </dgm:presLayoutVars>
      </dgm:prSet>
      <dgm:spPr/>
    </dgm:pt>
  </dgm:ptLst>
  <dgm:cxnLst>
    <dgm:cxn modelId="{9182C80F-D3B5-43C9-868C-D9F6FF5475A2}" srcId="{54C44F97-E00A-4C20-A025-D41A0342A79C}" destId="{A01E9245-A9DA-4CA3-A5DE-5364BB3E9E74}" srcOrd="0" destOrd="0" parTransId="{3B2D773B-05C1-4699-853E-77C0A3C160CF}" sibTransId="{768FF4CA-D14A-4020-834B-E46748EE2960}"/>
    <dgm:cxn modelId="{4356171B-A6B8-4597-B2DE-A42766C80D49}" srcId="{A01E9245-A9DA-4CA3-A5DE-5364BB3E9E74}" destId="{5B877190-20A5-4890-99CF-377F1BCF8FF8}" srcOrd="1" destOrd="0" parTransId="{7A4A31EB-7A8D-441A-A3F3-AD4136F16E4C}" sibTransId="{9E525F72-5B4D-493B-B04A-D42CA43426B6}"/>
    <dgm:cxn modelId="{2D73F11F-9BB0-4AD8-836F-A3E8A1362C18}" type="presOf" srcId="{8410613A-EC88-4D50-81AF-F753C7BF9D35}" destId="{8B8FFEF4-621E-4CEF-8C01-965A8CB6C80C}" srcOrd="0" destOrd="0" presId="urn:microsoft.com/office/officeart/2005/8/layout/process3"/>
    <dgm:cxn modelId="{03640F27-1C71-4B78-B451-21BAD4F13F0F}" type="presOf" srcId="{D83BB52E-6C7B-4642-898A-B16CE8404904}" destId="{E1D5D029-F9AA-4904-83F2-2DD43D9EA0DE}" srcOrd="1" destOrd="0" presId="urn:microsoft.com/office/officeart/2005/8/layout/process3"/>
    <dgm:cxn modelId="{CD5B4431-D74A-4094-8182-C825D1B1E8B3}" type="presOf" srcId="{1845EE0B-4C2E-42F7-ABB3-F6DE5413CB50}" destId="{E5B6CD9E-BFB9-4BE4-BA94-75E1C3C8C898}" srcOrd="0" destOrd="0" presId="urn:microsoft.com/office/officeart/2005/8/layout/process3"/>
    <dgm:cxn modelId="{45F93661-E2A8-4C06-8EA6-A1C069ACBF67}" type="presOf" srcId="{549C8B05-69F0-4DC0-8F16-FBA1EABB25E4}" destId="{085507C6-8BC4-41EE-A1EC-3600FBA17796}" srcOrd="1" destOrd="0" presId="urn:microsoft.com/office/officeart/2005/8/layout/process3"/>
    <dgm:cxn modelId="{CB69C747-924F-48BF-BD39-465E46147804}" type="presOf" srcId="{9C8E1E72-01FF-4856-ADCD-073817807251}" destId="{E5B6CD9E-BFB9-4BE4-BA94-75E1C3C8C898}" srcOrd="0" destOrd="1" presId="urn:microsoft.com/office/officeart/2005/8/layout/process3"/>
    <dgm:cxn modelId="{56EEEE6A-E5A1-42E6-AA65-39F78596DF92}" srcId="{549C8B05-69F0-4DC0-8F16-FBA1EABB25E4}" destId="{787B0313-28FA-47A0-8C64-6A26CEC44C5A}" srcOrd="1" destOrd="0" parTransId="{2AE789E7-5548-4682-A3E3-FF7D9B2BB963}" sibTransId="{C1544218-02EA-48EB-B426-9CFD9FBA075D}"/>
    <dgm:cxn modelId="{9096C471-6C3D-40FA-BDFB-2B932C6612B7}" type="presOf" srcId="{A01E9245-A9DA-4CA3-A5DE-5364BB3E9E74}" destId="{70E681D7-B93E-4B74-8330-803AE332C03F}" srcOrd="1" destOrd="0" presId="urn:microsoft.com/office/officeart/2005/8/layout/process3"/>
    <dgm:cxn modelId="{1AA6E271-ED2B-4B7E-9252-AB9B42714790}" srcId="{A01E9245-A9DA-4CA3-A5DE-5364BB3E9E74}" destId="{E9E83DE5-6149-4E73-ABEE-C35786750501}" srcOrd="0" destOrd="0" parTransId="{913BC0EE-E94C-4B16-A352-54D54BCF42A8}" sibTransId="{0EDEA567-914D-46F7-86E7-B325EDDE1C1E}"/>
    <dgm:cxn modelId="{64F71154-3DD3-4D84-9816-5EDF2E524A71}" type="presOf" srcId="{768FF4CA-D14A-4020-834B-E46748EE2960}" destId="{3CDA0662-A336-4143-A775-E850EB26A126}" srcOrd="0" destOrd="0" presId="urn:microsoft.com/office/officeart/2005/8/layout/process3"/>
    <dgm:cxn modelId="{73C20C77-5D4F-48D0-B9F6-282A7BCD2C6B}" type="presOf" srcId="{03598FED-73FA-4BA6-9056-80326A6D959D}" destId="{CB87F552-A8D4-4ABA-B1DC-D00F495EFBFA}" srcOrd="0" destOrd="0" presId="urn:microsoft.com/office/officeart/2005/8/layout/process3"/>
    <dgm:cxn modelId="{2D048681-3BFB-4E51-AA38-5088DA7B0B41}" srcId="{54C44F97-E00A-4C20-A025-D41A0342A79C}" destId="{D83BB52E-6C7B-4642-898A-B16CE8404904}" srcOrd="3" destOrd="0" parTransId="{BB859A2B-1ADD-4AC5-9CBE-84CC18C6141D}" sibTransId="{89C5C6FA-FCC5-4D13-91DA-2389D441066B}"/>
    <dgm:cxn modelId="{0FDB5683-566E-43CA-A0B3-3CA3171A96A4}" type="presOf" srcId="{D83BB52E-6C7B-4642-898A-B16CE8404904}" destId="{411EE693-8B7C-4A8B-AF73-9EB5E498CB4D}" srcOrd="0" destOrd="0" presId="urn:microsoft.com/office/officeart/2005/8/layout/process3"/>
    <dgm:cxn modelId="{4953E984-E88D-4997-8A43-CD0185E00E28}" type="presOf" srcId="{549C8B05-69F0-4DC0-8F16-FBA1EABB25E4}" destId="{533A7386-B398-41DB-B7AD-86CE49D04FCB}" srcOrd="0" destOrd="0" presId="urn:microsoft.com/office/officeart/2005/8/layout/process3"/>
    <dgm:cxn modelId="{F5F0AE86-C41C-4D2E-A1A9-319F3FEA2385}" type="presOf" srcId="{E9E83DE5-6149-4E73-ABEE-C35786750501}" destId="{CBFBECA5-603D-4921-9DF1-1A9E4FD48994}" srcOrd="0" destOrd="0" presId="urn:microsoft.com/office/officeart/2005/8/layout/process3"/>
    <dgm:cxn modelId="{8AFAAA88-2DA5-43B4-900B-F95ABF5928C1}" srcId="{54C44F97-E00A-4C20-A025-D41A0342A79C}" destId="{13BB79F9-D9DA-46D0-8158-BAFF7131D1E5}" srcOrd="2" destOrd="0" parTransId="{CA1E13F9-1845-45A7-8E6C-F3CB26770D75}" sibTransId="{8410613A-EC88-4D50-81AF-F753C7BF9D35}"/>
    <dgm:cxn modelId="{777D108C-045C-4341-B506-193773F4CE3D}" srcId="{13BB79F9-D9DA-46D0-8158-BAFF7131D1E5}" destId="{1845EE0B-4C2E-42F7-ABB3-F6DE5413CB50}" srcOrd="0" destOrd="0" parTransId="{E18C6C83-4CA1-405F-A75C-74059E65BA3B}" sibTransId="{CCC879EC-42C3-4BAC-BECB-C96C3202BF46}"/>
    <dgm:cxn modelId="{22B91B8F-EBA0-4863-8D00-EB1B3DEAEBFC}" srcId="{54C44F97-E00A-4C20-A025-D41A0342A79C}" destId="{549C8B05-69F0-4DC0-8F16-FBA1EABB25E4}" srcOrd="1" destOrd="0" parTransId="{D8551ABE-720B-42E4-AC98-4A15EA387731}" sibTransId="{03598FED-73FA-4BA6-9056-80326A6D959D}"/>
    <dgm:cxn modelId="{F1E0578F-5E95-4591-AD93-81689F276301}" type="presOf" srcId="{03598FED-73FA-4BA6-9056-80326A6D959D}" destId="{85DC49F9-D0C1-401A-A23C-D565E495871C}" srcOrd="1" destOrd="0" presId="urn:microsoft.com/office/officeart/2005/8/layout/process3"/>
    <dgm:cxn modelId="{E4E03696-4B2A-4DA5-846D-C088B1CFA44A}" type="presOf" srcId="{5B877190-20A5-4890-99CF-377F1BCF8FF8}" destId="{CBFBECA5-603D-4921-9DF1-1A9E4FD48994}" srcOrd="0" destOrd="1" presId="urn:microsoft.com/office/officeart/2005/8/layout/process3"/>
    <dgm:cxn modelId="{36CB08A2-DB29-4C9F-A7B0-CD7C791AA3DB}" srcId="{D83BB52E-6C7B-4642-898A-B16CE8404904}" destId="{703C3526-85CA-4943-9C2D-186B03D39A37}" srcOrd="0" destOrd="0" parTransId="{103510D2-790C-41CA-BFF6-92096D0FBCD6}" sibTransId="{CA991D5A-76B4-4B3F-90E1-EEEA8021521D}"/>
    <dgm:cxn modelId="{27BA93AA-F1EC-48A2-9F0E-2555F9579F6D}" srcId="{549C8B05-69F0-4DC0-8F16-FBA1EABB25E4}" destId="{4A747E68-28E2-4669-A78E-A2A8F38464CD}" srcOrd="0" destOrd="0" parTransId="{9E5E108C-C48A-4224-9765-FA05681B80E7}" sibTransId="{C3807B48-F831-404F-B66C-DB67ADCE09B9}"/>
    <dgm:cxn modelId="{D272BAB5-3186-4782-87E7-7E769FA6A6CD}" type="presOf" srcId="{787B0313-28FA-47A0-8C64-6A26CEC44C5A}" destId="{A671997E-D488-401D-AD2E-076EF06A0E0A}" srcOrd="0" destOrd="1" presId="urn:microsoft.com/office/officeart/2005/8/layout/process3"/>
    <dgm:cxn modelId="{0C7A00C2-D390-49C5-AE68-B962907796A9}" srcId="{13BB79F9-D9DA-46D0-8158-BAFF7131D1E5}" destId="{9C8E1E72-01FF-4856-ADCD-073817807251}" srcOrd="1" destOrd="0" parTransId="{E10BF1CB-3A62-4626-AADD-4051642C0469}" sibTransId="{E77EBF53-204D-4AB2-8937-DE1E2590150E}"/>
    <dgm:cxn modelId="{D73E72CA-7356-48F4-9D16-3DFDAAB6A3F6}" type="presOf" srcId="{13BB79F9-D9DA-46D0-8158-BAFF7131D1E5}" destId="{3660547A-6D6B-447E-A794-63CA4A475719}" srcOrd="1" destOrd="0" presId="urn:microsoft.com/office/officeart/2005/8/layout/process3"/>
    <dgm:cxn modelId="{28932DDA-8EF2-4269-8A47-47C1B8F87CF3}" type="presOf" srcId="{A01E9245-A9DA-4CA3-A5DE-5364BB3E9E74}" destId="{FD2BAD03-88A8-4F00-A523-7998DBCB1EC4}" srcOrd="0" destOrd="0" presId="urn:microsoft.com/office/officeart/2005/8/layout/process3"/>
    <dgm:cxn modelId="{DB580FDB-C570-423B-B885-191ADB1DA89B}" type="presOf" srcId="{768FF4CA-D14A-4020-834B-E46748EE2960}" destId="{13056DFD-0E2B-43DD-AFF3-2A022CDC6B53}" srcOrd="1" destOrd="0" presId="urn:microsoft.com/office/officeart/2005/8/layout/process3"/>
    <dgm:cxn modelId="{071B8AE2-A55E-49AD-93B0-46B60582CF93}" type="presOf" srcId="{703C3526-85CA-4943-9C2D-186B03D39A37}" destId="{BB8165C0-450D-4889-81B8-DA74E4B59CE3}" srcOrd="0" destOrd="0" presId="urn:microsoft.com/office/officeart/2005/8/layout/process3"/>
    <dgm:cxn modelId="{C8D8AEEE-5DA5-4E5C-9822-62D51F796352}" type="presOf" srcId="{54C44F97-E00A-4C20-A025-D41A0342A79C}" destId="{D94C8438-92BC-4F71-B222-AD4E2A3E872F}" srcOrd="0" destOrd="0" presId="urn:microsoft.com/office/officeart/2005/8/layout/process3"/>
    <dgm:cxn modelId="{F4ECE4F5-F7C0-4830-ABAF-52B323BF1FDC}" type="presOf" srcId="{13BB79F9-D9DA-46D0-8158-BAFF7131D1E5}" destId="{889B81C0-143B-4007-9B6E-1A10A142983F}" srcOrd="0" destOrd="0" presId="urn:microsoft.com/office/officeart/2005/8/layout/process3"/>
    <dgm:cxn modelId="{DCB76FFA-AF7A-405A-8D60-3B1FB9EEAA30}" type="presOf" srcId="{8410613A-EC88-4D50-81AF-F753C7BF9D35}" destId="{4450E853-0057-4151-B6FC-6F549D7597AA}" srcOrd="1" destOrd="0" presId="urn:microsoft.com/office/officeart/2005/8/layout/process3"/>
    <dgm:cxn modelId="{B3CD67FD-0833-43F7-9437-178A6ADF49A3}" type="presOf" srcId="{4A747E68-28E2-4669-A78E-A2A8F38464CD}" destId="{A671997E-D488-401D-AD2E-076EF06A0E0A}" srcOrd="0" destOrd="0" presId="urn:microsoft.com/office/officeart/2005/8/layout/process3"/>
    <dgm:cxn modelId="{9E0D1E89-8457-4612-BCC4-BABA1CE8D3B7}" type="presParOf" srcId="{D94C8438-92BC-4F71-B222-AD4E2A3E872F}" destId="{C7EEFFD8-2352-4371-B9AB-B8E5EF0D2AA8}" srcOrd="0" destOrd="0" presId="urn:microsoft.com/office/officeart/2005/8/layout/process3"/>
    <dgm:cxn modelId="{66001CD2-B8D6-4448-B750-EDE6556ADDBF}" type="presParOf" srcId="{C7EEFFD8-2352-4371-B9AB-B8E5EF0D2AA8}" destId="{FD2BAD03-88A8-4F00-A523-7998DBCB1EC4}" srcOrd="0" destOrd="0" presId="urn:microsoft.com/office/officeart/2005/8/layout/process3"/>
    <dgm:cxn modelId="{E43E19D8-19E5-47B4-BA2E-EDF0ACBBCD5D}" type="presParOf" srcId="{C7EEFFD8-2352-4371-B9AB-B8E5EF0D2AA8}" destId="{70E681D7-B93E-4B74-8330-803AE332C03F}" srcOrd="1" destOrd="0" presId="urn:microsoft.com/office/officeart/2005/8/layout/process3"/>
    <dgm:cxn modelId="{E3E47F7D-9FB7-4B76-90C6-7474281EABC4}" type="presParOf" srcId="{C7EEFFD8-2352-4371-B9AB-B8E5EF0D2AA8}" destId="{CBFBECA5-603D-4921-9DF1-1A9E4FD48994}" srcOrd="2" destOrd="0" presId="urn:microsoft.com/office/officeart/2005/8/layout/process3"/>
    <dgm:cxn modelId="{033FA8EE-055F-4582-9D6E-897875C8175B}" type="presParOf" srcId="{D94C8438-92BC-4F71-B222-AD4E2A3E872F}" destId="{3CDA0662-A336-4143-A775-E850EB26A126}" srcOrd="1" destOrd="0" presId="urn:microsoft.com/office/officeart/2005/8/layout/process3"/>
    <dgm:cxn modelId="{55522EB1-2635-4505-B81E-CF519751EE14}" type="presParOf" srcId="{3CDA0662-A336-4143-A775-E850EB26A126}" destId="{13056DFD-0E2B-43DD-AFF3-2A022CDC6B53}" srcOrd="0" destOrd="0" presId="urn:microsoft.com/office/officeart/2005/8/layout/process3"/>
    <dgm:cxn modelId="{FF1F95C7-596A-40B2-BD37-2ACBDF10876E}" type="presParOf" srcId="{D94C8438-92BC-4F71-B222-AD4E2A3E872F}" destId="{B7088BEE-814B-4C3F-8243-A36D15EFBE4D}" srcOrd="2" destOrd="0" presId="urn:microsoft.com/office/officeart/2005/8/layout/process3"/>
    <dgm:cxn modelId="{56C73738-90B7-4D05-B756-06DD678FF75D}" type="presParOf" srcId="{B7088BEE-814B-4C3F-8243-A36D15EFBE4D}" destId="{533A7386-B398-41DB-B7AD-86CE49D04FCB}" srcOrd="0" destOrd="0" presId="urn:microsoft.com/office/officeart/2005/8/layout/process3"/>
    <dgm:cxn modelId="{E8956F70-BEF0-472C-8AFC-DC0674CA71A5}" type="presParOf" srcId="{B7088BEE-814B-4C3F-8243-A36D15EFBE4D}" destId="{085507C6-8BC4-41EE-A1EC-3600FBA17796}" srcOrd="1" destOrd="0" presId="urn:microsoft.com/office/officeart/2005/8/layout/process3"/>
    <dgm:cxn modelId="{84E7287D-8D29-4222-86C4-3F8D90763578}" type="presParOf" srcId="{B7088BEE-814B-4C3F-8243-A36D15EFBE4D}" destId="{A671997E-D488-401D-AD2E-076EF06A0E0A}" srcOrd="2" destOrd="0" presId="urn:microsoft.com/office/officeart/2005/8/layout/process3"/>
    <dgm:cxn modelId="{DF184356-ABF6-4D31-B5FA-9FD63B0CACF3}" type="presParOf" srcId="{D94C8438-92BC-4F71-B222-AD4E2A3E872F}" destId="{CB87F552-A8D4-4ABA-B1DC-D00F495EFBFA}" srcOrd="3" destOrd="0" presId="urn:microsoft.com/office/officeart/2005/8/layout/process3"/>
    <dgm:cxn modelId="{F6938BC0-1447-4C55-B59C-98E98ED04229}" type="presParOf" srcId="{CB87F552-A8D4-4ABA-B1DC-D00F495EFBFA}" destId="{85DC49F9-D0C1-401A-A23C-D565E495871C}" srcOrd="0" destOrd="0" presId="urn:microsoft.com/office/officeart/2005/8/layout/process3"/>
    <dgm:cxn modelId="{D41C2A0F-F42E-46CC-A5CB-194D044A43A5}" type="presParOf" srcId="{D94C8438-92BC-4F71-B222-AD4E2A3E872F}" destId="{FC2A909B-F71D-443D-9CD5-A7182F02CB5B}" srcOrd="4" destOrd="0" presId="urn:microsoft.com/office/officeart/2005/8/layout/process3"/>
    <dgm:cxn modelId="{360EE367-CDAB-4EC4-9324-FB657DB9EA3D}" type="presParOf" srcId="{FC2A909B-F71D-443D-9CD5-A7182F02CB5B}" destId="{889B81C0-143B-4007-9B6E-1A10A142983F}" srcOrd="0" destOrd="0" presId="urn:microsoft.com/office/officeart/2005/8/layout/process3"/>
    <dgm:cxn modelId="{F8C1547F-0DD3-48E3-B9B5-9E965D4D32B5}" type="presParOf" srcId="{FC2A909B-F71D-443D-9CD5-A7182F02CB5B}" destId="{3660547A-6D6B-447E-A794-63CA4A475719}" srcOrd="1" destOrd="0" presId="urn:microsoft.com/office/officeart/2005/8/layout/process3"/>
    <dgm:cxn modelId="{8DEAE571-8958-4D33-8C94-1FADA4D7CA92}" type="presParOf" srcId="{FC2A909B-F71D-443D-9CD5-A7182F02CB5B}" destId="{E5B6CD9E-BFB9-4BE4-BA94-75E1C3C8C898}" srcOrd="2" destOrd="0" presId="urn:microsoft.com/office/officeart/2005/8/layout/process3"/>
    <dgm:cxn modelId="{452CF98A-D271-495A-8EAA-1F1A7E638E87}" type="presParOf" srcId="{D94C8438-92BC-4F71-B222-AD4E2A3E872F}" destId="{8B8FFEF4-621E-4CEF-8C01-965A8CB6C80C}" srcOrd="5" destOrd="0" presId="urn:microsoft.com/office/officeart/2005/8/layout/process3"/>
    <dgm:cxn modelId="{1DF69395-18E5-45DF-8647-6860528BD2CC}" type="presParOf" srcId="{8B8FFEF4-621E-4CEF-8C01-965A8CB6C80C}" destId="{4450E853-0057-4151-B6FC-6F549D7597AA}" srcOrd="0" destOrd="0" presId="urn:microsoft.com/office/officeart/2005/8/layout/process3"/>
    <dgm:cxn modelId="{74CE56DC-557C-48B6-9E45-CEEC3F90FAAC}" type="presParOf" srcId="{D94C8438-92BC-4F71-B222-AD4E2A3E872F}" destId="{DD2DA389-5465-461A-9EDC-2849D53716A9}" srcOrd="6" destOrd="0" presId="urn:microsoft.com/office/officeart/2005/8/layout/process3"/>
    <dgm:cxn modelId="{EF3C88CF-7200-4368-824E-A0344F3D3487}" type="presParOf" srcId="{DD2DA389-5465-461A-9EDC-2849D53716A9}" destId="{411EE693-8B7C-4A8B-AF73-9EB5E498CB4D}" srcOrd="0" destOrd="0" presId="urn:microsoft.com/office/officeart/2005/8/layout/process3"/>
    <dgm:cxn modelId="{11AC9C33-36EF-449E-893B-4D174F1A21EA}" type="presParOf" srcId="{DD2DA389-5465-461A-9EDC-2849D53716A9}" destId="{E1D5D029-F9AA-4904-83F2-2DD43D9EA0DE}" srcOrd="1" destOrd="0" presId="urn:microsoft.com/office/officeart/2005/8/layout/process3"/>
    <dgm:cxn modelId="{015AFA0E-BEC3-444E-8110-6598977CF479}" type="presParOf" srcId="{DD2DA389-5465-461A-9EDC-2849D53716A9}" destId="{BB8165C0-450D-4889-81B8-DA74E4B59C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FC01D-25C5-40E2-95CF-772A6E56A646}">
      <dsp:nvSpPr>
        <dsp:cNvPr id="0" name=""/>
        <dsp:cNvSpPr/>
      </dsp:nvSpPr>
      <dsp:spPr>
        <a:xfrm>
          <a:off x="0" y="277697"/>
          <a:ext cx="4231481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10" tIns="270764" rIns="32841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Understanding the Reentry Education Model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7 Reentry Education Frameworks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WIOA Title II Allowable Activities for AEL Under Corrections 225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Reentry Defined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Reentry and Post-Release Services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Non-Allowed Activities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Getting Started in Reentry Corrections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Reentry Tool Kit</a:t>
          </a:r>
        </a:p>
      </dsp:txBody>
      <dsp:txXfrm>
        <a:off x="0" y="277697"/>
        <a:ext cx="4231481" cy="2047500"/>
      </dsp:txXfrm>
    </dsp:sp>
    <dsp:sp modelId="{C24DC0A7-258E-4F42-97F4-D389F8E429B9}">
      <dsp:nvSpPr>
        <dsp:cNvPr id="0" name=""/>
        <dsp:cNvSpPr/>
      </dsp:nvSpPr>
      <dsp:spPr>
        <a:xfrm>
          <a:off x="211574" y="85817"/>
          <a:ext cx="2962036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TWC AEL Reentry Services: Veronica Moore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30308" y="104551"/>
        <a:ext cx="2924568" cy="346292"/>
      </dsp:txXfrm>
    </dsp:sp>
    <dsp:sp modelId="{4849317A-C046-4673-BAFB-BF6388997176}">
      <dsp:nvSpPr>
        <dsp:cNvPr id="0" name=""/>
        <dsp:cNvSpPr/>
      </dsp:nvSpPr>
      <dsp:spPr>
        <a:xfrm>
          <a:off x="0" y="2587277"/>
          <a:ext cx="4231481" cy="106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10" tIns="270764" rIns="32841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Role as a Transitions Specialist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Challenges of Reentry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Best Practices when assisting Justice Involved Individual’s Success</a:t>
          </a:r>
        </a:p>
      </dsp:txBody>
      <dsp:txXfrm>
        <a:off x="0" y="2587277"/>
        <a:ext cx="4231481" cy="1064700"/>
      </dsp:txXfrm>
    </dsp:sp>
    <dsp:sp modelId="{EFAFA4C3-A00B-4524-859D-B1E745875B2B}">
      <dsp:nvSpPr>
        <dsp:cNvPr id="0" name=""/>
        <dsp:cNvSpPr/>
      </dsp:nvSpPr>
      <dsp:spPr>
        <a:xfrm>
          <a:off x="211574" y="2395397"/>
          <a:ext cx="2962036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Reentry Corrections and Transitions-Lee College: Brandon L. Warren</a:t>
          </a:r>
          <a:endParaRPr lang="en-US" sz="1300" kern="1200" dirty="0"/>
        </a:p>
      </dsp:txBody>
      <dsp:txXfrm>
        <a:off x="230308" y="2414131"/>
        <a:ext cx="2924568" cy="346292"/>
      </dsp:txXfrm>
    </dsp:sp>
    <dsp:sp modelId="{D8891C5B-B3F5-4225-94A8-726D2A4A034C}">
      <dsp:nvSpPr>
        <dsp:cNvPr id="0" name=""/>
        <dsp:cNvSpPr/>
      </dsp:nvSpPr>
      <dsp:spPr>
        <a:xfrm>
          <a:off x="0" y="3914057"/>
          <a:ext cx="4231481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10" tIns="270764" rIns="32841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Reentry Services Provided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Things to understand as a Provider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Challenges and Best Practices </a:t>
          </a:r>
        </a:p>
      </dsp:txBody>
      <dsp:txXfrm>
        <a:off x="0" y="3914057"/>
        <a:ext cx="4231481" cy="921375"/>
      </dsp:txXfrm>
    </dsp:sp>
    <dsp:sp modelId="{BDD5FDB2-93EF-4379-B8F8-153503A1A5E6}">
      <dsp:nvSpPr>
        <dsp:cNvPr id="0" name=""/>
        <dsp:cNvSpPr/>
      </dsp:nvSpPr>
      <dsp:spPr>
        <a:xfrm>
          <a:off x="211574" y="3722177"/>
          <a:ext cx="2962036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Reentry Corrections Services –Victoria College: Tiffany Johnson</a:t>
          </a:r>
          <a:endParaRPr lang="en-US" sz="1300" kern="1200" dirty="0"/>
        </a:p>
      </dsp:txBody>
      <dsp:txXfrm>
        <a:off x="230308" y="3740911"/>
        <a:ext cx="2924568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681D7-B93E-4B74-8330-803AE332C03F}">
      <dsp:nvSpPr>
        <dsp:cNvPr id="0" name=""/>
        <dsp:cNvSpPr/>
      </dsp:nvSpPr>
      <dsp:spPr>
        <a:xfrm>
          <a:off x="1112" y="1107406"/>
          <a:ext cx="1398585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Recruitment</a:t>
          </a:r>
        </a:p>
      </dsp:txBody>
      <dsp:txXfrm>
        <a:off x="1112" y="1107406"/>
        <a:ext cx="1398585" cy="316800"/>
      </dsp:txXfrm>
    </dsp:sp>
    <dsp:sp modelId="{CBFBECA5-603D-4921-9DF1-1A9E4FD48994}">
      <dsp:nvSpPr>
        <dsp:cNvPr id="0" name=""/>
        <dsp:cNvSpPr/>
      </dsp:nvSpPr>
      <dsp:spPr>
        <a:xfrm>
          <a:off x="287570" y="1424206"/>
          <a:ext cx="1398585" cy="1152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Gonzales ISF Core grads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Community Supervision C2C completers</a:t>
          </a:r>
        </a:p>
      </dsp:txBody>
      <dsp:txXfrm>
        <a:off x="321314" y="1457950"/>
        <a:ext cx="1331097" cy="1084624"/>
      </dsp:txXfrm>
    </dsp:sp>
    <dsp:sp modelId="{3CDA0662-A336-4143-A775-E850EB26A126}">
      <dsp:nvSpPr>
        <dsp:cNvPr id="0" name=""/>
        <dsp:cNvSpPr/>
      </dsp:nvSpPr>
      <dsp:spPr>
        <a:xfrm>
          <a:off x="1611719" y="1091702"/>
          <a:ext cx="449483" cy="34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611719" y="1161343"/>
        <a:ext cx="345021" cy="208925"/>
      </dsp:txXfrm>
    </dsp:sp>
    <dsp:sp modelId="{085507C6-8BC4-41EE-A1EC-3600FBA17796}">
      <dsp:nvSpPr>
        <dsp:cNvPr id="0" name=""/>
        <dsp:cNvSpPr/>
      </dsp:nvSpPr>
      <dsp:spPr>
        <a:xfrm>
          <a:off x="2247780" y="1107406"/>
          <a:ext cx="1398585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Preparation</a:t>
          </a:r>
        </a:p>
      </dsp:txBody>
      <dsp:txXfrm>
        <a:off x="2247780" y="1107406"/>
        <a:ext cx="1398585" cy="316800"/>
      </dsp:txXfrm>
    </dsp:sp>
    <dsp:sp modelId="{A671997E-D488-401D-AD2E-076EF06A0E0A}">
      <dsp:nvSpPr>
        <dsp:cNvPr id="0" name=""/>
        <dsp:cNvSpPr/>
      </dsp:nvSpPr>
      <dsp:spPr>
        <a:xfrm>
          <a:off x="2534237" y="1424206"/>
          <a:ext cx="1398585" cy="1152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VCAE - 1 week (20 hrs)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i="1" kern="1200" dirty="0"/>
            <a:t>4 hrs work/4 hrs training</a:t>
          </a:r>
          <a:endParaRPr lang="en-US" sz="1100" kern="1200" dirty="0"/>
        </a:p>
      </dsp:txBody>
      <dsp:txXfrm>
        <a:off x="2567981" y="1457950"/>
        <a:ext cx="1331097" cy="1084624"/>
      </dsp:txXfrm>
    </dsp:sp>
    <dsp:sp modelId="{CB87F552-A8D4-4ABA-B1DC-D00F495EFBFA}">
      <dsp:nvSpPr>
        <dsp:cNvPr id="0" name=""/>
        <dsp:cNvSpPr/>
      </dsp:nvSpPr>
      <dsp:spPr>
        <a:xfrm>
          <a:off x="3858386" y="1091702"/>
          <a:ext cx="449483" cy="34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858386" y="1161343"/>
        <a:ext cx="345021" cy="208925"/>
      </dsp:txXfrm>
    </dsp:sp>
    <dsp:sp modelId="{3660547A-6D6B-447E-A794-63CA4A475719}">
      <dsp:nvSpPr>
        <dsp:cNvPr id="0" name=""/>
        <dsp:cNvSpPr/>
      </dsp:nvSpPr>
      <dsp:spPr>
        <a:xfrm>
          <a:off x="4494448" y="1107406"/>
          <a:ext cx="1398585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Training/Internship</a:t>
          </a:r>
        </a:p>
      </dsp:txBody>
      <dsp:txXfrm>
        <a:off x="4494448" y="1107406"/>
        <a:ext cx="1398585" cy="316800"/>
      </dsp:txXfrm>
    </dsp:sp>
    <dsp:sp modelId="{E5B6CD9E-BFB9-4BE4-BA94-75E1C3C8C898}">
      <dsp:nvSpPr>
        <dsp:cNvPr id="0" name=""/>
        <dsp:cNvSpPr/>
      </dsp:nvSpPr>
      <dsp:spPr>
        <a:xfrm>
          <a:off x="4780905" y="1424206"/>
          <a:ext cx="1398585" cy="1152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VC WCE - 2-15 weeks (286 workforce training hrs)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i="1" kern="1200" dirty="0"/>
            <a:t>4 hrs work/4 hrs training</a:t>
          </a:r>
        </a:p>
      </dsp:txBody>
      <dsp:txXfrm>
        <a:off x="4814649" y="1457950"/>
        <a:ext cx="1331097" cy="1084624"/>
      </dsp:txXfrm>
    </dsp:sp>
    <dsp:sp modelId="{8B8FFEF4-621E-4CEF-8C01-965A8CB6C80C}">
      <dsp:nvSpPr>
        <dsp:cNvPr id="0" name=""/>
        <dsp:cNvSpPr/>
      </dsp:nvSpPr>
      <dsp:spPr>
        <a:xfrm>
          <a:off x="6105054" y="1091702"/>
          <a:ext cx="449483" cy="34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6105054" y="1161343"/>
        <a:ext cx="345021" cy="208925"/>
      </dsp:txXfrm>
    </dsp:sp>
    <dsp:sp modelId="{E1D5D029-F9AA-4904-83F2-2DD43D9EA0DE}">
      <dsp:nvSpPr>
        <dsp:cNvPr id="0" name=""/>
        <dsp:cNvSpPr/>
      </dsp:nvSpPr>
      <dsp:spPr>
        <a:xfrm>
          <a:off x="6741116" y="1107406"/>
          <a:ext cx="1398585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Employment</a:t>
          </a:r>
        </a:p>
      </dsp:txBody>
      <dsp:txXfrm>
        <a:off x="6741116" y="1107406"/>
        <a:ext cx="1398585" cy="316800"/>
      </dsp:txXfrm>
    </dsp:sp>
    <dsp:sp modelId="{BB8165C0-450D-4889-81B8-DA74E4B59CE3}">
      <dsp:nvSpPr>
        <dsp:cNvPr id="0" name=""/>
        <dsp:cNvSpPr/>
      </dsp:nvSpPr>
      <dsp:spPr>
        <a:xfrm>
          <a:off x="7027573" y="1424206"/>
          <a:ext cx="1398585" cy="1152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Trained Employee</a:t>
          </a:r>
        </a:p>
      </dsp:txBody>
      <dsp:txXfrm>
        <a:off x="7061317" y="1457950"/>
        <a:ext cx="1331097" cy="108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6B54-6CFB-42A7-BECF-AA80F7048C72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78A7B-D8C9-4F41-A422-12B17B894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8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Veronica will discuss the following…</a:t>
            </a:r>
          </a:p>
          <a:p>
            <a:r>
              <a:rPr lang="en-US" dirty="0"/>
              <a:t>What are the TWC AEL Reentry Services that are Allowable! Understanding the Reentry Education Model and the Frameworks (7).  This will help you build a model(s) for program growth and development.  The tool kit and the resources that it contains.  </a:t>
            </a:r>
          </a:p>
          <a:p>
            <a:r>
              <a:rPr lang="en-US" dirty="0"/>
              <a:t>Brandon a Transitions Specialist with Lee College and  working with Lee College-TDCJ (Texas Department of Criminal Justice) Justice Involved Individuals as they transition from Institution to Community or Home based services will discuss his roll as a specialist, challenges, and best practices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A7B-D8C9-4F41-A422-12B17B894A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8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The Reentry</a:t>
            </a:r>
            <a:r>
              <a:rPr lang="en-US" u="sng" baseline="0" dirty="0"/>
              <a:t> Education Model made up of 7 frameworks</a:t>
            </a:r>
            <a:r>
              <a:rPr lang="en-US" u="none" baseline="0" dirty="0"/>
              <a:t>…</a:t>
            </a:r>
          </a:p>
          <a:p>
            <a:endParaRPr lang="en-US" u="sng" baseline="0" dirty="0"/>
          </a:p>
          <a:p>
            <a:r>
              <a:rPr lang="en-US" baseline="0" dirty="0"/>
              <a:t>Correctional Facility Programs, Educational Services, Community-Based Programs, Outcome(long-term Employment in Living wage jobs/careers without returning to incarceration), Strategic Partnerships, Program Infrastructure, and Sustainability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A7B-D8C9-4F41-A422-12B17B894A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9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A404-5C68-4690-856A-B1386A56DA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8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serving participants in Corrections, they should be coded based on the activity that they are in…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Corrections</a:t>
            </a:r>
            <a:r>
              <a:rPr lang="en-US" dirty="0"/>
              <a:t> are basic ASE, ABE, ESL Services</a:t>
            </a:r>
          </a:p>
          <a:p>
            <a:endParaRPr lang="en-US" dirty="0"/>
          </a:p>
          <a:p>
            <a:r>
              <a:rPr lang="en-US" b="1" dirty="0"/>
              <a:t>Transition (Corrections</a:t>
            </a:r>
            <a:r>
              <a:rPr lang="en-US" dirty="0"/>
              <a:t>) are transitions to post secondary or employment Services provided to Justice Involved Individuals</a:t>
            </a:r>
          </a:p>
          <a:p>
            <a:endParaRPr lang="en-US" dirty="0"/>
          </a:p>
          <a:p>
            <a:r>
              <a:rPr lang="en-US" b="1" dirty="0"/>
              <a:t>IET (Corrections) </a:t>
            </a:r>
            <a:r>
              <a:rPr lang="en-US" dirty="0"/>
              <a:t>are Technical Trainings /Training Programs that lead to a Recognized Credential (Note all IET Components must be present…Technical Training, AEL Contextualization, and Workforce Prep Activities)</a:t>
            </a:r>
          </a:p>
          <a:p>
            <a:endParaRPr lang="en-US" dirty="0"/>
          </a:p>
          <a:p>
            <a:r>
              <a:rPr lang="en-US" b="1" dirty="0"/>
              <a:t>Reentry (Corrections) </a:t>
            </a:r>
            <a:r>
              <a:rPr lang="en-US" dirty="0"/>
              <a:t>are additional Case Management, Reentry, and Post Release type services provided to Justice Involved Individuals aimed at helping reduce Recidivism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2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0D60-AEEA-4520-94E1-DDD3C706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B90A0-E218-4169-B490-E37E6DDF8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78F0-B9A2-4984-B757-FCAFFC5C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098B9-5D6E-46C3-889D-8FF4CA92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4E498-CB4A-4D45-8D55-575318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3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4F53-3CC4-4C5C-B391-66FD77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E8205-EA4F-4726-8BAA-BD50AC7C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C699F-1E86-4BAA-A673-08A3CE05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B55EF-034E-45D8-8421-27D86781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0FF5-A58D-4EE7-8A48-C6D7184E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0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7192D-74EB-409A-BD07-80C4D0C35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E0952-1FFD-44C2-AC11-29796B642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F8BAD-2223-40C0-8071-AF4ED56B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BBFB-3D6B-451C-B102-F82D97B1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459E-C172-4AB0-9934-8F2E9BFF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4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9200" y="1676400"/>
            <a:ext cx="2362200" cy="455295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marL="112712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712464" y="1665767"/>
            <a:ext cx="2362200" cy="455295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marL="112712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6205728" y="1665767"/>
            <a:ext cx="2362200" cy="455295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marL="112712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9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99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1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6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6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82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6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6427-999D-4C2D-81A0-B1B53559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EE65-1D4A-4A79-AE33-41F2D1A5D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108FC-AB7D-4770-BF11-4CC7FB75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8036D-FD5B-4482-A362-CA2EBE97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E4A8B-119B-46FD-9C51-7F7BA04E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9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12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1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00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36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1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73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10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3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12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5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D37A-14B9-4B4A-B144-785358CA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0C1F1-AD28-41EE-B440-C300D48A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89825-893F-4482-8AD5-E38F4DBC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9A2EA-F725-487F-9C1E-4BC7349A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10D53-F3A6-40ED-9BA7-20899A02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2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96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4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93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82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398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42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21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4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4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9118-F373-4F90-8D4D-D3BAE107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D875-6C33-49CD-9F75-6170DFE11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E9F0C-05CA-462F-9E86-38C275CC6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452FB-F93B-442C-B843-E2DB7753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B6A10-1124-407F-8065-3472A37E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D36C6-A6C4-4E94-A812-CE59719B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13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3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73D6-E0D4-4A38-96E5-562B100F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460E1-3B71-48DF-8C22-8CFCEEB80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72F01-7741-4AD5-889C-D01BE3A15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5AFEA-0B15-49ED-9058-A14828BC2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963B5-E64A-4469-AA3A-D9327BC5E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99E61-D278-412C-A79B-21702BFE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99802-8CB9-4BDA-847D-BC65D525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372B7-696C-44A9-96EF-517E54E4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5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DDD0-636E-45B8-A844-193AA1B6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B442F-079C-401E-8CBD-3CA21094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79F26-2EE9-43B9-97AF-5919B8D6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D5B7-661C-4DBC-B8BE-0DBF61AD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4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7B3A5-AA6F-49A9-9404-592A306B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1FD48-EBC4-4E50-8189-E033A8F2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0854F-D63D-4B0F-8400-0ED07C9E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6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3177-0C04-4836-802B-8C2ECB13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B1A76-838F-46AE-8BF5-4DBA0A81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E87DA-DC39-4280-A861-0E81DF18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0CACD-507F-4682-9468-F3EFE49B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33B10-A8CA-448E-AC63-2CDF0554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D55C0-E957-4F8B-A2F7-16225BE8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5EA9-4857-4CD1-8C62-FE5D5101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317F3-71E1-4A67-A9BC-050C725CB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B64DC-6227-4CE0-8661-57877844E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EF296-2FCA-4096-BF0E-A9939996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3C03-2779-4058-9E80-6413E520E130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775B1-0FC1-4EA4-A4BB-241D7CAA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01A2-8EA2-44CF-B411-5AA0E733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AE2-6709-43DB-8330-FA31C5D8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6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7A0EB-EFA1-4953-A4E4-2D35DB5B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357A-0052-4B27-834D-2BDC76766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DA664-B946-4F0C-8227-3C3D47EEA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3C03-2779-4058-9E80-6413E520E130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848F-C1C8-442C-8D6C-9F668F402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3A8F-0D67-44A0-BAEA-D85A91CB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7AE2-6709-43DB-8330-FA31C5D8C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1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0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rgbClr val="75090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50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2o.com/three-new-bridges-huashan-santiago-calatrav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lincs.ed.gov/reentryed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ygraph.com/chart/1534" TargetMode="External"/><Relationship Id="rId4" Type="http://schemas.openxmlformats.org/officeDocument/2006/relationships/hyperlink" Target="http://commons.wikimedia.org/wiki/File:Boy_Scouts_of_America_councils_in_Texas_(approximate_boundaries)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Veronica.Moore@twc.state.tx.us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cs.ed.gov/reentryed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ices4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neilwillis/2014/02/09/courage-to-make-connections-3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88505" y="1814574"/>
            <a:ext cx="5570417" cy="3228207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1444" y="620720"/>
            <a:ext cx="5492423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3219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-2"/>
            <a:ext cx="123444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EBC64-2CF8-4909-92E2-1BEEC1425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8977" y="619745"/>
            <a:ext cx="5492424" cy="3511372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E725CE98-8FC6-470F-B41F-9A9082D91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888" y="4297556"/>
            <a:ext cx="5239512" cy="1646041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Navigating Systems and Making Connections in Reentry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1622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3ED2-CDDE-40B6-A095-AFB031EF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/>
              <a:t>Corrections funds may not be used for costs for participation in post-release programs or services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320A6-D04B-46B7-809C-9A1151717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Arial Nova Cond" panose="020B0506020202020204" pitchFamily="34" charset="0"/>
              </a:rPr>
              <a:t>Non Allowable Services May Include….</a:t>
            </a:r>
          </a:p>
          <a:p>
            <a:pPr marL="0" indent="0" algn="ctr">
              <a:buNone/>
            </a:pPr>
            <a:endParaRPr lang="en-US" sz="1050" dirty="0">
              <a:latin typeface="Arial Nova Cond" panose="020B0506020202020204" pitchFamily="34" charset="0"/>
            </a:endParaRP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en-US" sz="3600" dirty="0">
                <a:latin typeface="Arial Nova Cond" panose="020B0506020202020204" pitchFamily="34" charset="0"/>
              </a:rPr>
              <a:t>Parole/Probation Fees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en-US" sz="3600" dirty="0">
                <a:latin typeface="Arial Nova Cond" panose="020B0506020202020204" pitchFamily="34" charset="0"/>
              </a:rPr>
              <a:t>Fee for Treatment Classes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en-US" sz="3600" dirty="0">
                <a:latin typeface="Arial Nova Cond" panose="020B0506020202020204" pitchFamily="34" charset="0"/>
              </a:rPr>
              <a:t>Fees for Housing Assistance</a:t>
            </a:r>
          </a:p>
          <a:p>
            <a:endParaRPr lang="en-US" sz="36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73" y="152400"/>
            <a:ext cx="7290054" cy="149961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Getting Started At A New Facility/Partner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7620000" cy="5022904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/>
              <a:t>Point of Contact </a:t>
            </a:r>
            <a:r>
              <a:rPr lang="en-US" sz="2800" dirty="0"/>
              <a:t>: </a:t>
            </a:r>
            <a:r>
              <a:rPr lang="en-US" sz="2600" dirty="0"/>
              <a:t>Making contact with the right individuals, not being afraid to try again if something did not work in the past</a:t>
            </a:r>
          </a:p>
          <a:p>
            <a:r>
              <a:rPr lang="en-US" sz="2800" u="sng" dirty="0"/>
              <a:t>“Selling” </a:t>
            </a:r>
            <a:r>
              <a:rPr lang="en-US" sz="2600" dirty="0"/>
              <a:t>the unit on why you are best suited for what you are proposing : Return on Investment for community, facility, safety of community</a:t>
            </a:r>
          </a:p>
          <a:p>
            <a:r>
              <a:rPr lang="en-US" sz="2800" u="sng" dirty="0"/>
              <a:t>Getting the “reentry conversation” started early </a:t>
            </a:r>
            <a:r>
              <a:rPr lang="en-US" sz="2800" dirty="0"/>
              <a:t>: </a:t>
            </a:r>
            <a:r>
              <a:rPr lang="en-US" sz="2600" dirty="0"/>
              <a:t>Why it is important to start talking about what is next for ANYONE who has a release date (70% of inmates in TX have a projected release date)</a:t>
            </a:r>
            <a:r>
              <a:rPr lang="en-US" sz="2800" dirty="0"/>
              <a:t> </a:t>
            </a:r>
            <a:endParaRPr lang="en-US" sz="1500" dirty="0"/>
          </a:p>
          <a:p>
            <a:r>
              <a:rPr lang="en-US" sz="2800" u="sng" dirty="0"/>
              <a:t>Opening the conversation to what is beyond traditional HSE services </a:t>
            </a:r>
            <a:r>
              <a:rPr lang="en-US" sz="2800" dirty="0"/>
              <a:t>: </a:t>
            </a:r>
            <a:r>
              <a:rPr lang="en-US" sz="2600" dirty="0"/>
              <a:t>Discussions surrounding IET Models, Transition classes, and Workforce preparation activities, Reentry Service Activities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3381-F7F9-4A96-B0EC-1CD1A7DD83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6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E9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2B92C-9216-4F0F-8817-A674530B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029200"/>
            <a:ext cx="4945641" cy="1363082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https://lincs.ed.gov/reentryed/</a:t>
            </a:r>
            <a:br>
              <a:rPr lang="en-US" sz="3600" b="1" u="sng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3DD04C-3F7D-41DD-BCE8-6B5B097D2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96" r="-2" b="7843"/>
          <a:stretch/>
        </p:blipFill>
        <p:spPr>
          <a:xfrm>
            <a:off x="254566" y="232304"/>
            <a:ext cx="5293729" cy="41957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C0C91-1128-466D-A22A-EBCDE34F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endParaRPr lang="en-US" u="sng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750" b="1" cap="all" spc="75" dirty="0">
                <a:solidFill>
                  <a:srgbClr val="FF0000"/>
                </a:solidFill>
                <a:latin typeface="Tw Cen MT Condensed" panose="020B0606020104020203"/>
                <a:ea typeface="+mj-ea"/>
                <a:cs typeface="+mj-cs"/>
              </a:rPr>
              <a:t>Reentry Tool  Kit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C7C89-1D31-4E98-85E4-4AAAD9E02854}"/>
              </a:ext>
            </a:extLst>
          </p:cNvPr>
          <p:cNvSpPr txBox="1"/>
          <p:nvPr/>
        </p:nvSpPr>
        <p:spPr>
          <a:xfrm>
            <a:off x="7024510" y="6870700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ygraph.com/chart/15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4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4321F-1C7B-4EDC-8BFB-A511EE20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ADULT EDUCATION AND LITERACY CORRECTION CONTACT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8A73C-F7AF-4503-8E50-1032693F6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VERONICA MOORE</a:t>
            </a:r>
          </a:p>
          <a:p>
            <a:r>
              <a:rPr lang="en-US" sz="2000" dirty="0"/>
              <a:t>512-463-0197</a:t>
            </a:r>
          </a:p>
          <a:p>
            <a:r>
              <a:rPr lang="en-US" sz="2000" dirty="0">
                <a:hlinkClick r:id="rId2"/>
              </a:rPr>
              <a:t>Veronica.Moore@twc.state.tx.us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1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428E7C-CF72-4177-B907-662EDCB3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204554" y="2584246"/>
            <a:ext cx="6329167" cy="1910904"/>
            <a:chOff x="-2412483" y="5117355"/>
            <a:chExt cx="4342728" cy="174821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2C38613-1CC6-42DF-9D5B-1C3CFF91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66174" y="5117355"/>
              <a:ext cx="3496419" cy="174821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FA88567F-0B25-4895-A6DF-304638BE5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412483" y="6202815"/>
              <a:ext cx="1325500" cy="66275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B7A2B20-C280-41CF-965D-FA68DA2B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304220" y="-618251"/>
            <a:ext cx="4864676" cy="2855500"/>
          </a:xfrm>
          <a:custGeom>
            <a:avLst/>
            <a:gdLst>
              <a:gd name="connsiteX0" fmla="*/ 0 w 4864676"/>
              <a:gd name="connsiteY0" fmla="*/ 3191201 h 3807333"/>
              <a:gd name="connsiteX1" fmla="*/ 3191202 w 4864676"/>
              <a:gd name="connsiteY1" fmla="*/ 0 h 3807333"/>
              <a:gd name="connsiteX2" fmla="*/ 4864676 w 4864676"/>
              <a:gd name="connsiteY2" fmla="*/ 1673474 h 3807333"/>
              <a:gd name="connsiteX3" fmla="*/ 4864676 w 4864676"/>
              <a:gd name="connsiteY3" fmla="*/ 3807333 h 3807333"/>
              <a:gd name="connsiteX4" fmla="*/ 0 w 4864676"/>
              <a:gd name="connsiteY4" fmla="*/ 3807333 h 380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3807333">
                <a:moveTo>
                  <a:pt x="0" y="3191201"/>
                </a:moveTo>
                <a:lnTo>
                  <a:pt x="3191202" y="0"/>
                </a:lnTo>
                <a:lnTo>
                  <a:pt x="4864676" y="1673474"/>
                </a:lnTo>
                <a:lnTo>
                  <a:pt x="4864676" y="3807333"/>
                </a:lnTo>
                <a:lnTo>
                  <a:pt x="0" y="380733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F218E6-E246-4EBB-BA8D-DB65AB59A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14439" y="3780850"/>
            <a:ext cx="1185708" cy="889281"/>
          </a:xfrm>
          <a:custGeom>
            <a:avLst/>
            <a:gdLst>
              <a:gd name="connsiteX0" fmla="*/ 0 w 1185708"/>
              <a:gd name="connsiteY0" fmla="*/ 0 h 1185708"/>
              <a:gd name="connsiteX1" fmla="*/ 454971 w 1185708"/>
              <a:gd name="connsiteY1" fmla="*/ 0 h 1185708"/>
              <a:gd name="connsiteX2" fmla="*/ 1185708 w 1185708"/>
              <a:gd name="connsiteY2" fmla="*/ 730737 h 1185708"/>
              <a:gd name="connsiteX3" fmla="*/ 1185708 w 1185708"/>
              <a:gd name="connsiteY3" fmla="*/ 1185708 h 1185708"/>
              <a:gd name="connsiteX4" fmla="*/ 0 w 1185708"/>
              <a:gd name="connsiteY4" fmla="*/ 1185708 h 11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08" h="1185708">
                <a:moveTo>
                  <a:pt x="0" y="0"/>
                </a:moveTo>
                <a:lnTo>
                  <a:pt x="454971" y="0"/>
                </a:lnTo>
                <a:lnTo>
                  <a:pt x="1185708" y="730737"/>
                </a:lnTo>
                <a:lnTo>
                  <a:pt x="1185708" y="1185708"/>
                </a:lnTo>
                <a:lnTo>
                  <a:pt x="0" y="118570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B9D26D-939B-4838-886B-07E227F3A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604284" y="5748648"/>
            <a:ext cx="989294" cy="74197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0A80B01-7FDA-4264-BAC7-CA797D496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2" y="-50277"/>
            <a:ext cx="5389379" cy="4042034"/>
          </a:xfrm>
          <a:custGeom>
            <a:avLst/>
            <a:gdLst>
              <a:gd name="connsiteX0" fmla="*/ 0 w 5389379"/>
              <a:gd name="connsiteY0" fmla="*/ 2602331 h 5389379"/>
              <a:gd name="connsiteX1" fmla="*/ 2602331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5389379 h 5389379"/>
              <a:gd name="connsiteX4" fmla="*/ 0 w 5389379"/>
              <a:gd name="connsiteY4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379" h="5389379">
                <a:moveTo>
                  <a:pt x="0" y="2602331"/>
                </a:moveTo>
                <a:lnTo>
                  <a:pt x="2602331" y="0"/>
                </a:lnTo>
                <a:lnTo>
                  <a:pt x="5389379" y="0"/>
                </a:lnTo>
                <a:lnTo>
                  <a:pt x="5389379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49E75B4-6C35-495B-850B-28CDE6E3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4" y="-576048"/>
            <a:ext cx="6791435" cy="5093576"/>
          </a:xfrm>
          <a:custGeom>
            <a:avLst/>
            <a:gdLst>
              <a:gd name="connsiteX0" fmla="*/ 0 w 6791435"/>
              <a:gd name="connsiteY0" fmla="*/ 4004387 h 6791435"/>
              <a:gd name="connsiteX1" fmla="*/ 81158 w 6791435"/>
              <a:gd name="connsiteY1" fmla="*/ 3923229 h 6791435"/>
              <a:gd name="connsiteX2" fmla="*/ 81158 w 6791435"/>
              <a:gd name="connsiteY2" fmla="*/ 6710277 h 6791435"/>
              <a:gd name="connsiteX3" fmla="*/ 6710277 w 6791435"/>
              <a:gd name="connsiteY3" fmla="*/ 6710277 h 6791435"/>
              <a:gd name="connsiteX4" fmla="*/ 6710277 w 6791435"/>
              <a:gd name="connsiteY4" fmla="*/ 81158 h 6791435"/>
              <a:gd name="connsiteX5" fmla="*/ 3923229 w 6791435"/>
              <a:gd name="connsiteY5" fmla="*/ 81158 h 6791435"/>
              <a:gd name="connsiteX6" fmla="*/ 4004387 w 6791435"/>
              <a:gd name="connsiteY6" fmla="*/ 0 h 6791435"/>
              <a:gd name="connsiteX7" fmla="*/ 6791435 w 6791435"/>
              <a:gd name="connsiteY7" fmla="*/ 0 h 6791435"/>
              <a:gd name="connsiteX8" fmla="*/ 6791435 w 6791435"/>
              <a:gd name="connsiteY8" fmla="*/ 6791435 h 6791435"/>
              <a:gd name="connsiteX9" fmla="*/ 0 w 6791435"/>
              <a:gd name="connsiteY9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1435" h="6791435">
                <a:moveTo>
                  <a:pt x="0" y="4004387"/>
                </a:moveTo>
                <a:lnTo>
                  <a:pt x="81158" y="3923229"/>
                </a:lnTo>
                <a:lnTo>
                  <a:pt x="81158" y="6710277"/>
                </a:lnTo>
                <a:lnTo>
                  <a:pt x="6710277" y="6710277"/>
                </a:lnTo>
                <a:lnTo>
                  <a:pt x="6710277" y="81158"/>
                </a:lnTo>
                <a:lnTo>
                  <a:pt x="3923229" y="81158"/>
                </a:lnTo>
                <a:lnTo>
                  <a:pt x="4004387" y="0"/>
                </a:lnTo>
                <a:lnTo>
                  <a:pt x="6791435" y="0"/>
                </a:lnTo>
                <a:lnTo>
                  <a:pt x="679143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11423" y="1175502"/>
            <a:ext cx="4926135" cy="215071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en-US" sz="5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Brandon Warren</a:t>
            </a:r>
            <a:br>
              <a:rPr lang="en-US" sz="5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Lee College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EB2D58A-B2F2-4B07-9595-4FED1037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5595" y="5398157"/>
            <a:ext cx="2201111" cy="146740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EB95C3F-0968-4E23-80BD-35CE22E83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1685" y="5117355"/>
            <a:ext cx="2622314" cy="17482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6E9C92B-1893-4BFE-B7CF-905EB3F8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953" y="5949259"/>
            <a:ext cx="1374459" cy="91630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6C38B-3DF4-4F95-8707-E93920FF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55055"/>
            <a:ext cx="5174047" cy="17231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defTabSz="914400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Tiffany Johnson 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Victoria College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66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7FFF-55C7-4A08-8DD7-C28317EBA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Correctional Re-Entry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ACF23-4C87-4A8B-AC94-B0376CB9D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Victoria College AEL</a:t>
            </a:r>
          </a:p>
        </p:txBody>
      </p:sp>
    </p:spTree>
    <p:extLst>
      <p:ext uri="{BB962C8B-B14F-4D97-AF65-F5344CB8AC3E}">
        <p14:creationId xmlns:p14="http://schemas.microsoft.com/office/powerpoint/2010/main" val="3738914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0149-A123-4380-81A6-FB8C3F3B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Pre-release Efforts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2EE0C-4039-43CD-87B8-84BCABEB2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912"/>
          <a:stretch/>
        </p:blipFill>
        <p:spPr>
          <a:xfrm>
            <a:off x="425872" y="2960371"/>
            <a:ext cx="4201338" cy="19823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36885-5A7E-498E-84C0-C4A927BB7F49}"/>
              </a:ext>
            </a:extLst>
          </p:cNvPr>
          <p:cNvSpPr txBox="1"/>
          <p:nvPr/>
        </p:nvSpPr>
        <p:spPr>
          <a:xfrm>
            <a:off x="5102770" y="2567648"/>
            <a:ext cx="348175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 i="1" dirty="0">
                <a:solidFill>
                  <a:prstClr val="white"/>
                </a:solidFill>
                <a:latin typeface="Trebuchet MS" panose="020B0603020202020204"/>
              </a:rPr>
              <a:t>Partnership with Gonzales Intermediate Sanction Facility:</a:t>
            </a:r>
          </a:p>
          <a:p>
            <a:pPr defTabSz="342900"/>
            <a:endParaRPr lang="en-US" dirty="0">
              <a:solidFill>
                <a:prstClr val="white"/>
              </a:solidFill>
              <a:latin typeface="Trebuchet MS" panose="020B0603020202020204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Trebuchet MS" panose="020B0603020202020204"/>
              </a:rPr>
              <a:t>High School Equivalency classes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Trebuchet MS" panose="020B0603020202020204"/>
              </a:rPr>
              <a:t>Lifeskills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Trebuchet MS" panose="020B0603020202020204"/>
              </a:rPr>
              <a:t>Career Planning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Trebuchet MS" panose="020B0603020202020204"/>
              </a:rPr>
              <a:t>IET Programs (NCCER – Core)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58137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74FE-BF6F-44E0-84EA-1F8513BA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Post-Release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2DB14-DDD6-4BC1-8F73-50EB945D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5"/>
            <a:ext cx="2960963" cy="2825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Challenge to Change</a:t>
            </a:r>
          </a:p>
          <a:p>
            <a:pPr marL="0" indent="0" algn="ctr"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Partnership with Victoria Adult Parole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B9B42-89DC-46B8-AE91-17CA7DF050B1}"/>
              </a:ext>
            </a:extLst>
          </p:cNvPr>
          <p:cNvSpPr/>
          <p:nvPr/>
        </p:nvSpPr>
        <p:spPr>
          <a:xfrm>
            <a:off x="3886551" y="2399765"/>
            <a:ext cx="47472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HelveticaLT"/>
              </a:rPr>
              <a:t>Challenge To Change helps individuals improve their life and job skills, prepare for release, obtain their GED</a:t>
            </a:r>
            <a:r>
              <a:rPr lang="en-US" sz="1350" baseline="30000" dirty="0">
                <a:solidFill>
                  <a:prstClr val="white"/>
                </a:solidFill>
                <a:latin typeface="inherit"/>
              </a:rPr>
              <a:t>©</a:t>
            </a:r>
            <a:r>
              <a:rPr lang="en-US" sz="1350" dirty="0">
                <a:solidFill>
                  <a:prstClr val="white"/>
                </a:solidFill>
                <a:latin typeface="HelveticaLT"/>
              </a:rPr>
              <a:t>, learn how to prepare for college, or re-adjust to being in the free world.</a:t>
            </a:r>
          </a:p>
          <a:p>
            <a:pPr defTabSz="342900"/>
            <a:endParaRPr lang="en-US" sz="1350" dirty="0">
              <a:solidFill>
                <a:prstClr val="white"/>
              </a:solidFill>
              <a:latin typeface="HelveticaLT"/>
            </a:endParaRPr>
          </a:p>
          <a:p>
            <a:pPr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inherit"/>
              </a:rPr>
              <a:t> Career counseling</a:t>
            </a:r>
          </a:p>
          <a:p>
            <a:pPr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inherit"/>
              </a:rPr>
              <a:t> Career exploration: resume building, mastering an application, job search strategies, interview preparation, workplace culture, appropriate on-the-job behavior, and overcoming background obstacles</a:t>
            </a:r>
          </a:p>
          <a:p>
            <a:pPr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inherit"/>
              </a:rPr>
              <a:t> Referral services for: health needs, housing needs, mental health issues, substance abuse issues, and clothing needs</a:t>
            </a:r>
          </a:p>
          <a:p>
            <a:pPr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inherit"/>
              </a:rPr>
              <a:t> Assistance with goal setting</a:t>
            </a:r>
          </a:p>
          <a:p>
            <a:pPr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inherit"/>
              </a:rPr>
              <a:t> Employment readiness</a:t>
            </a:r>
          </a:p>
          <a:p>
            <a:pPr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inherit"/>
              </a:rPr>
              <a:t> Digital literacy</a:t>
            </a:r>
          </a:p>
          <a:p>
            <a:pPr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inherit"/>
              </a:rPr>
              <a:t> Financial literacy</a:t>
            </a:r>
          </a:p>
          <a:p>
            <a:pPr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inherit"/>
              </a:rPr>
              <a:t> GED© preparation</a:t>
            </a:r>
          </a:p>
          <a:p>
            <a:pPr defTabSz="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inherit"/>
              </a:rPr>
              <a:t> College enrollment assistance and referrals</a:t>
            </a:r>
          </a:p>
        </p:txBody>
      </p:sp>
    </p:spTree>
    <p:extLst>
      <p:ext uri="{BB962C8B-B14F-4D97-AF65-F5344CB8AC3E}">
        <p14:creationId xmlns:p14="http://schemas.microsoft.com/office/powerpoint/2010/main" val="1097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374C-0912-42B2-8C75-88355366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Projects</a:t>
            </a:r>
          </a:p>
        </p:txBody>
      </p:sp>
      <p:pic>
        <p:nvPicPr>
          <p:cNvPr id="182" name="Content Placeholder 181">
            <a:extLst>
              <a:ext uri="{FF2B5EF4-FFF2-40B4-BE49-F238E27FC236}">
                <a16:creationId xmlns:a16="http://schemas.microsoft.com/office/drawing/2014/main" id="{3C96BA8B-A648-4482-9782-E70B4E6CC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819" y="2605230"/>
            <a:ext cx="2806250" cy="2830600"/>
          </a:xfr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8BCBD769-89A4-4DAE-B166-C914C1A88F58}"/>
              </a:ext>
            </a:extLst>
          </p:cNvPr>
          <p:cNvSpPr txBox="1"/>
          <p:nvPr/>
        </p:nvSpPr>
        <p:spPr>
          <a:xfrm>
            <a:off x="284871" y="2524272"/>
            <a:ext cx="4621237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 u="sng" dirty="0">
                <a:solidFill>
                  <a:prstClr val="white"/>
                </a:solidFill>
                <a:latin typeface="Trebuchet MS" panose="020B0603020202020204"/>
              </a:rPr>
              <a:t>Project: Connect</a:t>
            </a:r>
          </a:p>
          <a:p>
            <a:pPr defTabSz="342900"/>
            <a:endParaRPr lang="en-US" sz="2100" dirty="0">
              <a:solidFill>
                <a:prstClr val="white"/>
              </a:solidFill>
              <a:latin typeface="Trebuchet MS" panose="020B0603020202020204"/>
            </a:endParaRPr>
          </a:p>
          <a:p>
            <a:pPr defTabSz="342900"/>
            <a:r>
              <a:rPr lang="en-US" sz="2100" dirty="0">
                <a:solidFill>
                  <a:prstClr val="white"/>
                </a:solidFill>
                <a:latin typeface="Trebuchet MS" panose="020B0603020202020204"/>
              </a:rPr>
              <a:t>Workforce Solutions + VC/GISF + Tejas </a:t>
            </a:r>
          </a:p>
          <a:p>
            <a:pPr defTabSz="342900"/>
            <a:endParaRPr lang="en-US" sz="2100" dirty="0">
              <a:solidFill>
                <a:prstClr val="white"/>
              </a:solidFill>
              <a:latin typeface="Trebuchet MS" panose="020B0603020202020204"/>
            </a:endParaRPr>
          </a:p>
          <a:p>
            <a:pPr defTabSz="342900"/>
            <a:r>
              <a:rPr lang="en-US" sz="1350" i="1" dirty="0">
                <a:solidFill>
                  <a:prstClr val="white"/>
                </a:solidFill>
                <a:latin typeface="Trebuchet MS" panose="020B0603020202020204"/>
              </a:rPr>
              <a:t>The goal of this project is to create a formal pipeline that connects the trained student directly with an employer.  With the training and skill development taking place before release, the ex-offender is able to transition directly into work.</a:t>
            </a:r>
            <a:endParaRPr lang="en-US" sz="1050" i="1" dirty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379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D624A-B12B-4A80-AF82-412481BA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717799" cy="557106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8F2E68-50DE-423A-921A-7ED29287A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825326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9312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810704"/>
          </a:xfrm>
        </p:spPr>
        <p:txBody>
          <a:bodyPr>
            <a:normAutofit fontScale="90000"/>
          </a:bodyPr>
          <a:lstStyle/>
          <a:p>
            <a:r>
              <a:rPr lang="en-US" dirty="0"/>
              <a:t>Pilot Project </a:t>
            </a:r>
            <a:br>
              <a:rPr lang="en-US" dirty="0"/>
            </a:br>
            <a:r>
              <a:rPr lang="en-US" dirty="0"/>
              <a:t>(Tentative Start Date: Feb, 2020)</a:t>
            </a:r>
          </a:p>
        </p:txBody>
      </p: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241469"/>
              </p:ext>
            </p:extLst>
          </p:nvPr>
        </p:nvGraphicFramePr>
        <p:xfrm>
          <a:off x="358364" y="1980657"/>
          <a:ext cx="8427272" cy="368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51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7765-7FB6-4C65-AA62-3A68A460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Final Word….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247546-7AB0-439C-B4A4-F247E37D1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32" t="14095" r="17830" b="50111"/>
          <a:stretch/>
        </p:blipFill>
        <p:spPr>
          <a:xfrm>
            <a:off x="613954" y="2609905"/>
            <a:ext cx="2836522" cy="256224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4FA60-4A0B-45E3-87E6-DE384C2C6DC1}"/>
              </a:ext>
            </a:extLst>
          </p:cNvPr>
          <p:cNvSpPr txBox="1"/>
          <p:nvPr/>
        </p:nvSpPr>
        <p:spPr>
          <a:xfrm>
            <a:off x="4199207" y="2609905"/>
            <a:ext cx="4220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“I started with VCAEL in the county jail and completed my GED certificate.  After prison, I met another VC person through Challenge to Change who said when I completed, I could enroll in the SAIL program. Now, I successfully completed the Electrical 1 course. I am very grateful I was given the chance. Not everyone would have given me a second chance and adult education has helped me to become NCCER certified and land a job in the electrical field. Thank you!”</a:t>
            </a:r>
          </a:p>
          <a:p>
            <a:pPr defTabSz="342900"/>
            <a:endParaRPr lang="en-US" sz="1350" dirty="0">
              <a:solidFill>
                <a:prstClr val="white"/>
              </a:solidFill>
              <a:latin typeface="Trebuchet MS" panose="020B0603020202020204"/>
            </a:endParaRPr>
          </a:p>
          <a:p>
            <a:pPr defTabSz="342900"/>
            <a:r>
              <a:rPr lang="en-US" sz="1350" dirty="0">
                <a:solidFill>
                  <a:prstClr val="white"/>
                </a:solidFill>
                <a:latin typeface="Trebuchet MS" panose="020B0603020202020204"/>
              </a:rPr>
              <a:t>- Robert Sanchez, 2019 SAIL Graduate</a:t>
            </a:r>
          </a:p>
        </p:txBody>
      </p:sp>
    </p:spTree>
    <p:extLst>
      <p:ext uri="{BB962C8B-B14F-4D97-AF65-F5344CB8AC3E}">
        <p14:creationId xmlns:p14="http://schemas.microsoft.com/office/powerpoint/2010/main" val="321973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2AD3-326F-47CC-98F5-8054A170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pPr algn="ctr"/>
            <a:r>
              <a:rPr lang="en-US" dirty="0"/>
              <a:t>REENTRY EDUCATION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E6A1DE-E481-42D1-AB4C-92A1A33B9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904" y="1600200"/>
            <a:ext cx="80010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0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85D8-65F6-49E6-874A-E52ABB3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Reentry education model:</a:t>
            </a:r>
            <a:br>
              <a:rPr lang="en-US" dirty="0"/>
            </a:br>
            <a:r>
              <a:rPr lang="en-US" dirty="0"/>
              <a:t>7 frameworks</a:t>
            </a:r>
            <a:br>
              <a:rPr lang="en-US" dirty="0"/>
            </a:br>
            <a:r>
              <a:rPr lang="en-US" sz="1200" u="sng" dirty="0">
                <a:hlinkClick r:id="rId2"/>
              </a:rPr>
              <a:t>https://lincs.ed.gov/reentryed/</a:t>
            </a:r>
            <a:br>
              <a:rPr lang="en-US" sz="1200" u="sng" dirty="0"/>
            </a:b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9C9E0-9CDE-47A9-8CC3-551B5DD4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2286000"/>
            <a:ext cx="7290055" cy="3352800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/>
              <a:t>Correctional Facility Programs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/>
              <a:t>Educational Services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en-US" sz="2800" dirty="0"/>
              <a:t>Community Based Programs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/>
              <a:t>Strategic Partnerships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/>
              <a:t>Program Infrastructure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/>
              <a:t>Outcome: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496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CAD7-2CAC-472F-B069-3A106C5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930973"/>
            <a:ext cx="7290054" cy="6755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WIOA TITLE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A41B3-435A-466C-9186-2A2FFBB5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847850"/>
            <a:ext cx="7290055" cy="3741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50" b="1" dirty="0"/>
              <a:t>WIOA</a:t>
            </a:r>
            <a:r>
              <a:rPr lang="en-US" sz="1350" dirty="0"/>
              <a:t> </a:t>
            </a:r>
            <a:r>
              <a:rPr lang="en-US" sz="1350" b="1" dirty="0">
                <a:solidFill>
                  <a:prstClr val="black"/>
                </a:solidFill>
              </a:rPr>
              <a:t>Title II Section 225 463.3(a)/463.60(b) </a:t>
            </a:r>
            <a:r>
              <a:rPr lang="en-US" sz="1350" dirty="0"/>
              <a:t>expands the allowable programs components for corrections education. The new list includes eight categories of academic programs: </a:t>
            </a:r>
          </a:p>
          <a:p>
            <a:r>
              <a:rPr lang="en-US" sz="1350" dirty="0"/>
              <a:t>(1)adult education and literacy activities</a:t>
            </a:r>
          </a:p>
          <a:p>
            <a:r>
              <a:rPr lang="en-US" sz="1350" dirty="0"/>
              <a:t>(2) special education, as determined by the eligible agency</a:t>
            </a:r>
          </a:p>
          <a:p>
            <a:r>
              <a:rPr lang="en-US" sz="1350" dirty="0"/>
              <a:t>(3) secondary school credit </a:t>
            </a:r>
          </a:p>
          <a:p>
            <a:r>
              <a:rPr lang="en-US" sz="1350" dirty="0"/>
              <a:t>(4) Integrated Education Training (IET)* </a:t>
            </a:r>
          </a:p>
          <a:p>
            <a:r>
              <a:rPr lang="en-US" sz="1350" dirty="0"/>
              <a:t>(5) career pathways </a:t>
            </a:r>
          </a:p>
          <a:p>
            <a:r>
              <a:rPr lang="en-US" sz="1350" dirty="0"/>
              <a:t>(6) concurrent enrollment*</a:t>
            </a:r>
          </a:p>
          <a:p>
            <a:r>
              <a:rPr lang="en-US" sz="1350" dirty="0"/>
              <a:t>(7) peer tutoring*</a:t>
            </a:r>
          </a:p>
          <a:p>
            <a:r>
              <a:rPr lang="en-US" sz="1350" dirty="0"/>
              <a:t>(8) transition to re-entry initiatives and other post release services with the goal of reducing recidivism*   </a:t>
            </a:r>
          </a:p>
          <a:p>
            <a:pPr marL="0" indent="0">
              <a:buNone/>
            </a:pPr>
            <a:r>
              <a:rPr lang="en-US" sz="1350" dirty="0"/>
              <a:t> </a:t>
            </a:r>
          </a:p>
          <a:p>
            <a:pPr marL="0" indent="0" algn="ctr">
              <a:buNone/>
            </a:pPr>
            <a:r>
              <a:rPr lang="en-US" sz="1350" b="1" dirty="0"/>
              <a:t>* new activities allowable under WIOA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87C22-8982-45C8-B74B-BFEEE0908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2797" y="2423132"/>
            <a:ext cx="3774370" cy="14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9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400" b="1" dirty="0"/>
              <a:t>Re-entry Definition in 463.3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800" b="1" dirty="0"/>
              <a:t>Re-entry and post-release services: </a:t>
            </a:r>
            <a:r>
              <a:rPr lang="en-US" sz="2800" dirty="0"/>
              <a:t>services provided to a formerly incarcerated individual upon or shortly after release from a correctional institution that are designed to promote successful adjustment to the community and prevent recidivism.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3381-F7F9-4A96-B0EC-1CD1A7DD83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9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509F-7069-4F82-8FDA-2BE73CC0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9" y="762000"/>
            <a:ext cx="7290054" cy="694563"/>
          </a:xfrm>
        </p:spPr>
        <p:txBody>
          <a:bodyPr/>
          <a:lstStyle/>
          <a:p>
            <a:pPr algn="ctr"/>
            <a:r>
              <a:rPr lang="en-US" b="1" dirty="0"/>
              <a:t>ALLOWABLE ACTIVITIES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056D-992D-48B9-AEE2-71894CB3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998" y="1456562"/>
            <a:ext cx="7812602" cy="4639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/>
              <a:t>8) </a:t>
            </a:r>
            <a:r>
              <a:rPr lang="en-US" sz="2000" b="1" dirty="0">
                <a:solidFill>
                  <a:srgbClr val="FF0000"/>
                </a:solidFill>
              </a:rPr>
              <a:t>Transition to re-entry initiatives and other post-release services with the goal of reducing recidivism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r>
              <a:rPr lang="en-US" sz="2000" dirty="0"/>
              <a:t>	1)  may include educational counseling or case work to support incarcerated individuals’ transition to re-entry initiatives and other post-release services</a:t>
            </a:r>
          </a:p>
          <a:p>
            <a:pPr marL="0" indent="0">
              <a:buNone/>
            </a:pPr>
            <a:r>
              <a:rPr lang="en-US" sz="2000" dirty="0"/>
              <a:t>	2) assisting incarcerated individuals to develop plans for post-release education program participation</a:t>
            </a:r>
          </a:p>
          <a:p>
            <a:pPr marL="0" indent="0">
              <a:buNone/>
            </a:pPr>
            <a:r>
              <a:rPr lang="en-US" sz="2000" dirty="0"/>
              <a:t>	3) assisting students in identifying and applying for participation in post-release programs </a:t>
            </a:r>
          </a:p>
          <a:p>
            <a:pPr marL="0" indent="0">
              <a:buNone/>
            </a:pPr>
            <a:r>
              <a:rPr lang="en-US" sz="2000" dirty="0"/>
              <a:t>	4) and performing direct outreach to community-based program providers on behalf of re-entering students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Priority usage of these funds must be given to individuals who are likely to return back to the community within 5 years of receiving services.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91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9E57-3A9D-4D9E-BC80-14BF641C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5216"/>
            <a:ext cx="8686799" cy="1499616"/>
          </a:xfrm>
        </p:spPr>
        <p:txBody>
          <a:bodyPr>
            <a:normAutofit/>
          </a:bodyPr>
          <a:lstStyle/>
          <a:p>
            <a:r>
              <a:rPr lang="en-US" sz="3600" b="1" dirty="0"/>
              <a:t>TYPES OF RE-ENTRY AND </a:t>
            </a:r>
            <a:r>
              <a:rPr lang="en-US" sz="3600" b="1"/>
              <a:t>POST RELEASE SERVICES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A43C-7AD5-460B-B7F7-38E7AC1E6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35" y="1905000"/>
            <a:ext cx="729005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Examples include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	• education</a:t>
            </a:r>
          </a:p>
          <a:p>
            <a:pPr marL="0" indent="0">
              <a:buNone/>
            </a:pPr>
            <a:r>
              <a:rPr lang="en-US" sz="2800" dirty="0"/>
              <a:t>	• employment services</a:t>
            </a:r>
          </a:p>
          <a:p>
            <a:pPr marL="0" indent="0">
              <a:buNone/>
            </a:pPr>
            <a:r>
              <a:rPr lang="en-US" sz="2800" dirty="0"/>
              <a:t>	• substance abuse treatment</a:t>
            </a:r>
          </a:p>
          <a:p>
            <a:pPr marL="0" indent="0">
              <a:buNone/>
            </a:pPr>
            <a:r>
              <a:rPr lang="en-US" sz="2800" dirty="0"/>
              <a:t>	• housing support</a:t>
            </a:r>
          </a:p>
          <a:p>
            <a:pPr marL="0" indent="0">
              <a:buNone/>
            </a:pPr>
            <a:r>
              <a:rPr lang="en-US" sz="2800" dirty="0"/>
              <a:t>	• mental and physical health care</a:t>
            </a:r>
          </a:p>
          <a:p>
            <a:pPr marL="0" indent="0">
              <a:buNone/>
            </a:pPr>
            <a:r>
              <a:rPr lang="en-US" sz="2800" dirty="0"/>
              <a:t>	• family reunification services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BF521-75E7-4B5D-BEF7-8834EE992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4938" y="2624870"/>
            <a:ext cx="32861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1B2C-711C-49D0-A58B-9F54CF13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AEL Activities Delivered Under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F146-1544-4702-9F33-45116F576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836676"/>
            <a:ext cx="4258818" cy="5184648"/>
          </a:xfrm>
        </p:spPr>
        <p:txBody>
          <a:bodyPr>
            <a:normAutofit/>
          </a:bodyPr>
          <a:lstStyle/>
          <a:p>
            <a:endParaRPr lang="en-US" sz="15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orbel" panose="020B0503020204020204" pitchFamily="34" charset="0"/>
            </a:endParaRP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latin typeface="Corbel" panose="020B0503020204020204" pitchFamily="34" charset="0"/>
              </a:rPr>
              <a:t>Tier I Basic AEL (Including EL Civics without IET) at $606 per 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{Corrections and Transitions(Corrections)}</a:t>
            </a:r>
          </a:p>
          <a:p>
            <a:endParaRPr lang="en-US" sz="2000" b="1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Corbel" panose="020B0503020204020204" pitchFamily="34" charset="0"/>
              </a:rPr>
              <a:t>Tier II Intensive AEL at $1,106 (Tier I+$500) per and </a:t>
            </a:r>
            <a:r>
              <a:rPr 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{Reentry (Corrections)}</a:t>
            </a:r>
          </a:p>
          <a:p>
            <a:endParaRPr lang="en-US" sz="2000" b="1" dirty="0">
              <a:latin typeface="Corbel" panose="020B0503020204020204" pitchFamily="34" charset="0"/>
            </a:endParaRPr>
          </a:p>
          <a:p>
            <a:r>
              <a:rPr lang="en-US" sz="2000" b="1" dirty="0">
                <a:latin typeface="Corbel" panose="020B0503020204020204" pitchFamily="34" charset="0"/>
              </a:rPr>
              <a:t>Tier III IET AEL (Including Integrated EL Civics) at $2,406 (Tier I + $1,800) </a:t>
            </a:r>
            <a:r>
              <a:rPr 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{IET (Corrections)}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210FE-FBC6-4790-99F8-F3EB506B6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005" y="2362200"/>
            <a:ext cx="3868293" cy="3416808"/>
          </a:xfrm>
        </p:spPr>
        <p:txBody>
          <a:bodyPr>
            <a:normAutofit/>
          </a:bodyPr>
          <a:lstStyle/>
          <a:p>
            <a:endParaRPr lang="en-US" sz="1500" dirty="0">
              <a:latin typeface="Bauhaus 93" panose="04030905020B02020C02" pitchFamily="82" charset="0"/>
            </a:endParaRPr>
          </a:p>
          <a:p>
            <a:r>
              <a:rPr lang="en-US" sz="2400" dirty="0">
                <a:latin typeface="Arial Nova Cond" panose="020B0604020202020204" pitchFamily="34" charset="0"/>
              </a:rPr>
              <a:t>- BASIC AEL CORRECTIONS</a:t>
            </a:r>
          </a:p>
          <a:p>
            <a:r>
              <a:rPr lang="en-US" sz="2400" dirty="0">
                <a:latin typeface="Arial Nova Cond" panose="020B0604020202020204" pitchFamily="34" charset="0"/>
              </a:rPr>
              <a:t>- TRANSITIONS (CORRECTIONS)</a:t>
            </a:r>
          </a:p>
          <a:p>
            <a:r>
              <a:rPr lang="en-US" sz="2400" dirty="0">
                <a:latin typeface="Arial Nova Cond" panose="020B0604020202020204" pitchFamily="34" charset="0"/>
              </a:rPr>
              <a:t>- IET (CORRECTIONS)</a:t>
            </a:r>
          </a:p>
          <a:p>
            <a:r>
              <a:rPr lang="en-US" sz="2400" dirty="0">
                <a:latin typeface="Arial Nova Cond" panose="020B0604020202020204" pitchFamily="34" charset="0"/>
              </a:rPr>
              <a:t>- REENTRY (CORRECTIONS)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A2394-39BA-4ACE-9A21-29E0BFD8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973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68FD9E9521C4D9DC42EC33A59F8B4" ma:contentTypeVersion="10" ma:contentTypeDescription="Create a new document." ma:contentTypeScope="" ma:versionID="ae97de45b9e9738189cea381c835cd4d">
  <xsd:schema xmlns:xsd="http://www.w3.org/2001/XMLSchema" xmlns:xs="http://www.w3.org/2001/XMLSchema" xmlns:p="http://schemas.microsoft.com/office/2006/metadata/properties" xmlns:ns3="2e628d61-879c-4a0b-a742-62f02102753a" xmlns:ns4="756f64f7-bedb-4c06-b595-39f0e99797bb" targetNamespace="http://schemas.microsoft.com/office/2006/metadata/properties" ma:root="true" ma:fieldsID="9fa682783893e1ba09361a771fba2475" ns3:_="" ns4:_="">
    <xsd:import namespace="2e628d61-879c-4a0b-a742-62f02102753a"/>
    <xsd:import namespace="756f64f7-bedb-4c06-b595-39f0e99797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28d61-879c-4a0b-a742-62f021027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f64f7-bedb-4c06-b595-39f0e9979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C5484-EC64-4E46-A145-8583BDDDBC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D7BC5-0BF8-433A-A39D-03CA4E26FF2E}">
  <ds:schemaRefs>
    <ds:schemaRef ds:uri="http://purl.org/dc/dcmitype/"/>
    <ds:schemaRef ds:uri="2e628d61-879c-4a0b-a742-62f02102753a"/>
    <ds:schemaRef ds:uri="756f64f7-bedb-4c06-b595-39f0e99797bb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ADD3B2C-D709-42EC-8F26-4B43EA50F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628d61-879c-4a0b-a742-62f02102753a"/>
    <ds:schemaRef ds:uri="756f64f7-bedb-4c06-b595-39f0e9979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1377</Words>
  <Application>Microsoft Office PowerPoint</Application>
  <PresentationFormat>On-screen Show (4:3)</PresentationFormat>
  <Paragraphs>164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Arial Black</vt:lpstr>
      <vt:lpstr>Arial Nova Cond</vt:lpstr>
      <vt:lpstr>Bauhaus 93</vt:lpstr>
      <vt:lpstr>Calibri</vt:lpstr>
      <vt:lpstr>Calibri Light</vt:lpstr>
      <vt:lpstr>Corbel</vt:lpstr>
      <vt:lpstr>HelveticaLT</vt:lpstr>
      <vt:lpstr>inherit</vt:lpstr>
      <vt:lpstr>Trebuchet MS</vt:lpstr>
      <vt:lpstr>Tw Cen MT</vt:lpstr>
      <vt:lpstr>Tw Cen MT Condensed</vt:lpstr>
      <vt:lpstr>Wingdings</vt:lpstr>
      <vt:lpstr>Wingdings 3</vt:lpstr>
      <vt:lpstr>Office Theme</vt:lpstr>
      <vt:lpstr>Integral</vt:lpstr>
      <vt:lpstr>Berlin</vt:lpstr>
      <vt:lpstr>PowerPoint Presentation</vt:lpstr>
      <vt:lpstr>Objectives</vt:lpstr>
      <vt:lpstr>REENTRY EDUCATION MODEL</vt:lpstr>
      <vt:lpstr>Reentry education model: 7 frameworks https://lincs.ed.gov/reentryed/ </vt:lpstr>
      <vt:lpstr>WIOA TITLE II</vt:lpstr>
      <vt:lpstr> Re-entry Definition in 463.3</vt:lpstr>
      <vt:lpstr>ALLOWABLE ACTIVITIES CONTINUED…</vt:lpstr>
      <vt:lpstr>TYPES OF RE-ENTRY AND POST RELEASE SERVICES</vt:lpstr>
      <vt:lpstr>AEL Activities Delivered Under Corrections</vt:lpstr>
      <vt:lpstr>Corrections funds may not be used for costs for participation in post-release programs or services</vt:lpstr>
      <vt:lpstr>Getting Started At A New Facility/Partner</vt:lpstr>
      <vt:lpstr>https://lincs.ed.gov/reentryed/ </vt:lpstr>
      <vt:lpstr>ADULT EDUCATION AND LITERACY CORRECTION CONTACT</vt:lpstr>
      <vt:lpstr>Brandon Warren Lee College</vt:lpstr>
      <vt:lpstr>Tiffany Johnson Victoria College</vt:lpstr>
      <vt:lpstr>Correctional Re-Entry</vt:lpstr>
      <vt:lpstr>Pre-release Efforts</vt:lpstr>
      <vt:lpstr>Post-Release Efforts</vt:lpstr>
      <vt:lpstr>New Projects</vt:lpstr>
      <vt:lpstr>Pilot Project  (Tentative Start Date: Feb, 2020)</vt:lpstr>
      <vt:lpstr>One Final Word….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Moore,Veronica M</dc:creator>
  <cp:lastModifiedBy>Goyco, Jorge A</cp:lastModifiedBy>
  <cp:revision>8</cp:revision>
  <dcterms:created xsi:type="dcterms:W3CDTF">2020-01-27T15:21:34Z</dcterms:created>
  <dcterms:modified xsi:type="dcterms:W3CDTF">2021-02-24T14:54:22Z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0x0101004D368FD9E9521C4D9DC42EC33A59F8B4</vt:lpwstr>
  </property>
</Properties>
</file>