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65" r:id="rId6"/>
    <p:sldId id="266" r:id="rId7"/>
    <p:sldId id="267" r:id="rId8"/>
    <p:sldId id="271" r:id="rId9"/>
    <p:sldId id="269" r:id="rId10"/>
    <p:sldId id="272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232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6" autoAdjust="0"/>
    <p:restoredTop sz="94364" autoAdjust="0"/>
  </p:normalViewPr>
  <p:slideViewPr>
    <p:cSldViewPr snapToGrid="0">
      <p:cViewPr varScale="1">
        <p:scale>
          <a:sx n="85" d="100"/>
          <a:sy n="85" d="100"/>
        </p:scale>
        <p:origin x="60" y="534"/>
      </p:cViewPr>
      <p:guideLst>
        <p:guide pos="2232"/>
        <p:guide orient="horz" pos="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81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da Rose" userId="f99c17de-cf0e-4cba-91a6-40604f308198" providerId="ADAL" clId="{FCCB9045-D2FE-40C8-AC52-4F5252F37C14}"/>
    <pc:docChg chg="custSel delSld modSld">
      <pc:chgData name="Glenda Rose" userId="f99c17de-cf0e-4cba-91a6-40604f308198" providerId="ADAL" clId="{FCCB9045-D2FE-40C8-AC52-4F5252F37C14}" dt="2021-11-27T21:49:16.892" v="155" actId="47"/>
      <pc:docMkLst>
        <pc:docMk/>
      </pc:docMkLst>
      <pc:sldChg chg="del">
        <pc:chgData name="Glenda Rose" userId="f99c17de-cf0e-4cba-91a6-40604f308198" providerId="ADAL" clId="{FCCB9045-D2FE-40C8-AC52-4F5252F37C14}" dt="2021-11-27T21:49:16.892" v="155" actId="47"/>
        <pc:sldMkLst>
          <pc:docMk/>
          <pc:sldMk cId="144396871" sldId="258"/>
        </pc:sldMkLst>
      </pc:sldChg>
      <pc:sldChg chg="addSp delSp modSp mod">
        <pc:chgData name="Glenda Rose" userId="f99c17de-cf0e-4cba-91a6-40604f308198" providerId="ADAL" clId="{FCCB9045-D2FE-40C8-AC52-4F5252F37C14}" dt="2021-11-27T21:47:28.011" v="154" actId="1076"/>
        <pc:sldMkLst>
          <pc:docMk/>
          <pc:sldMk cId="2411926280" sldId="259"/>
        </pc:sldMkLst>
        <pc:spChg chg="mod">
          <ac:chgData name="Glenda Rose" userId="f99c17de-cf0e-4cba-91a6-40604f308198" providerId="ADAL" clId="{FCCB9045-D2FE-40C8-AC52-4F5252F37C14}" dt="2021-11-27T21:42:48.067" v="61" actId="6549"/>
          <ac:spMkLst>
            <pc:docMk/>
            <pc:sldMk cId="2411926280" sldId="259"/>
            <ac:spMk id="2" creationId="{C479F5BB-AFF7-40F2-A648-664AFB733A1C}"/>
          </ac:spMkLst>
        </pc:spChg>
        <pc:spChg chg="del">
          <ac:chgData name="Glenda Rose" userId="f99c17de-cf0e-4cba-91a6-40604f308198" providerId="ADAL" clId="{FCCB9045-D2FE-40C8-AC52-4F5252F37C14}" dt="2021-11-27T21:40:00.258" v="28" actId="931"/>
          <ac:spMkLst>
            <pc:docMk/>
            <pc:sldMk cId="2411926280" sldId="259"/>
            <ac:spMk id="3" creationId="{E407F2C0-EF32-4AB5-B5E1-CE80EEA3EBC6}"/>
          </ac:spMkLst>
        </pc:spChg>
        <pc:spChg chg="del">
          <ac:chgData name="Glenda Rose" userId="f99c17de-cf0e-4cba-91a6-40604f308198" providerId="ADAL" clId="{FCCB9045-D2FE-40C8-AC52-4F5252F37C14}" dt="2021-11-27T21:42:32.836" v="29" actId="931"/>
          <ac:spMkLst>
            <pc:docMk/>
            <pc:sldMk cId="2411926280" sldId="259"/>
            <ac:spMk id="4" creationId="{7A8DC9C6-BE29-4565-B974-BDDFC83DC91D}"/>
          </ac:spMkLst>
        </pc:spChg>
        <pc:spChg chg="add mod">
          <ac:chgData name="Glenda Rose" userId="f99c17de-cf0e-4cba-91a6-40604f308198" providerId="ADAL" clId="{FCCB9045-D2FE-40C8-AC52-4F5252F37C14}" dt="2021-11-27T21:44:54.585" v="100" actId="1076"/>
          <ac:spMkLst>
            <pc:docMk/>
            <pc:sldMk cId="2411926280" sldId="259"/>
            <ac:spMk id="11" creationId="{2C45705C-64AA-4710-8013-35DFCE003E30}"/>
          </ac:spMkLst>
        </pc:spChg>
        <pc:spChg chg="add mod">
          <ac:chgData name="Glenda Rose" userId="f99c17de-cf0e-4cba-91a6-40604f308198" providerId="ADAL" clId="{FCCB9045-D2FE-40C8-AC52-4F5252F37C14}" dt="2021-11-27T21:45:20.456" v="131" actId="6549"/>
          <ac:spMkLst>
            <pc:docMk/>
            <pc:sldMk cId="2411926280" sldId="259"/>
            <ac:spMk id="12" creationId="{64AFA5B2-281C-49AE-8209-A44973174EB5}"/>
          </ac:spMkLst>
        </pc:spChg>
        <pc:spChg chg="add mod">
          <ac:chgData name="Glenda Rose" userId="f99c17de-cf0e-4cba-91a6-40604f308198" providerId="ADAL" clId="{FCCB9045-D2FE-40C8-AC52-4F5252F37C14}" dt="2021-11-27T21:47:28.011" v="154" actId="1076"/>
          <ac:spMkLst>
            <pc:docMk/>
            <pc:sldMk cId="2411926280" sldId="259"/>
            <ac:spMk id="15" creationId="{6BFFEEBE-BF4C-452E-A33F-F5CC60BE179E}"/>
          </ac:spMkLst>
        </pc:spChg>
        <pc:picChg chg="add mod">
          <ac:chgData name="Glenda Rose" userId="f99c17de-cf0e-4cba-91a6-40604f308198" providerId="ADAL" clId="{FCCB9045-D2FE-40C8-AC52-4F5252F37C14}" dt="2021-11-27T21:44:03.554" v="66" actId="1076"/>
          <ac:picMkLst>
            <pc:docMk/>
            <pc:sldMk cId="2411926280" sldId="259"/>
            <ac:picMk id="6" creationId="{4E155AF2-1B01-4951-836B-53E320620858}"/>
          </ac:picMkLst>
        </pc:picChg>
        <pc:picChg chg="add mod">
          <ac:chgData name="Glenda Rose" userId="f99c17de-cf0e-4cba-91a6-40604f308198" providerId="ADAL" clId="{FCCB9045-D2FE-40C8-AC52-4F5252F37C14}" dt="2021-11-27T21:47:23.660" v="153" actId="1076"/>
          <ac:picMkLst>
            <pc:docMk/>
            <pc:sldMk cId="2411926280" sldId="259"/>
            <ac:picMk id="8" creationId="{0EC76886-8E50-45A1-A67A-488A5B5352F2}"/>
          </ac:picMkLst>
        </pc:picChg>
        <pc:picChg chg="add mod modCrop">
          <ac:chgData name="Glenda Rose" userId="f99c17de-cf0e-4cba-91a6-40604f308198" providerId="ADAL" clId="{FCCB9045-D2FE-40C8-AC52-4F5252F37C14}" dt="2021-11-27T21:46:29.350" v="139" actId="732"/>
          <ac:picMkLst>
            <pc:docMk/>
            <pc:sldMk cId="2411926280" sldId="259"/>
            <ac:picMk id="10" creationId="{00755691-F18B-4E52-BD65-2B3E6B48486F}"/>
          </ac:picMkLst>
        </pc:picChg>
        <pc:picChg chg="add mod">
          <ac:chgData name="Glenda Rose" userId="f99c17de-cf0e-4cba-91a6-40604f308198" providerId="ADAL" clId="{FCCB9045-D2FE-40C8-AC52-4F5252F37C14}" dt="2021-11-27T21:46:20.052" v="137" actId="688"/>
          <ac:picMkLst>
            <pc:docMk/>
            <pc:sldMk cId="2411926280" sldId="259"/>
            <ac:picMk id="14" creationId="{8611E680-F7DD-4C6F-84F3-992B84DBCDF1}"/>
          </ac:picMkLst>
        </pc:picChg>
      </pc:sldChg>
      <pc:sldChg chg="addSp modSp mod modAnim">
        <pc:chgData name="Glenda Rose" userId="f99c17de-cf0e-4cba-91a6-40604f308198" providerId="ADAL" clId="{FCCB9045-D2FE-40C8-AC52-4F5252F37C14}" dt="2021-11-27T21:38:17.268" v="12"/>
        <pc:sldMkLst>
          <pc:docMk/>
          <pc:sldMk cId="3039448579" sldId="260"/>
        </pc:sldMkLst>
        <pc:picChg chg="mod">
          <ac:chgData name="Glenda Rose" userId="f99c17de-cf0e-4cba-91a6-40604f308198" providerId="ADAL" clId="{FCCB9045-D2FE-40C8-AC52-4F5252F37C14}" dt="2021-11-27T21:37:17.688" v="10" actId="1076"/>
          <ac:picMkLst>
            <pc:docMk/>
            <pc:sldMk cId="3039448579" sldId="260"/>
            <ac:picMk id="6" creationId="{FC8D9EDE-F567-4455-B1A1-6F5A956B4827}"/>
          </ac:picMkLst>
        </pc:picChg>
        <pc:picChg chg="add mod">
          <ac:chgData name="Glenda Rose" userId="f99c17de-cf0e-4cba-91a6-40604f308198" providerId="ADAL" clId="{FCCB9045-D2FE-40C8-AC52-4F5252F37C14}" dt="2021-11-27T21:37:19.679" v="11" actId="1076"/>
          <ac:picMkLst>
            <pc:docMk/>
            <pc:sldMk cId="3039448579" sldId="260"/>
            <ac:picMk id="8" creationId="{7242962E-F674-47CC-B816-F7C54A8324B2}"/>
          </ac:picMkLst>
        </pc:picChg>
      </pc:sldChg>
    </pc:docChg>
  </pc:docChgLst>
  <pc:docChgLst>
    <pc:chgData name="Green, Anson" userId="985b4cc5-5c3c-4cad-a963-0d769af735fe" providerId="ADAL" clId="{34B14E8C-3430-40BE-A00F-699C8509D2B2}"/>
    <pc:docChg chg="modSld sldOrd">
      <pc:chgData name="Green, Anson" userId="985b4cc5-5c3c-4cad-a963-0d769af735fe" providerId="ADAL" clId="{34B14E8C-3430-40BE-A00F-699C8509D2B2}" dt="2022-04-15T19:08:04.785" v="1"/>
      <pc:docMkLst>
        <pc:docMk/>
      </pc:docMkLst>
      <pc:sldChg chg="ord">
        <pc:chgData name="Green, Anson" userId="985b4cc5-5c3c-4cad-a963-0d769af735fe" providerId="ADAL" clId="{34B14E8C-3430-40BE-A00F-699C8509D2B2}" dt="2022-04-15T19:08:04.785" v="1"/>
        <pc:sldMkLst>
          <pc:docMk/>
          <pc:sldMk cId="241192628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84C988F-8BA7-455C-BAC8-2093DDA2211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F66DDC-A643-4440-8960-0080DEA53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8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69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Network?</a:t>
            </a:r>
          </a:p>
          <a:p>
            <a:pPr marL="302066" indent="-302066" defTabSz="966612">
              <a:lnSpc>
                <a:spcPct val="107000"/>
              </a:lnSpc>
              <a:spcBef>
                <a:spcPts val="1269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network is a group of connected things. You have a network of people. Who would be in your network? (friends, families, coworkers, and so on).  </a:t>
            </a:r>
          </a:p>
          <a:p>
            <a:pPr marL="302066" indent="-302066">
              <a:lnSpc>
                <a:spcPct val="107000"/>
              </a:lnSpc>
              <a:spcBef>
                <a:spcPts val="1269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Internet is a network of computers. Why is it helpful for computers to connect to each other?” (share information, communication,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7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69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these two ways of talking the same? How are they different?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4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269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are these two telephones the same? How are they different?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5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 Wired Network</a:t>
            </a:r>
          </a:p>
          <a:p>
            <a:pPr marL="342900" indent="-342900" defTabSz="96661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connect our computer with wires or cables. This is a wired connection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2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sz="4800" dirty="0"/>
              <a:t>A Cellular Network Connection</a:t>
            </a:r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defTabSz="96661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connect our computer with our cell phone data.  This is a cellular connection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3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sz="1400" dirty="0">
                <a:ea typeface="Calibri" panose="020F0502020204030204" pitchFamily="34" charset="0"/>
                <a:cs typeface="Times New Roman" panose="02020603050405020304" pitchFamily="18" charset="0"/>
              </a:rPr>
              <a:t>A Wireless Network</a:t>
            </a:r>
          </a:p>
          <a:p>
            <a:pPr defTabSz="966612"/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defTabSz="966612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connect our computer with a wireless network. This is a wireless connection. We also call this Wi-Fi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you will learn to connect to the Internet with Wi-Fi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66DDC-A643-4440-8960-0080DEA53F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126A9-9AD9-4775-B868-F48EC2BDD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97D229-1DD2-4731-8D1B-AEC5FC5D2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68849-82F3-41B3-BEA2-C9B1772E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CF68CA-42D0-4FA5-A93F-EACA80C9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C6FE91-AA81-4955-99A3-017945E8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43BA4-388E-475E-8859-D84BAF29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F7FB3B-4B70-4E79-B9B9-5D3CE8955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4B13C9-2269-4350-BA41-BEFCA1DF6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A574AC-5C23-49B1-82ED-EE3F436F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7BEB22-0C05-47C4-94DA-08E075B7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DFC0CE-B935-4594-AA11-671177CB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E1283-6026-46A0-A3FD-1FA32ACA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2E1A13-4439-4FDD-8034-60DA89890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40F5D6-DBCB-4DB4-97AD-672F86E5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BC7B3A-2A52-488C-AC71-1D1B46AE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B09B9F-9844-40B2-A02B-26E36938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8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BCC862-D362-47AA-8988-D7B14626D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54D6E-3E9D-44D3-AD54-D72CF4DD1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C880E-3D9A-46AC-90F8-A84FC245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4495FA-70D0-42CC-89C0-24E07C743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CC900C-2207-43D5-B1BE-8DA1728E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52684-E011-425D-9D39-A34FF1B6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8BDCE-7979-4023-8AB9-3324B6F42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E680BC-44F6-4B49-8906-E09CC01E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8389C0-5533-4BAA-9C0B-28B63543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B3191-0805-4524-B7B6-E5DCB2BD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A5B8B-87C3-4298-9E83-0C0AB036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B08E0C-20A9-4FF2-9135-D6C6EB22D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F1236F-6BB7-4D55-8899-8FE3B3A74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79C1DB-7CD8-4A5B-BBE3-538C8F98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46590B-DDA3-431E-9A62-77DFEEBC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3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5E148-F3EC-49C7-AED9-460B1528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BBD375-777F-473D-AAAC-77EC6DEB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EFEA14-9F15-4425-9E82-96D35E789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660DD6-FDDE-4DE9-8DF9-CA0D0360A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B2000F-05D5-4FF3-9684-882DE9F3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BED8EC-4CD9-456B-9CD2-99193FCE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1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A5E148-F3EC-49C7-AED9-460B1528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BBD375-777F-473D-AAAC-77EC6DEB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EFEA14-9F15-4425-9E82-96D35E789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BED8EC-4CD9-456B-9CD2-99193FCE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78188" y="6356350"/>
            <a:ext cx="3079750" cy="365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3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F7467-D324-4A44-9D37-04EAED6A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07A510-7BE5-4279-BCAA-1FDD2D9E1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B3BA97-D72B-4271-9A83-1A2D471BC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2C463E-87B2-4AC0-9E94-076BCBE70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0013583-0CAE-44FD-BF93-6FE8BD819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6840B8-40C4-4F48-BEB8-E790E615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047BB73-7248-4EC5-8E70-8000AD7F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02DFA6-C05D-4CF8-A691-A433261B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6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65BD12-25B3-4E6B-ACA4-913B54EC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B7D81F-2F2B-4A11-B7DF-C601D5A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8E9284-7C05-407A-A7B6-98622081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3E5789-D58A-4B30-8F2D-5A6D7E6A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1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E6B20B-92FB-4587-993D-BEC16A05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6E623EF-FE36-4CAF-A97D-2AB088EA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E08CB8-A333-49E1-9A06-AABDD041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8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80FDF-841C-4BCD-955E-E8A0DA8E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866EC6-EBAB-420C-816F-87A94456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069A6E-ECFF-4ABC-932A-CDFD80893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B53E17-ACD0-4A8A-9B73-69F79BE4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650F58-5045-47CA-8EB0-9DC662D90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DB8290-90FA-4FC7-A2DF-DF3E9083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6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CF2838-31F6-459D-82D5-6BDBB1DC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7ACC9-80F4-471C-B02E-13AF7B06C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4983D-CD40-4A6A-A435-BFC63FDDE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EDC1-F2C6-426D-B4D5-2EBD0D4DB9D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A364C-56C7-4882-80E5-CDBBE3948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EDE8CD-84C2-4C77-9C9E-4B5CCA980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A6D6-1100-46B1-8017-6D6A4797B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tamrhendy.com/%D9%82%D9%88%D9%82%D9%84-%D8%AA%D8%AF%D9%81%D8%B9-3-%D9%85%D9%84%D9%8A%D8%A7%D8%B1-%D8%AF%D9%88%D9%84%D8%A7%D8%B1-%D8%B3%D9%86%D9%88%D9%8A%D8%A7%D9%8B-%D9%84%D8%AA%D9%83%D9%88%D9%86-%D9%85%D8%AD%D8%B1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exels.com/photo/computer-laptop-technology-ultrabook-538969/" TargetMode="External"/><Relationship Id="rId10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technofaq.org/posts/2017/03/i-cant-imagine-my-life-without-the-inter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50426-467A-4647-8E1B-7AFE99D5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81F087-FD6C-4F44-A758-5AB425FAF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9527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Network of people (friends, family, coworkers, and more)</a:t>
            </a:r>
          </a:p>
        </p:txBody>
      </p:sp>
      <p:pic>
        <p:nvPicPr>
          <p:cNvPr id="6" name="Picture 5" descr="A top-angle view shows several 3 D human stick figures standing inside circles. Multiple lines connect each figure.&#10;">
            <a:extLst>
              <a:ext uri="{FF2B5EF4-FFF2-40B4-BE49-F238E27FC236}">
                <a16:creationId xmlns:a16="http://schemas.microsoft.com/office/drawing/2014/main" xmlns="" id="{FC8D9EDE-F567-4455-B1A1-6F5A956B4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56331"/>
            <a:ext cx="4676714" cy="311216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A56CC6-9A0D-4C77-9AFB-E4CF36864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6362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Network of computers (Internet)</a:t>
            </a:r>
          </a:p>
        </p:txBody>
      </p:sp>
      <p:pic>
        <p:nvPicPr>
          <p:cNvPr id="8" name="Picture 7" descr="An illustration shows several monitors connected to wires.&#10;">
            <a:extLst>
              <a:ext uri="{FF2B5EF4-FFF2-40B4-BE49-F238E27FC236}">
                <a16:creationId xmlns:a16="http://schemas.microsoft.com/office/drawing/2014/main" xmlns="" id="{7242962E-F674-47CC-B816-F7C54A8324B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05" y="2959538"/>
            <a:ext cx="468172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7D580E5-8181-4228-9D84-5A7093115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two ways of talking</a:t>
            </a:r>
          </a:p>
        </p:txBody>
      </p:sp>
      <p:pic>
        <p:nvPicPr>
          <p:cNvPr id="2" name="Picture 1" descr="Two women have a casual talk outside a building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4094"/>
            <a:ext cx="5182049" cy="3456732"/>
          </a:xfrm>
          <a:prstGeom prst="rect">
            <a:avLst/>
          </a:prstGeom>
        </p:spPr>
      </p:pic>
      <p:pic>
        <p:nvPicPr>
          <p:cNvPr id="7" name="Picture 6" descr="A collage of two photos shows two men talking on mobile phones. One of them talks from a car, and the other sits on a couch and talks looking at his watch. 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51" y="2239348"/>
            <a:ext cx="5182049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1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E8044-0D89-44D0-8B96-FE55A6D0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these two telephones</a:t>
            </a:r>
          </a:p>
        </p:txBody>
      </p:sp>
      <p:pic>
        <p:nvPicPr>
          <p:cNvPr id="3" name="Picture 2" descr="A woman leans against a wall and looks at her mobile phone with a smiling face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71762"/>
            <a:ext cx="5182049" cy="3456732"/>
          </a:xfrm>
          <a:prstGeom prst="rect">
            <a:avLst/>
          </a:prstGeom>
        </p:spPr>
      </p:pic>
      <p:pic>
        <p:nvPicPr>
          <p:cNvPr id="7" name="Picture 6" descr="An aged woman sits on a couch and talks on a corded landline telephone.&#10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615" y="2271762"/>
            <a:ext cx="5182049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8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0" y="615077"/>
            <a:ext cx="10515600" cy="755321"/>
          </a:xfrm>
        </p:spPr>
        <p:txBody>
          <a:bodyPr/>
          <a:lstStyle/>
          <a:p>
            <a:r>
              <a:rPr lang="en-US" dirty="0"/>
              <a:t>A Wired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0018" y="1374866"/>
            <a:ext cx="4384431" cy="7208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wires/cables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hoto shows two extension cords connected.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311" y="2396044"/>
            <a:ext cx="3011685" cy="200575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41802" y="4648316"/>
            <a:ext cx="5662246" cy="998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wired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connection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90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16" y="632413"/>
            <a:ext cx="8235462" cy="746223"/>
          </a:xfrm>
        </p:spPr>
        <p:txBody>
          <a:bodyPr/>
          <a:lstStyle/>
          <a:p>
            <a:r>
              <a:rPr lang="en-US" dirty="0"/>
              <a:t>A Cellular Network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7331" y="1572406"/>
            <a:ext cx="4662268" cy="72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 phone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 descr="A cell phone tower.&#10;">
            <a:extLst>
              <a:ext uri="{FF2B5EF4-FFF2-40B4-BE49-F238E27FC236}">
                <a16:creationId xmlns:a16="http://schemas.microsoft.com/office/drawing/2014/main" xmlns="" id="{00755691-F18B-4E52-BD65-2B3E6B484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5" r="3402" b="17487"/>
          <a:stretch/>
        </p:blipFill>
        <p:spPr>
          <a:xfrm>
            <a:off x="4348272" y="2645032"/>
            <a:ext cx="1751439" cy="1751438"/>
          </a:xfrm>
          <a:prstGeom prst="rect">
            <a:avLst/>
          </a:prstGeom>
        </p:spPr>
      </p:pic>
      <p:pic>
        <p:nvPicPr>
          <p:cNvPr id="10" name="Picture 9" descr="A hand holds a mobile phone that shows the Google browser.&#10;">
            <a:extLst>
              <a:ext uri="{FF2B5EF4-FFF2-40B4-BE49-F238E27FC236}">
                <a16:creationId xmlns:a16="http://schemas.microsoft.com/office/drawing/2014/main" xmlns="" id="{880B4280-FA9E-216E-E6BA-A43A5069E3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4819" t="7356" r="20072"/>
          <a:stretch/>
        </p:blipFill>
        <p:spPr>
          <a:xfrm>
            <a:off x="5873842" y="3110127"/>
            <a:ext cx="1751439" cy="14018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1041" y="4947520"/>
            <a:ext cx="5546188" cy="72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cellular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connection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12957" y="6480894"/>
            <a:ext cx="3079750" cy="227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>
                <a:hlinkClick r:id="rId5" tooltip="A link navigating to a webpage of the tamrhendy website.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A link navigating to the donate now page of the creative commons website."/>
              </a:rPr>
              <a:t>CC </a:t>
            </a:r>
            <a:r>
              <a:rPr lang="en-US" sz="900" dirty="0" smtClean="0">
                <a:hlinkClick r:id="rId6" tooltip="A link navigating to the donate now page of the creative commons website."/>
              </a:rPr>
              <a:t>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810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674406"/>
            <a:ext cx="10515600" cy="656851"/>
          </a:xfrm>
        </p:spPr>
        <p:txBody>
          <a:bodyPr>
            <a:noAutofit/>
          </a:bodyPr>
          <a:lstStyle/>
          <a:p>
            <a:r>
              <a:rPr lang="en-US" dirty="0"/>
              <a:t>A Wireless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9308" y="1624685"/>
            <a:ext cx="2918004" cy="824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wireless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 descr="A Wi-Fi router radiation icon.&#10;"/>
          <p:cNvPicPr>
            <a:picLocks noChangeAspect="1"/>
          </p:cNvPicPr>
          <p:nvPr/>
        </p:nvPicPr>
        <p:blipFill rotWithShape="1">
          <a:blip r:embed="rId3"/>
          <a:srcRect t="10468" b="10487"/>
          <a:stretch/>
        </p:blipFill>
        <p:spPr>
          <a:xfrm>
            <a:off x="4722886" y="2644726"/>
            <a:ext cx="2012136" cy="14771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6684" y="4182036"/>
            <a:ext cx="6724541" cy="158675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wireless connection 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Wi-Fi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63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17" y="716818"/>
            <a:ext cx="8207326" cy="563343"/>
          </a:xfrm>
        </p:spPr>
        <p:txBody>
          <a:bodyPr>
            <a:noAutofit/>
          </a:bodyPr>
          <a:lstStyle/>
          <a:p>
            <a:r>
              <a:rPr lang="en-US" dirty="0"/>
              <a:t>Connect to the Internet with Wi-Fi</a:t>
            </a:r>
            <a:endParaRPr lang="en-IN" dirty="0"/>
          </a:p>
        </p:txBody>
      </p:sp>
      <p:pic>
        <p:nvPicPr>
          <p:cNvPr id="8" name="Picture 7" descr="A laptop.&#10;">
            <a:extLst>
              <a:ext uri="{FF2B5EF4-FFF2-40B4-BE49-F238E27FC236}">
                <a16:creationId xmlns:a16="http://schemas.microsoft.com/office/drawing/2014/main" xmlns="" id="{A4F514E0-CBD8-26F1-DF67-C4BF74AF9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r="4673"/>
          <a:stretch/>
        </p:blipFill>
        <p:spPr>
          <a:xfrm>
            <a:off x="176394" y="2682213"/>
            <a:ext cx="5070855" cy="3546254"/>
          </a:xfrm>
          <a:prstGeom prst="rect">
            <a:avLst/>
          </a:prstGeom>
        </p:spPr>
      </p:pic>
      <p:pic>
        <p:nvPicPr>
          <p:cNvPr id="10" name="Picture 9" descr="A Wi-Fi router radiation icon.&#10;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271" y="2795184"/>
            <a:ext cx="2231329" cy="2231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350" y="5493442"/>
            <a:ext cx="1848729" cy="720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Wi-Fi</a:t>
            </a:r>
            <a:endParaRPr lang="en-IN" sz="5400" dirty="0"/>
          </a:p>
        </p:txBody>
      </p:sp>
      <p:pic>
        <p:nvPicPr>
          <p:cNvPr id="9" name="Picture 8" descr="An illustration shows a hand holding a globe surrounded by glowing rings.&#10;">
            <a:extLst>
              <a:ext uri="{FF2B5EF4-FFF2-40B4-BE49-F238E27FC236}">
                <a16:creationId xmlns:a16="http://schemas.microsoft.com/office/drawing/2014/main" xmlns="" id="{8B8C929D-6A74-B621-C24D-F90E284AE4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5110" t="4647" r="21543"/>
          <a:stretch/>
        </p:blipFill>
        <p:spPr>
          <a:xfrm>
            <a:off x="7668622" y="1465203"/>
            <a:ext cx="3486151" cy="2533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266" y="6538302"/>
            <a:ext cx="3436034" cy="214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00" dirty="0">
                <a:hlinkClick r:id="rId9" tooltip="https://technofaq.org/posts/2017/03/i-cant-imagine-my-life-without-the-interne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nc-sa/3.0/"/>
              </a:rPr>
              <a:t>CC </a:t>
            </a:r>
            <a:r>
              <a:rPr lang="en-US" sz="900" dirty="0" smtClean="0">
                <a:hlinkClick r:id="rId10" tooltip="https://creativecommons.org/licenses/by-nc-sa/3.0/"/>
              </a:rPr>
              <a:t>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555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667A8C2F3144EB6198C9A2F5682BB" ma:contentTypeVersion="13" ma:contentTypeDescription="Create a new document." ma:contentTypeScope="" ma:versionID="120b89008a488b6158999d2da69d7ee9">
  <xsd:schema xmlns:xsd="http://www.w3.org/2001/XMLSchema" xmlns:xs="http://www.w3.org/2001/XMLSchema" xmlns:p="http://schemas.microsoft.com/office/2006/metadata/properties" xmlns:ns2="74742f42-c58d-42d4-9a1b-4897bec35f7f" xmlns:ns3="2b47e62d-fb6a-40c4-8003-c97e1a8dcf94" targetNamespace="http://schemas.microsoft.com/office/2006/metadata/properties" ma:root="true" ma:fieldsID="51f916ad2950e98a5dd7938e2a379850" ns2:_="" ns3:_="">
    <xsd:import namespace="74742f42-c58d-42d4-9a1b-4897bec35f7f"/>
    <xsd:import namespace="2b47e62d-fb6a-40c4-8003-c97e1a8dc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42f42-c58d-42d4-9a1b-4897bec35f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7e62d-fb6a-40c4-8003-c97e1a8dcf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9D9D0-A425-4B04-9207-2027450C2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742f42-c58d-42d4-9a1b-4897bec35f7f"/>
    <ds:schemaRef ds:uri="2b47e62d-fb6a-40c4-8003-c97e1a8dc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5A72B-A399-4AF1-A41D-46E19DD53DEF}">
  <ds:schemaRefs>
    <ds:schemaRef ds:uri="http://purl.org/dc/dcmitype/"/>
    <ds:schemaRef ds:uri="2b47e62d-fb6a-40c4-8003-c97e1a8dcf94"/>
    <ds:schemaRef ds:uri="74742f42-c58d-42d4-9a1b-4897bec35f7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994161-511B-4539-8991-2D3B125884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261</Words>
  <Application>Microsoft Office PowerPoint</Application>
  <PresentationFormat>Widescreen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What is a network?</vt:lpstr>
      <vt:lpstr>Compare these two ways of talking</vt:lpstr>
      <vt:lpstr>Compare these two telephones</vt:lpstr>
      <vt:lpstr>A Wired Network</vt:lpstr>
      <vt:lpstr>A Cellular Network</vt:lpstr>
      <vt:lpstr>A Wireless Network</vt:lpstr>
      <vt:lpstr>Connect to the Internet with Wi-Fi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network?</dc:title>
  <dc:creator>Glenda Rose</dc:creator>
  <cp:lastModifiedBy>codemantra</cp:lastModifiedBy>
  <cp:revision>29</cp:revision>
  <cp:lastPrinted>2022-12-06T12:44:42Z</cp:lastPrinted>
  <dcterms:created xsi:type="dcterms:W3CDTF">2021-11-27T21:16:07Z</dcterms:created>
  <dcterms:modified xsi:type="dcterms:W3CDTF">2023-02-28T15:15:26Z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0x010100FD9667A8C2F3144EB6198C9A2F5682BB</vt:lpwstr>
  </property>
</Properties>
</file>