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6" r:id="rId5"/>
    <p:sldId id="276" r:id="rId6"/>
    <p:sldId id="278" r:id="rId7"/>
    <p:sldId id="277" r:id="rId8"/>
    <p:sldId id="274" r:id="rId9"/>
    <p:sldId id="285" r:id="rId10"/>
    <p:sldId id="286" r:id="rId11"/>
    <p:sldId id="270" r:id="rId12"/>
    <p:sldId id="271" r:id="rId13"/>
    <p:sldId id="272" r:id="rId14"/>
    <p:sldId id="273" r:id="rId15"/>
    <p:sldId id="281" r:id="rId16"/>
    <p:sldId id="279" r:id="rId17"/>
    <p:sldId id="282" r:id="rId18"/>
    <p:sldId id="283" r:id="rId19"/>
    <p:sldId id="28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2" autoAdjust="0"/>
    <p:restoredTop sz="86406" autoAdjust="0"/>
  </p:normalViewPr>
  <p:slideViewPr>
    <p:cSldViewPr snapToGrid="0">
      <p:cViewPr varScale="1">
        <p:scale>
          <a:sx n="80" d="100"/>
          <a:sy n="80" d="100"/>
        </p:scale>
        <p:origin x="62" y="427"/>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chmann,Alaina" userId="3e30b767-dfe2-4a56-96ed-5a15915ce52a" providerId="ADAL" clId="{DB0D5C41-6FA2-4151-8E64-6D39FBB78BA6}"/>
    <pc:docChg chg="modSld">
      <pc:chgData name="Zachmann,Alaina" userId="3e30b767-dfe2-4a56-96ed-5a15915ce52a" providerId="ADAL" clId="{DB0D5C41-6FA2-4151-8E64-6D39FBB78BA6}" dt="2020-10-13T17:08:28.144" v="16" actId="2710"/>
      <pc:docMkLst>
        <pc:docMk/>
      </pc:docMkLst>
      <pc:sldChg chg="modSp">
        <pc:chgData name="Zachmann,Alaina" userId="3e30b767-dfe2-4a56-96ed-5a15915ce52a" providerId="ADAL" clId="{DB0D5C41-6FA2-4151-8E64-6D39FBB78BA6}" dt="2020-10-13T17:08:28.144" v="16" actId="2710"/>
        <pc:sldMkLst>
          <pc:docMk/>
          <pc:sldMk cId="2861599002" sldId="256"/>
        </pc:sldMkLst>
        <pc:spChg chg="mod">
          <ac:chgData name="Zachmann,Alaina" userId="3e30b767-dfe2-4a56-96ed-5a15915ce52a" providerId="ADAL" clId="{DB0D5C41-6FA2-4151-8E64-6D39FBB78BA6}" dt="2020-10-13T17:08:28.144" v="16" actId="2710"/>
          <ac:spMkLst>
            <pc:docMk/>
            <pc:sldMk cId="2861599002" sldId="256"/>
            <ac:spMk id="2" creationId="{5ECC305D-FB7B-4968-82EA-75839662A300}"/>
          </ac:spMkLst>
        </pc:spChg>
        <pc:spChg chg="mod">
          <ac:chgData name="Zachmann,Alaina" userId="3e30b767-dfe2-4a56-96ed-5a15915ce52a" providerId="ADAL" clId="{DB0D5C41-6FA2-4151-8E64-6D39FBB78BA6}" dt="2020-10-13T17:08:12.544" v="12" actId="20577"/>
          <ac:spMkLst>
            <pc:docMk/>
            <pc:sldMk cId="2861599002" sldId="256"/>
            <ac:spMk id="3" creationId="{5A5810F1-C8D5-4ACF-8F5E-02CC28252431}"/>
          </ac:spMkLst>
        </pc:spChg>
      </pc:sldChg>
      <pc:sldChg chg="modSp">
        <pc:chgData name="Zachmann,Alaina" userId="3e30b767-dfe2-4a56-96ed-5a15915ce52a" providerId="ADAL" clId="{DB0D5C41-6FA2-4151-8E64-6D39FBB78BA6}" dt="2020-10-13T17:07:51.204" v="9" actId="27636"/>
        <pc:sldMkLst>
          <pc:docMk/>
          <pc:sldMk cId="2166100708" sldId="281"/>
        </pc:sldMkLst>
        <pc:spChg chg="mod">
          <ac:chgData name="Zachmann,Alaina" userId="3e30b767-dfe2-4a56-96ed-5a15915ce52a" providerId="ADAL" clId="{DB0D5C41-6FA2-4151-8E64-6D39FBB78BA6}" dt="2020-10-13T17:07:51.204" v="9" actId="27636"/>
          <ac:spMkLst>
            <pc:docMk/>
            <pc:sldMk cId="2166100708" sldId="281"/>
            <ac:spMk id="5" creationId="{76608FB1-192B-497D-B7B7-ADF10DAFC16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336F-26D3-4DEE-B34E-1FB74AB9F23B}" type="datetimeFigureOut">
              <a:rPr lang="en-US" smtClean="0"/>
              <a:t>10/13/2020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1AC140-24F4-44CA-BA0D-66340DD061A1}" type="slidenum">
              <a:rPr lang="en-US" smtClean="0"/>
              <a:t>‹#›</a:t>
            </a:fld>
            <a:endParaRPr lang="en-US"/>
          </a:p>
        </p:txBody>
      </p:sp>
    </p:spTree>
    <p:extLst>
      <p:ext uri="{BB962C8B-B14F-4D97-AF65-F5344CB8AC3E}">
        <p14:creationId xmlns:p14="http://schemas.microsoft.com/office/powerpoint/2010/main" val="834053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Continuing Students</a:t>
            </a:r>
          </a:p>
          <a:p>
            <a:r>
              <a:rPr lang="en-US" dirty="0"/>
              <a:t>This isn’t a huge change from what we have always done, except that when determining NRS placement for reporting, they will look at the original test dates and place according to those test dates, not lowest functioning level. </a:t>
            </a:r>
          </a:p>
        </p:txBody>
      </p:sp>
      <p:sp>
        <p:nvSpPr>
          <p:cNvPr id="4" name="Slide Number Placeholder 3"/>
          <p:cNvSpPr>
            <a:spLocks noGrp="1"/>
          </p:cNvSpPr>
          <p:nvPr>
            <p:ph type="sldNum" sz="quarter" idx="5"/>
          </p:nvPr>
        </p:nvSpPr>
        <p:spPr/>
        <p:txBody>
          <a:bodyPr/>
          <a:lstStyle/>
          <a:p>
            <a:fld id="{C5DD6EFA-039E-4B43-8B96-96D9DA5D7ED3}" type="slidenum">
              <a:rPr lang="en-US" smtClean="0"/>
              <a:t>3</a:t>
            </a:fld>
            <a:endParaRPr lang="en-US" dirty="0"/>
          </a:p>
        </p:txBody>
      </p:sp>
    </p:spTree>
    <p:extLst>
      <p:ext uri="{BB962C8B-B14F-4D97-AF65-F5344CB8AC3E}">
        <p14:creationId xmlns:p14="http://schemas.microsoft.com/office/powerpoint/2010/main" val="1860061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DD6EFA-039E-4B43-8B96-96D9DA5D7ED3}" type="slidenum">
              <a:rPr lang="en-US" smtClean="0"/>
              <a:t>4</a:t>
            </a:fld>
            <a:endParaRPr lang="en-US" dirty="0"/>
          </a:p>
        </p:txBody>
      </p:sp>
    </p:spTree>
    <p:extLst>
      <p:ext uri="{BB962C8B-B14F-4D97-AF65-F5344CB8AC3E}">
        <p14:creationId xmlns:p14="http://schemas.microsoft.com/office/powerpoint/2010/main" val="3938268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modified the current ‘Assessment Page’ to be a high-level review of test within a program year (PY). </a:t>
            </a:r>
          </a:p>
          <a:p>
            <a:r>
              <a:rPr lang="en-US" dirty="0"/>
              <a:t>It has a ‘starting EFL level’ and an Ending EFL level and number of level gains made in any instrument and content area </a:t>
            </a:r>
          </a:p>
          <a:p>
            <a:endParaRPr lang="en-US" dirty="0"/>
          </a:p>
          <a:p>
            <a:r>
              <a:rPr lang="en-US" dirty="0"/>
              <a:t>It also includes a hyperlink to the Educational Outcomes page to view those level gains</a:t>
            </a:r>
          </a:p>
          <a:p>
            <a:endParaRPr lang="en-US" dirty="0"/>
          </a:p>
          <a:p>
            <a:r>
              <a:rPr lang="en-US" dirty="0"/>
              <a:t>In this example, you can see that this student utilized two different instrument groups in PY 18-19 as they transitioned from ESL to ABE instruction. The student made 3 level gains in Best Plus 2.0 from starting the year in ESL Intermediate Low and Ending the PY in ‘Exit Criteria from NRS’, resulting in three level gains. </a:t>
            </a:r>
          </a:p>
          <a:p>
            <a:endParaRPr lang="en-US" dirty="0"/>
          </a:p>
          <a:p>
            <a:r>
              <a:rPr lang="en-US" dirty="0"/>
              <a:t>It also shows that the student was tested with a TABE 11/12 in Reading, Mathematics and Language, but did not post test on any of these areas</a:t>
            </a:r>
          </a:p>
          <a:p>
            <a:endParaRPr lang="en-US" dirty="0"/>
          </a:p>
          <a:p>
            <a:r>
              <a:rPr lang="en-US" dirty="0"/>
              <a:t>A user can summarize that the student counted as a positive in terms of performance and that they also have transitioned to non-ESL based testing. </a:t>
            </a:r>
          </a:p>
        </p:txBody>
      </p:sp>
      <p:sp>
        <p:nvSpPr>
          <p:cNvPr id="4" name="Slide Number Placeholder 3"/>
          <p:cNvSpPr>
            <a:spLocks noGrp="1"/>
          </p:cNvSpPr>
          <p:nvPr>
            <p:ph type="sldNum" sz="quarter" idx="5"/>
          </p:nvPr>
        </p:nvSpPr>
        <p:spPr/>
        <p:txBody>
          <a:bodyPr/>
          <a:lstStyle/>
          <a:p>
            <a:fld id="{C5DD6EFA-039E-4B43-8B96-96D9DA5D7ED3}" type="slidenum">
              <a:rPr lang="en-US" smtClean="0"/>
              <a:t>5</a:t>
            </a:fld>
            <a:endParaRPr lang="en-US" dirty="0"/>
          </a:p>
        </p:txBody>
      </p:sp>
    </p:spTree>
    <p:extLst>
      <p:ext uri="{BB962C8B-B14F-4D97-AF65-F5344CB8AC3E}">
        <p14:creationId xmlns:p14="http://schemas.microsoft.com/office/powerpoint/2010/main" val="2260662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Closer look at the prototype for the participant record page. </a:t>
            </a:r>
          </a:p>
          <a:p>
            <a:endParaRPr lang="en-US" dirty="0"/>
          </a:p>
          <a:p>
            <a:r>
              <a:rPr lang="en-US" dirty="0"/>
              <a:t>This combines information from the original classes header under the participant record page and the classes header under the pre/post testing page</a:t>
            </a:r>
          </a:p>
          <a:p>
            <a:endParaRPr lang="en-US" dirty="0"/>
          </a:p>
          <a:p>
            <a:r>
              <a:rPr lang="en-US" dirty="0"/>
              <a:t>Notice that we also added a column to indicate if the class and thus the contact hours are designated as Non NRS approved </a:t>
            </a:r>
          </a:p>
        </p:txBody>
      </p:sp>
      <p:sp>
        <p:nvSpPr>
          <p:cNvPr id="4" name="Slide Number Placeholder 3"/>
          <p:cNvSpPr>
            <a:spLocks noGrp="1"/>
          </p:cNvSpPr>
          <p:nvPr>
            <p:ph type="sldNum" sz="quarter" idx="5"/>
          </p:nvPr>
        </p:nvSpPr>
        <p:spPr/>
        <p:txBody>
          <a:bodyPr/>
          <a:lstStyle/>
          <a:p>
            <a:fld id="{C5DD6EFA-039E-4B43-8B96-96D9DA5D7ED3}" type="slidenum">
              <a:rPr lang="en-US" smtClean="0"/>
              <a:t>8</a:t>
            </a:fld>
            <a:endParaRPr lang="en-US" dirty="0"/>
          </a:p>
        </p:txBody>
      </p:sp>
    </p:spTree>
    <p:extLst>
      <p:ext uri="{BB962C8B-B14F-4D97-AF65-F5344CB8AC3E}">
        <p14:creationId xmlns:p14="http://schemas.microsoft.com/office/powerpoint/2010/main" val="3137363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few functionary changes that were made:</a:t>
            </a:r>
          </a:p>
          <a:p>
            <a:r>
              <a:rPr lang="en-US" dirty="0"/>
              <a:t>Change 1. You will now add all assessments/test from this page</a:t>
            </a:r>
          </a:p>
          <a:p>
            <a:r>
              <a:rPr lang="en-US" dirty="0"/>
              <a:t>Change 2: Users will be able to see all tests provided to a participant regardless of Grant Recipient who entered it</a:t>
            </a:r>
          </a:p>
          <a:p>
            <a:r>
              <a:rPr lang="en-US" dirty="0"/>
              <a:t>Change 3: Separation of each instrument group and content area so you can see from specific instrument and content area what progress has been made during the Program Year</a:t>
            </a:r>
          </a:p>
          <a:p>
            <a:r>
              <a:rPr lang="en-US" dirty="0"/>
              <a:t>Change 4: The “Made Gain’ column will indicate if the test in that row resulted in a basic education MSG/gain and the ‘PY Gain Applied’ column will tell you which program year it was applied to. This will allow you to see when a test being carried forward into a each program year that is acting as a baseline was a ‘progress’ test that resulted in a MSG/gain in a previous PY. </a:t>
            </a:r>
          </a:p>
        </p:txBody>
      </p:sp>
      <p:sp>
        <p:nvSpPr>
          <p:cNvPr id="4" name="Slide Number Placeholder 3"/>
          <p:cNvSpPr>
            <a:spLocks noGrp="1"/>
          </p:cNvSpPr>
          <p:nvPr>
            <p:ph type="sldNum" sz="quarter" idx="5"/>
          </p:nvPr>
        </p:nvSpPr>
        <p:spPr/>
        <p:txBody>
          <a:bodyPr/>
          <a:lstStyle/>
          <a:p>
            <a:fld id="{C5DD6EFA-039E-4B43-8B96-96D9DA5D7ED3}" type="slidenum">
              <a:rPr lang="en-US" smtClean="0"/>
              <a:t>10</a:t>
            </a:fld>
            <a:endParaRPr lang="en-US" dirty="0"/>
          </a:p>
        </p:txBody>
      </p:sp>
    </p:spTree>
    <p:extLst>
      <p:ext uri="{BB962C8B-B14F-4D97-AF65-F5344CB8AC3E}">
        <p14:creationId xmlns:p14="http://schemas.microsoft.com/office/powerpoint/2010/main" val="369634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all new information that will be available to users. </a:t>
            </a:r>
          </a:p>
          <a:p>
            <a:endParaRPr lang="en-US" dirty="0"/>
          </a:p>
          <a:p>
            <a:r>
              <a:rPr lang="en-US" dirty="0"/>
              <a:t>The first step is to select the Period of Participation (POP) you want to view from the drop down. The dropdown will include all existing periods of participation for the student as of the date you select this option. </a:t>
            </a:r>
          </a:p>
          <a:p>
            <a:endParaRPr lang="en-US" dirty="0"/>
          </a:p>
          <a:p>
            <a:r>
              <a:rPr lang="en-US" dirty="0"/>
              <a:t>Once you select the POP you want to view, the columns will populate with the corresponding data</a:t>
            </a:r>
          </a:p>
          <a:p>
            <a:endParaRPr lang="en-US" dirty="0"/>
          </a:p>
          <a:p>
            <a:r>
              <a:rPr lang="en-US" dirty="0"/>
              <a:t>In this example, you can see the participants testing and corresponding progress per how performance is measured under WIOA across multiple reporting years</a:t>
            </a:r>
          </a:p>
          <a:p>
            <a:endParaRPr lang="en-US" dirty="0"/>
          </a:p>
          <a:p>
            <a:r>
              <a:rPr lang="en-US" dirty="0"/>
              <a:t>Similarly to how the Program year information is delivered, users will see similar information in this section</a:t>
            </a:r>
          </a:p>
          <a:p>
            <a:endParaRPr lang="en-US" dirty="0"/>
          </a:p>
          <a:p>
            <a:endParaRPr lang="en-US" dirty="0"/>
          </a:p>
        </p:txBody>
      </p:sp>
      <p:sp>
        <p:nvSpPr>
          <p:cNvPr id="4" name="Slide Number Placeholder 3"/>
          <p:cNvSpPr>
            <a:spLocks noGrp="1"/>
          </p:cNvSpPr>
          <p:nvPr>
            <p:ph type="sldNum" sz="quarter" idx="5"/>
          </p:nvPr>
        </p:nvSpPr>
        <p:spPr/>
        <p:txBody>
          <a:bodyPr/>
          <a:lstStyle/>
          <a:p>
            <a:fld id="{C5DD6EFA-039E-4B43-8B96-96D9DA5D7ED3}" type="slidenum">
              <a:rPr lang="en-US" smtClean="0"/>
              <a:t>11</a:t>
            </a:fld>
            <a:endParaRPr lang="en-US" dirty="0"/>
          </a:p>
        </p:txBody>
      </p:sp>
    </p:spTree>
    <p:extLst>
      <p:ext uri="{BB962C8B-B14F-4D97-AF65-F5344CB8AC3E}">
        <p14:creationId xmlns:p14="http://schemas.microsoft.com/office/powerpoint/2010/main" val="1127291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time to shift focus on future enhancements </a:t>
            </a:r>
          </a:p>
          <a:p>
            <a:endParaRPr lang="en-US" dirty="0"/>
          </a:p>
          <a:p>
            <a:r>
              <a:rPr lang="en-US" dirty="0"/>
              <a:t>&lt;May take some questions, may not—depends on time&gt;</a:t>
            </a:r>
          </a:p>
        </p:txBody>
      </p:sp>
      <p:sp>
        <p:nvSpPr>
          <p:cNvPr id="4" name="Slide Number Placeholder 3"/>
          <p:cNvSpPr>
            <a:spLocks noGrp="1"/>
          </p:cNvSpPr>
          <p:nvPr>
            <p:ph type="sldNum" sz="quarter" idx="5"/>
          </p:nvPr>
        </p:nvSpPr>
        <p:spPr/>
        <p:txBody>
          <a:bodyPr/>
          <a:lstStyle/>
          <a:p>
            <a:fld id="{C5DD6EFA-039E-4B43-8B96-96D9DA5D7ED3}" type="slidenum">
              <a:rPr lang="en-US" smtClean="0"/>
              <a:t>12</a:t>
            </a:fld>
            <a:endParaRPr lang="en-US" dirty="0"/>
          </a:p>
        </p:txBody>
      </p:sp>
    </p:spTree>
    <p:extLst>
      <p:ext uri="{BB962C8B-B14F-4D97-AF65-F5344CB8AC3E}">
        <p14:creationId xmlns:p14="http://schemas.microsoft.com/office/powerpoint/2010/main" val="1918826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1AC140-24F4-44CA-BA0D-66340DD061A1}" type="slidenum">
              <a:rPr lang="en-US" smtClean="0"/>
              <a:t>16</a:t>
            </a:fld>
            <a:endParaRPr lang="en-US"/>
          </a:p>
        </p:txBody>
      </p:sp>
    </p:spTree>
    <p:extLst>
      <p:ext uri="{BB962C8B-B14F-4D97-AF65-F5344CB8AC3E}">
        <p14:creationId xmlns:p14="http://schemas.microsoft.com/office/powerpoint/2010/main" val="1317261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SLIDEIST info">
    <p:bg>
      <p:bgPr>
        <a:solidFill>
          <a:srgbClr val="F2ECEE"/>
        </a:solidFill>
        <a:effectLst/>
      </p:bgPr>
    </p:bg>
    <p:spTree>
      <p:nvGrpSpPr>
        <p:cNvPr id="1" name=""/>
        <p:cNvGrpSpPr/>
        <p:nvPr/>
      </p:nvGrpSpPr>
      <p:grpSpPr>
        <a:xfrm>
          <a:off x="0" y="0"/>
          <a:ext cx="0" cy="0"/>
          <a:chOff x="0" y="0"/>
          <a:chExt cx="0" cy="0"/>
        </a:xfrm>
      </p:grpSpPr>
      <p:sp>
        <p:nvSpPr>
          <p:cNvPr id="8" name="Title 1"/>
          <p:cNvSpPr txBox="1">
            <a:spLocks/>
          </p:cNvSpPr>
          <p:nvPr/>
        </p:nvSpPr>
        <p:spPr>
          <a:xfrm>
            <a:off x="4218073" y="4945637"/>
            <a:ext cx="3337027" cy="361207"/>
          </a:xfrm>
          <a:prstGeom prst="rect">
            <a:avLst/>
          </a:prstGeom>
        </p:spPr>
        <p:txBody>
          <a:bodyPr vert="horz" lIns="91440" tIns="45720" rIns="91440" bIns="45720" rtlCol="0" anchor="b">
            <a:noAutofit/>
          </a:bodyPr>
          <a:lstStyle>
            <a:lvl1pPr marL="0" indent="0" algn="l" defTabSz="914400" rtl="0" eaLnBrk="1" latinLnBrk="0" hangingPunct="1">
              <a:lnSpc>
                <a:spcPct val="80000"/>
              </a:lnSpc>
              <a:spcBef>
                <a:spcPct val="0"/>
              </a:spcBef>
              <a:buFont typeface="Arial" panose="020B0604020202020204" pitchFamily="34" charset="0"/>
              <a:buNone/>
              <a:defRPr sz="6000" b="0" kern="1200" spc="-120" baseline="0">
                <a:solidFill>
                  <a:srgbClr val="EE2E62"/>
                </a:solidFill>
                <a:latin typeface="+mj-lt"/>
                <a:ea typeface="+mj-ea"/>
                <a:cs typeface="+mj-cs"/>
              </a:defRPr>
            </a:lvl1pPr>
          </a:lstStyle>
          <a:p>
            <a:pPr algn="ctr"/>
            <a:r>
              <a:rPr lang="hu-HU" sz="2000" dirty="0">
                <a:latin typeface="Open Sans Semibold" panose="020B0706030804020204" pitchFamily="34" charset="0"/>
                <a:ea typeface="Open Sans Semibold" panose="020B0706030804020204" pitchFamily="34" charset="0"/>
                <a:cs typeface="Open Sans Semibold" panose="020B0706030804020204" pitchFamily="34" charset="0"/>
              </a:rPr>
              <a:t>SECOND STEP</a:t>
            </a:r>
            <a:endParaRPr lang="en-US" sz="20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0" name="Subtitle 2"/>
          <p:cNvSpPr txBox="1">
            <a:spLocks/>
          </p:cNvSpPr>
          <p:nvPr/>
        </p:nvSpPr>
        <p:spPr>
          <a:xfrm>
            <a:off x="4218073" y="5355072"/>
            <a:ext cx="3337027" cy="1269654"/>
          </a:xfrm>
          <a:prstGeom prst="rect">
            <a:avLst/>
          </a:prstGeom>
        </p:spPr>
        <p:txBody>
          <a:bodyPr vert="horz" lIns="91440" tIns="45720" rIns="91440" bIns="45720" rtlCol="0">
            <a:noAutofit/>
          </a:bodyPr>
          <a:lstStyle>
            <a:lvl1pPr marL="0" indent="0" algn="l" defTabSz="914400" rtl="0" eaLnBrk="1" latinLnBrk="0" hangingPunct="1">
              <a:lnSpc>
                <a:spcPct val="85000"/>
              </a:lnSpc>
              <a:spcBef>
                <a:spcPts val="1300"/>
              </a:spcBef>
              <a:buFont typeface="Arial" pitchFamily="34" charset="0"/>
              <a:buNone/>
              <a:defRPr sz="2800" kern="1200">
                <a:solidFill>
                  <a:schemeClr val="accent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accent1"/>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accent1"/>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algn="ctr">
              <a:lnSpc>
                <a:spcPct val="100000"/>
              </a:lnSpc>
            </a:pPr>
            <a:r>
              <a:rPr lang="hu-HU" sz="1400" dirty="0" err="1">
                <a:latin typeface="Open Sans" panose="020B0606030504020204" pitchFamily="34" charset="0"/>
                <a:ea typeface="Open Sans" panose="020B0606030504020204" pitchFamily="34" charset="0"/>
                <a:cs typeface="Open Sans" panose="020B0606030504020204" pitchFamily="34" charset="0"/>
              </a:rPr>
              <a:t>Customize</a:t>
            </a:r>
            <a:r>
              <a:rPr lang="hu-HU" sz="1400" dirty="0">
                <a:latin typeface="Open Sans" panose="020B0606030504020204" pitchFamily="34" charset="0"/>
                <a:ea typeface="Open Sans" panose="020B0606030504020204" pitchFamily="34" charset="0"/>
                <a:cs typeface="Open Sans" panose="020B0606030504020204" pitchFamily="34" charset="0"/>
              </a:rPr>
              <a:t> </a:t>
            </a:r>
            <a:r>
              <a:rPr lang="hu-HU" sz="1400" dirty="0" err="1">
                <a:latin typeface="Open Sans" panose="020B0606030504020204" pitchFamily="34" charset="0"/>
                <a:ea typeface="Open Sans" panose="020B0606030504020204" pitchFamily="34" charset="0"/>
                <a:cs typeface="Open Sans" panose="020B0606030504020204" pitchFamily="34" charset="0"/>
              </a:rPr>
              <a:t>the</a:t>
            </a:r>
            <a:r>
              <a:rPr lang="hu-HU" sz="1400" dirty="0">
                <a:latin typeface="Open Sans" panose="020B0606030504020204" pitchFamily="34" charset="0"/>
                <a:ea typeface="Open Sans" panose="020B0606030504020204" pitchFamily="34" charset="0"/>
                <a:cs typeface="Open Sans" panose="020B0606030504020204" pitchFamily="34" charset="0"/>
              </a:rPr>
              <a:t> </a:t>
            </a:r>
            <a:r>
              <a:rPr lang="hu-HU" sz="1400" dirty="0" err="1">
                <a:latin typeface="Open Sans" panose="020B0606030504020204" pitchFamily="34" charset="0"/>
                <a:ea typeface="Open Sans" panose="020B0606030504020204" pitchFamily="34" charset="0"/>
                <a:cs typeface="Open Sans" panose="020B0606030504020204" pitchFamily="34" charset="0"/>
              </a:rPr>
              <a:t>look</a:t>
            </a:r>
            <a:r>
              <a:rPr lang="hu-HU" sz="1400" dirty="0">
                <a:latin typeface="Open Sans" panose="020B0606030504020204" pitchFamily="34" charset="0"/>
                <a:ea typeface="Open Sans" panose="020B0606030504020204" pitchFamily="34" charset="0"/>
                <a:cs typeface="Open Sans" panose="020B0606030504020204" pitchFamily="34" charset="0"/>
              </a:rPr>
              <a:t> of </a:t>
            </a:r>
            <a:r>
              <a:rPr lang="hu-HU" sz="1400" dirty="0" err="1">
                <a:latin typeface="Open Sans" panose="020B0606030504020204" pitchFamily="34" charset="0"/>
                <a:ea typeface="Open Sans" panose="020B0606030504020204" pitchFamily="34" charset="0"/>
                <a:cs typeface="Open Sans" panose="020B0606030504020204" pitchFamily="34" charset="0"/>
              </a:rPr>
              <a:t>the</a:t>
            </a:r>
            <a:r>
              <a:rPr lang="hu-HU" sz="1400" dirty="0">
                <a:latin typeface="Open Sans" panose="020B0606030504020204" pitchFamily="34" charset="0"/>
                <a:ea typeface="Open Sans" panose="020B0606030504020204" pitchFamily="34" charset="0"/>
                <a:cs typeface="Open Sans" panose="020B0606030504020204" pitchFamily="34" charset="0"/>
              </a:rPr>
              <a:t> </a:t>
            </a:r>
            <a:r>
              <a:rPr lang="hu-HU" sz="1400" dirty="0" err="1">
                <a:latin typeface="Open Sans" panose="020B0606030504020204" pitchFamily="34" charset="0"/>
                <a:ea typeface="Open Sans" panose="020B0606030504020204" pitchFamily="34" charset="0"/>
                <a:cs typeface="Open Sans" panose="020B0606030504020204" pitchFamily="34" charset="0"/>
              </a:rPr>
              <a:t>templates</a:t>
            </a:r>
            <a:r>
              <a:rPr lang="hu-HU" sz="1400" dirty="0">
                <a:latin typeface="Open Sans" panose="020B0606030504020204" pitchFamily="34" charset="0"/>
                <a:ea typeface="Open Sans" panose="020B0606030504020204" pitchFamily="34" charset="0"/>
                <a:cs typeface="Open Sans" panose="020B0606030504020204" pitchFamily="34" charset="0"/>
              </a:rPr>
              <a:t>, </a:t>
            </a:r>
            <a:r>
              <a:rPr lang="hu-HU" sz="1400" dirty="0" err="1">
                <a:latin typeface="Open Sans" panose="020B0606030504020204" pitchFamily="34" charset="0"/>
                <a:ea typeface="Open Sans" panose="020B0606030504020204" pitchFamily="34" charset="0"/>
                <a:cs typeface="Open Sans" panose="020B0606030504020204" pitchFamily="34" charset="0"/>
              </a:rPr>
              <a:t>edit</a:t>
            </a:r>
            <a:r>
              <a:rPr lang="hu-HU" sz="1400" dirty="0">
                <a:latin typeface="Open Sans" panose="020B0606030504020204" pitchFamily="34" charset="0"/>
                <a:ea typeface="Open Sans" panose="020B0606030504020204" pitchFamily="34" charset="0"/>
                <a:cs typeface="Open Sans" panose="020B0606030504020204" pitchFamily="34" charset="0"/>
              </a:rPr>
              <a:t> text,</a:t>
            </a:r>
            <a:r>
              <a:rPr lang="hu-HU" sz="1400" baseline="0" dirty="0">
                <a:latin typeface="Open Sans" panose="020B0606030504020204" pitchFamily="34" charset="0"/>
                <a:ea typeface="Open Sans" panose="020B0606030504020204" pitchFamily="34" charset="0"/>
                <a:cs typeface="Open Sans" panose="020B0606030504020204" pitchFamily="34" charset="0"/>
              </a:rPr>
              <a:t> add </a:t>
            </a:r>
            <a:r>
              <a:rPr lang="hu-HU" sz="1400" baseline="0" dirty="0" err="1">
                <a:latin typeface="Open Sans" panose="020B0606030504020204" pitchFamily="34" charset="0"/>
                <a:ea typeface="Open Sans" panose="020B0606030504020204" pitchFamily="34" charset="0"/>
                <a:cs typeface="Open Sans" panose="020B0606030504020204" pitchFamily="34" charset="0"/>
              </a:rPr>
              <a:t>images</a:t>
            </a:r>
            <a:endParaRPr lang="en-U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Title 1"/>
          <p:cNvSpPr txBox="1">
            <a:spLocks/>
          </p:cNvSpPr>
          <p:nvPr/>
        </p:nvSpPr>
        <p:spPr>
          <a:xfrm>
            <a:off x="618931" y="4945637"/>
            <a:ext cx="2923591" cy="361207"/>
          </a:xfrm>
          <a:prstGeom prst="rect">
            <a:avLst/>
          </a:prstGeom>
        </p:spPr>
        <p:txBody>
          <a:bodyPr vert="horz" lIns="91440" tIns="45720" rIns="91440" bIns="45720" rtlCol="0" anchor="b">
            <a:noAutofit/>
          </a:bodyPr>
          <a:lstStyle>
            <a:lvl1pPr marL="0" indent="0" algn="l" defTabSz="914400" rtl="0" eaLnBrk="1" latinLnBrk="0" hangingPunct="1">
              <a:lnSpc>
                <a:spcPct val="80000"/>
              </a:lnSpc>
              <a:spcBef>
                <a:spcPct val="0"/>
              </a:spcBef>
              <a:buFont typeface="Arial" panose="020B0604020202020204" pitchFamily="34" charset="0"/>
              <a:buNone/>
              <a:defRPr sz="6000" b="0" kern="1200" spc="-120" baseline="0">
                <a:solidFill>
                  <a:srgbClr val="EE2E62"/>
                </a:solidFill>
                <a:latin typeface="+mj-lt"/>
                <a:ea typeface="+mj-ea"/>
                <a:cs typeface="+mj-cs"/>
              </a:defRPr>
            </a:lvl1pPr>
          </a:lstStyle>
          <a:p>
            <a:pPr algn="ctr"/>
            <a:r>
              <a:rPr lang="hu-HU" sz="2000" dirty="0">
                <a:latin typeface="Open Sans Semibold" panose="020B0706030804020204" pitchFamily="34" charset="0"/>
                <a:ea typeface="Open Sans Semibold" panose="020B0706030804020204" pitchFamily="34" charset="0"/>
                <a:cs typeface="Open Sans Semibold" panose="020B0706030804020204" pitchFamily="34" charset="0"/>
              </a:rPr>
              <a:t>FIRST STEP</a:t>
            </a:r>
            <a:endParaRPr lang="en-US" sz="20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2" name="Subtitle 2"/>
          <p:cNvSpPr txBox="1">
            <a:spLocks/>
          </p:cNvSpPr>
          <p:nvPr/>
        </p:nvSpPr>
        <p:spPr>
          <a:xfrm>
            <a:off x="618930" y="5355072"/>
            <a:ext cx="2923591" cy="1269654"/>
          </a:xfrm>
          <a:prstGeom prst="rect">
            <a:avLst/>
          </a:prstGeom>
        </p:spPr>
        <p:txBody>
          <a:bodyPr vert="horz" lIns="91440" tIns="45720" rIns="91440" bIns="45720" rtlCol="0">
            <a:normAutofit/>
          </a:bodyPr>
          <a:lstStyle>
            <a:lvl1pPr marL="0" indent="0" algn="l" defTabSz="914400" rtl="0" eaLnBrk="1" latinLnBrk="0" hangingPunct="1">
              <a:lnSpc>
                <a:spcPct val="85000"/>
              </a:lnSpc>
              <a:spcBef>
                <a:spcPts val="1300"/>
              </a:spcBef>
              <a:buFont typeface="Arial" pitchFamily="34" charset="0"/>
              <a:buNone/>
              <a:defRPr sz="2800" kern="1200">
                <a:solidFill>
                  <a:schemeClr val="accent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accent1"/>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accent1"/>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algn="ctr">
              <a:lnSpc>
                <a:spcPct val="100000"/>
              </a:lnSpc>
            </a:pPr>
            <a:r>
              <a:rPr lang="hu-HU" sz="1400"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Click</a:t>
            </a:r>
            <a:r>
              <a:rPr lang="hu-HU" sz="1400"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hu-HU" sz="1400" dirty="0">
                <a:solidFill>
                  <a:srgbClr val="EE2E62"/>
                </a:solidFill>
                <a:latin typeface="Open Sans" panose="020B0606030504020204" pitchFamily="34" charset="0"/>
                <a:ea typeface="Open Sans" panose="020B0606030504020204" pitchFamily="34" charset="0"/>
                <a:cs typeface="Open Sans" panose="020B0606030504020204" pitchFamily="34" charset="0"/>
              </a:rPr>
              <a:t>New</a:t>
            </a:r>
            <a:r>
              <a:rPr lang="hu-HU" sz="1400" baseline="0" dirty="0">
                <a:solidFill>
                  <a:srgbClr val="EE2E62"/>
                </a:solidFill>
                <a:latin typeface="Open Sans" panose="020B0606030504020204" pitchFamily="34" charset="0"/>
                <a:ea typeface="Open Sans" panose="020B0606030504020204" pitchFamily="34" charset="0"/>
                <a:cs typeface="Open Sans" panose="020B0606030504020204" pitchFamily="34" charset="0"/>
              </a:rPr>
              <a:t> </a:t>
            </a:r>
            <a:r>
              <a:rPr lang="hu-HU" sz="1400" baseline="0" dirty="0" err="1">
                <a:solidFill>
                  <a:srgbClr val="EE2E62"/>
                </a:solidFill>
                <a:latin typeface="Open Sans" panose="020B0606030504020204" pitchFamily="34" charset="0"/>
                <a:ea typeface="Open Sans" panose="020B0606030504020204" pitchFamily="34" charset="0"/>
                <a:cs typeface="Open Sans" panose="020B0606030504020204" pitchFamily="34" charset="0"/>
              </a:rPr>
              <a:t>Slide</a:t>
            </a:r>
            <a:endParaRPr lang="hu-HU" sz="1400"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a:p>
            <a:pPr algn="ctr">
              <a:lnSpc>
                <a:spcPct val="100000"/>
              </a:lnSpc>
              <a:spcBef>
                <a:spcPts val="0"/>
              </a:spcBef>
            </a:pPr>
            <a:r>
              <a:rPr lang="hu-HU" sz="1400"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rPr>
              <a:t>Master </a:t>
            </a:r>
            <a:r>
              <a:rPr lang="hu-HU" sz="1400" baseline="0"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slides</a:t>
            </a:r>
            <a:r>
              <a:rPr lang="hu-HU" sz="1400"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hu-HU" sz="1400" baseline="0"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contain</a:t>
            </a:r>
            <a:r>
              <a:rPr lang="hu-HU" sz="1400"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hu-HU" sz="1400" baseline="0"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all</a:t>
            </a:r>
            <a:r>
              <a:rPr lang="hu-HU" sz="1400"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a:t>
            </a:r>
            <a:r>
              <a:rPr lang="hu-HU" sz="1400" baseline="0"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the</a:t>
            </a:r>
            <a:r>
              <a:rPr lang="hu-HU" sz="1400" baseline="0" dirty="0">
                <a:solidFill>
                  <a:schemeClr val="accent1"/>
                </a:solidFill>
                <a:latin typeface="Open Sans" panose="020B0606030504020204" pitchFamily="34" charset="0"/>
                <a:ea typeface="Open Sans" panose="020B0606030504020204" pitchFamily="34" charset="0"/>
                <a:cs typeface="Open Sans" panose="020B0606030504020204" pitchFamily="34" charset="0"/>
              </a:rPr>
              <a:t> design </a:t>
            </a:r>
            <a:r>
              <a:rPr lang="hu-HU" sz="1400" baseline="0" dirty="0" err="1">
                <a:solidFill>
                  <a:schemeClr val="accent1"/>
                </a:solidFill>
                <a:latin typeface="Open Sans" panose="020B0606030504020204" pitchFamily="34" charset="0"/>
                <a:ea typeface="Open Sans" panose="020B0606030504020204" pitchFamily="34" charset="0"/>
                <a:cs typeface="Open Sans" panose="020B0606030504020204" pitchFamily="34" charset="0"/>
              </a:rPr>
              <a:t>layouts</a:t>
            </a:r>
            <a:endParaRPr lang="hu-HU" sz="1400" baseline="0" dirty="0">
              <a:solidFill>
                <a:srgbClr val="EE2E6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itle 1"/>
          <p:cNvSpPr txBox="1">
            <a:spLocks/>
          </p:cNvSpPr>
          <p:nvPr/>
        </p:nvSpPr>
        <p:spPr>
          <a:xfrm>
            <a:off x="8007215" y="4945637"/>
            <a:ext cx="3337027" cy="361207"/>
          </a:xfrm>
          <a:prstGeom prst="rect">
            <a:avLst/>
          </a:prstGeom>
        </p:spPr>
        <p:txBody>
          <a:bodyPr vert="horz" lIns="91440" tIns="45720" rIns="91440" bIns="45720" rtlCol="0" anchor="b">
            <a:noAutofit/>
          </a:bodyPr>
          <a:lstStyle>
            <a:lvl1pPr marL="0" indent="0" algn="l" defTabSz="914400" rtl="0" eaLnBrk="1" latinLnBrk="0" hangingPunct="1">
              <a:lnSpc>
                <a:spcPct val="80000"/>
              </a:lnSpc>
              <a:spcBef>
                <a:spcPct val="0"/>
              </a:spcBef>
              <a:buFont typeface="Arial" panose="020B0604020202020204" pitchFamily="34" charset="0"/>
              <a:buNone/>
              <a:defRPr sz="6000" b="0" kern="1200" spc="-120" baseline="0">
                <a:solidFill>
                  <a:srgbClr val="EE2E62"/>
                </a:solidFill>
                <a:latin typeface="+mj-lt"/>
                <a:ea typeface="+mj-ea"/>
                <a:cs typeface="+mj-cs"/>
              </a:defRPr>
            </a:lvl1pPr>
          </a:lstStyle>
          <a:p>
            <a:pPr algn="ctr"/>
            <a:r>
              <a:rPr lang="hu-HU" sz="2000" dirty="0">
                <a:latin typeface="Open Sans Semibold" panose="020B0706030804020204" pitchFamily="34" charset="0"/>
                <a:ea typeface="Open Sans Semibold" panose="020B0706030804020204" pitchFamily="34" charset="0"/>
                <a:cs typeface="Open Sans Semibold" panose="020B0706030804020204" pitchFamily="34" charset="0"/>
              </a:rPr>
              <a:t>THIRD STEP</a:t>
            </a:r>
            <a:endParaRPr lang="en-US" sz="2000" dirty="0">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14" name="Subtitle 2"/>
          <p:cNvSpPr txBox="1">
            <a:spLocks/>
          </p:cNvSpPr>
          <p:nvPr/>
        </p:nvSpPr>
        <p:spPr>
          <a:xfrm>
            <a:off x="8007214" y="5355073"/>
            <a:ext cx="3277953" cy="1269654"/>
          </a:xfrm>
          <a:prstGeom prst="rect">
            <a:avLst/>
          </a:prstGeom>
        </p:spPr>
        <p:txBody>
          <a:bodyPr vert="horz" lIns="91440" tIns="45720" rIns="91440" bIns="45720" rtlCol="0">
            <a:noAutofit/>
          </a:bodyPr>
          <a:lstStyle>
            <a:lvl1pPr marL="0" indent="0" algn="l" defTabSz="914400" rtl="0" eaLnBrk="1" latinLnBrk="0" hangingPunct="1">
              <a:lnSpc>
                <a:spcPct val="85000"/>
              </a:lnSpc>
              <a:spcBef>
                <a:spcPts val="1300"/>
              </a:spcBef>
              <a:buFont typeface="Arial" pitchFamily="34" charset="0"/>
              <a:buNone/>
              <a:defRPr sz="2800" kern="1200">
                <a:solidFill>
                  <a:schemeClr val="accent1"/>
                </a:solidFill>
                <a:latin typeface="+mj-lt"/>
                <a:ea typeface="+mn-ea"/>
                <a:cs typeface="+mn-cs"/>
              </a:defRPr>
            </a:lvl1pPr>
            <a:lvl2pPr marL="457200" indent="0" algn="ctr" defTabSz="914400" rtl="0" eaLnBrk="1" latinLnBrk="0" hangingPunct="1">
              <a:lnSpc>
                <a:spcPct val="85000"/>
              </a:lnSpc>
              <a:spcBef>
                <a:spcPts val="600"/>
              </a:spcBef>
              <a:buFont typeface="Arial" pitchFamily="34" charset="0"/>
              <a:buNone/>
              <a:defRPr sz="2800" kern="1200">
                <a:solidFill>
                  <a:schemeClr val="accent1"/>
                </a:solidFill>
                <a:latin typeface="+mn-lt"/>
                <a:ea typeface="+mn-ea"/>
                <a:cs typeface="+mn-cs"/>
              </a:defRPr>
            </a:lvl2pPr>
            <a:lvl3pPr marL="914400" indent="0" algn="ctr" defTabSz="914400" rtl="0" eaLnBrk="1" latinLnBrk="0" hangingPunct="1">
              <a:lnSpc>
                <a:spcPct val="85000"/>
              </a:lnSpc>
              <a:spcBef>
                <a:spcPts val="600"/>
              </a:spcBef>
              <a:buFont typeface="Arial" pitchFamily="34" charset="0"/>
              <a:buNone/>
              <a:defRPr sz="2400" i="1" kern="1200">
                <a:solidFill>
                  <a:schemeClr val="accent1"/>
                </a:solidFill>
                <a:latin typeface="+mn-lt"/>
                <a:ea typeface="+mn-ea"/>
                <a:cs typeface="+mn-cs"/>
              </a:defRPr>
            </a:lvl3pPr>
            <a:lvl4pPr marL="13716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85000"/>
              </a:lnSpc>
              <a:spcBef>
                <a:spcPts val="600"/>
              </a:spcBef>
              <a:buFont typeface="Aria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6pPr>
            <a:lvl7pPr marL="27432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7pPr>
            <a:lvl8pPr marL="32004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8pPr>
            <a:lvl9pPr marL="3657600" indent="0" algn="ctr" defTabSz="914400" rtl="0" eaLnBrk="1" latinLnBrk="0" hangingPunct="1">
              <a:lnSpc>
                <a:spcPct val="85000"/>
              </a:lnSpc>
              <a:spcBef>
                <a:spcPts val="600"/>
              </a:spcBef>
              <a:buFont typeface="Arial" pitchFamily="34" charset="0"/>
              <a:buNone/>
              <a:defRPr sz="2000" kern="1200">
                <a:solidFill>
                  <a:schemeClr val="tx1">
                    <a:lumMod val="85000"/>
                    <a:lumOff val="15000"/>
                  </a:schemeClr>
                </a:solidFill>
                <a:latin typeface="+mn-lt"/>
                <a:ea typeface="+mn-ea"/>
                <a:cs typeface="+mn-cs"/>
              </a:defRPr>
            </a:lvl9pPr>
          </a:lstStyle>
          <a:p>
            <a:pPr marL="0" marR="0" indent="0" algn="ctr" defTabSz="914400" rtl="0" eaLnBrk="1" fontAlgn="auto" latinLnBrk="0" hangingPunct="1">
              <a:lnSpc>
                <a:spcPct val="100000"/>
              </a:lnSpc>
              <a:spcBef>
                <a:spcPts val="1300"/>
              </a:spcBef>
              <a:spcAft>
                <a:spcPts val="0"/>
              </a:spcAft>
              <a:buClrTx/>
              <a:buSzTx/>
              <a:buFont typeface="Arial" pitchFamily="34" charset="0"/>
              <a:buNone/>
              <a:tabLst/>
              <a:defRPr/>
            </a:pPr>
            <a:r>
              <a:rPr lang="hu-HU" sz="1400" dirty="0" err="1">
                <a:latin typeface="Open Sans" panose="020B0606030504020204" pitchFamily="34" charset="0"/>
                <a:ea typeface="Open Sans" panose="020B0606030504020204" pitchFamily="34" charset="0"/>
                <a:cs typeface="Open Sans" panose="020B0606030504020204" pitchFamily="34" charset="0"/>
              </a:rPr>
              <a:t>It</a:t>
            </a:r>
            <a:r>
              <a:rPr lang="hu-HU" sz="1400" dirty="0">
                <a:latin typeface="Open Sans" panose="020B0606030504020204" pitchFamily="34" charset="0"/>
                <a:ea typeface="Open Sans" panose="020B0606030504020204" pitchFamily="34" charset="0"/>
                <a:cs typeface="Open Sans" panose="020B0606030504020204" pitchFamily="34" charset="0"/>
              </a:rPr>
              <a:t> </a:t>
            </a:r>
            <a:r>
              <a:rPr lang="hu-HU" sz="1400" dirty="0" err="1">
                <a:latin typeface="Open Sans" panose="020B0606030504020204" pitchFamily="34" charset="0"/>
                <a:ea typeface="Open Sans" panose="020B0606030504020204" pitchFamily="34" charset="0"/>
                <a:cs typeface="Open Sans" panose="020B0606030504020204" pitchFamily="34" charset="0"/>
              </a:rPr>
              <a:t>should</a:t>
            </a:r>
            <a:r>
              <a:rPr lang="hu-HU" sz="1400" dirty="0">
                <a:latin typeface="Open Sans" panose="020B0606030504020204" pitchFamily="34" charset="0"/>
                <a:ea typeface="Open Sans" panose="020B0606030504020204" pitchFamily="34" charset="0"/>
                <a:cs typeface="Open Sans" panose="020B0606030504020204" pitchFamily="34" charset="0"/>
              </a:rPr>
              <a:t> </a:t>
            </a:r>
            <a:r>
              <a:rPr lang="hu-HU" sz="1400" dirty="0" err="1">
                <a:latin typeface="Open Sans" panose="020B0606030504020204" pitchFamily="34" charset="0"/>
                <a:ea typeface="Open Sans" panose="020B0606030504020204" pitchFamily="34" charset="0"/>
                <a:cs typeface="Open Sans" panose="020B0606030504020204" pitchFamily="34" charset="0"/>
              </a:rPr>
              <a:t>work</a:t>
            </a:r>
            <a:r>
              <a:rPr lang="hu-HU" sz="1400" dirty="0">
                <a:latin typeface="Open Sans" panose="020B0606030504020204" pitchFamily="34" charset="0"/>
                <a:ea typeface="Open Sans" panose="020B0606030504020204" pitchFamily="34" charset="0"/>
                <a:cs typeface="Open Sans" panose="020B0606030504020204" pitchFamily="34" charset="0"/>
              </a:rPr>
              <a:t>, </a:t>
            </a:r>
            <a:r>
              <a:rPr lang="hu-HU" sz="1400" dirty="0" err="1">
                <a:latin typeface="Open Sans" panose="020B0606030504020204" pitchFamily="34" charset="0"/>
                <a:ea typeface="Open Sans" panose="020B0606030504020204" pitchFamily="34" charset="0"/>
                <a:cs typeface="Open Sans" panose="020B0606030504020204" pitchFamily="34" charset="0"/>
              </a:rPr>
              <a:t>but</a:t>
            </a:r>
            <a:r>
              <a:rPr lang="hu-HU" sz="1400" dirty="0">
                <a:latin typeface="Open Sans" panose="020B0606030504020204" pitchFamily="34" charset="0"/>
                <a:ea typeface="Open Sans" panose="020B0606030504020204" pitchFamily="34" charset="0"/>
                <a:cs typeface="Open Sans" panose="020B0606030504020204" pitchFamily="34" charset="0"/>
              </a:rPr>
              <a:t> </a:t>
            </a:r>
            <a:r>
              <a:rPr lang="hu-HU" sz="1400" dirty="0" err="1">
                <a:latin typeface="Open Sans" panose="020B0606030504020204" pitchFamily="34" charset="0"/>
                <a:ea typeface="Open Sans" panose="020B0606030504020204" pitchFamily="34" charset="0"/>
                <a:cs typeface="Open Sans" panose="020B0606030504020204" pitchFamily="34" charset="0"/>
              </a:rPr>
              <a:t>in</a:t>
            </a:r>
            <a:r>
              <a:rPr lang="hu-HU" sz="1400" dirty="0">
                <a:latin typeface="Open Sans" panose="020B0606030504020204" pitchFamily="34" charset="0"/>
                <a:ea typeface="Open Sans" panose="020B0606030504020204" pitchFamily="34" charset="0"/>
                <a:cs typeface="Open Sans" panose="020B0606030504020204" pitchFamily="34" charset="0"/>
              </a:rPr>
              <a:t> </a:t>
            </a:r>
            <a:r>
              <a:rPr lang="hu-HU" sz="1400" dirty="0" err="1">
                <a:latin typeface="Open Sans" panose="020B0606030504020204" pitchFamily="34" charset="0"/>
                <a:ea typeface="Open Sans" panose="020B0606030504020204" pitchFamily="34" charset="0"/>
                <a:cs typeface="Open Sans" panose="020B0606030504020204" pitchFamily="34" charset="0"/>
              </a:rPr>
              <a:t>case</a:t>
            </a:r>
            <a:r>
              <a:rPr lang="hu-HU" sz="1400" dirty="0">
                <a:latin typeface="Open Sans" panose="020B0606030504020204" pitchFamily="34" charset="0"/>
                <a:ea typeface="Open Sans" panose="020B0606030504020204" pitchFamily="34" charset="0"/>
                <a:cs typeface="Open Sans" panose="020B0606030504020204" pitchFamily="34" charset="0"/>
              </a:rPr>
              <a:t> </a:t>
            </a:r>
            <a:r>
              <a:rPr lang="hu-HU" sz="1400" dirty="0" err="1">
                <a:latin typeface="Open Sans" panose="020B0606030504020204" pitchFamily="34" charset="0"/>
                <a:ea typeface="Open Sans" panose="020B0606030504020204" pitchFamily="34" charset="0"/>
                <a:cs typeface="Open Sans" panose="020B0606030504020204" pitchFamily="34" charset="0"/>
              </a:rPr>
              <a:t>you</a:t>
            </a:r>
            <a:r>
              <a:rPr lang="hu-HU" sz="1400" dirty="0">
                <a:latin typeface="Open Sans" panose="020B0606030504020204" pitchFamily="34" charset="0"/>
                <a:ea typeface="Open Sans" panose="020B0606030504020204" pitchFamily="34" charset="0"/>
                <a:cs typeface="Open Sans" panose="020B0606030504020204" pitchFamily="34" charset="0"/>
              </a:rPr>
              <a:t> </a:t>
            </a:r>
            <a:r>
              <a:rPr lang="hu-HU" sz="1400" dirty="0" err="1">
                <a:latin typeface="Open Sans" panose="020B0606030504020204" pitchFamily="34" charset="0"/>
                <a:ea typeface="Open Sans" panose="020B0606030504020204" pitchFamily="34" charset="0"/>
                <a:cs typeface="Open Sans" panose="020B0606030504020204" pitchFamily="34" charset="0"/>
              </a:rPr>
              <a:t>are</a:t>
            </a:r>
            <a:r>
              <a:rPr lang="hu-HU" sz="1400" dirty="0">
                <a:latin typeface="Open Sans" panose="020B0606030504020204" pitchFamily="34" charset="0"/>
                <a:ea typeface="Open Sans" panose="020B0606030504020204" pitchFamily="34" charset="0"/>
                <a:cs typeface="Open Sans" panose="020B0606030504020204" pitchFamily="34" charset="0"/>
              </a:rPr>
              <a:t> </a:t>
            </a:r>
            <a:r>
              <a:rPr lang="hu-HU" sz="1400" dirty="0" err="1">
                <a:latin typeface="Open Sans" panose="020B0606030504020204" pitchFamily="34" charset="0"/>
                <a:ea typeface="Open Sans" panose="020B0606030504020204" pitchFamily="34" charset="0"/>
                <a:cs typeface="Open Sans" panose="020B0606030504020204" pitchFamily="34" charset="0"/>
              </a:rPr>
              <a:t>lost</a:t>
            </a:r>
            <a:r>
              <a:rPr lang="hu-HU" sz="1400" dirty="0">
                <a:latin typeface="Open Sans" panose="020B0606030504020204" pitchFamily="34" charset="0"/>
                <a:ea typeface="Open Sans" panose="020B0606030504020204" pitchFamily="34" charset="0"/>
                <a:cs typeface="Open Sans" panose="020B0606030504020204" pitchFamily="34" charset="0"/>
              </a:rPr>
              <a:t>, </a:t>
            </a:r>
            <a:r>
              <a:rPr lang="hu-HU" sz="1400" dirty="0" err="1">
                <a:latin typeface="Open Sans" panose="020B0606030504020204" pitchFamily="34" charset="0"/>
                <a:ea typeface="Open Sans" panose="020B0606030504020204" pitchFamily="34" charset="0"/>
                <a:cs typeface="Open Sans" panose="020B0606030504020204" pitchFamily="34" charset="0"/>
              </a:rPr>
              <a:t>we</a:t>
            </a:r>
            <a:r>
              <a:rPr lang="hu-HU" sz="1400" dirty="0">
                <a:latin typeface="Open Sans" panose="020B0606030504020204" pitchFamily="34" charset="0"/>
                <a:ea typeface="Open Sans" panose="020B0606030504020204" pitchFamily="34" charset="0"/>
                <a:cs typeface="Open Sans" panose="020B0606030504020204" pitchFamily="34" charset="0"/>
              </a:rPr>
              <a:t> </a:t>
            </a:r>
            <a:r>
              <a:rPr lang="hu-HU" sz="1400" dirty="0" err="1">
                <a:latin typeface="Open Sans" panose="020B0606030504020204" pitchFamily="34" charset="0"/>
                <a:ea typeface="Open Sans" panose="020B0606030504020204" pitchFamily="34" charset="0"/>
                <a:cs typeface="Open Sans" panose="020B0606030504020204" pitchFamily="34" charset="0"/>
              </a:rPr>
              <a:t>can</a:t>
            </a:r>
            <a:r>
              <a:rPr lang="hu-HU" sz="1400" baseline="0" dirty="0">
                <a:latin typeface="Open Sans" panose="020B0606030504020204" pitchFamily="34" charset="0"/>
                <a:ea typeface="Open Sans" panose="020B0606030504020204" pitchFamily="34" charset="0"/>
                <a:cs typeface="Open Sans" panose="020B0606030504020204" pitchFamily="34" charset="0"/>
              </a:rPr>
              <a:t> </a:t>
            </a:r>
            <a:r>
              <a:rPr lang="hu-HU" sz="1400" baseline="0" dirty="0" err="1">
                <a:latin typeface="Open Sans" panose="020B0606030504020204" pitchFamily="34" charset="0"/>
                <a:ea typeface="Open Sans" panose="020B0606030504020204" pitchFamily="34" charset="0"/>
                <a:cs typeface="Open Sans" panose="020B0606030504020204" pitchFamily="34" charset="0"/>
              </a:rPr>
              <a:t>support</a:t>
            </a:r>
            <a:r>
              <a:rPr lang="hu-HU" sz="1400" baseline="0" dirty="0">
                <a:latin typeface="Open Sans" panose="020B0606030504020204" pitchFamily="34" charset="0"/>
                <a:ea typeface="Open Sans" panose="020B0606030504020204" pitchFamily="34" charset="0"/>
                <a:cs typeface="Open Sans" panose="020B0606030504020204" pitchFamily="34" charset="0"/>
              </a:rPr>
              <a:t> </a:t>
            </a:r>
            <a:r>
              <a:rPr lang="hu-HU" sz="1400" baseline="0" dirty="0" err="1">
                <a:latin typeface="Open Sans" panose="020B0606030504020204" pitchFamily="34" charset="0"/>
                <a:ea typeface="Open Sans" panose="020B0606030504020204" pitchFamily="34" charset="0"/>
                <a:cs typeface="Open Sans" panose="020B0606030504020204" pitchFamily="34" charset="0"/>
              </a:rPr>
              <a:t>you</a:t>
            </a:r>
            <a:r>
              <a:rPr lang="hu-HU" sz="1400" baseline="0" dirty="0">
                <a:latin typeface="Open Sans" panose="020B0606030504020204" pitchFamily="34" charset="0"/>
                <a:ea typeface="Open Sans" panose="020B0606030504020204" pitchFamily="34" charset="0"/>
                <a:cs typeface="Open Sans" panose="020B0606030504020204" pitchFamily="34" charset="0"/>
              </a:rPr>
              <a:t>: </a:t>
            </a:r>
          </a:p>
          <a:p>
            <a:pPr marL="0" marR="0" indent="0" algn="ctr" defTabSz="914400" rtl="0" eaLnBrk="1" fontAlgn="auto" latinLnBrk="0" hangingPunct="1">
              <a:lnSpc>
                <a:spcPct val="100000"/>
              </a:lnSpc>
              <a:spcBef>
                <a:spcPts val="600"/>
              </a:spcBef>
              <a:spcAft>
                <a:spcPts val="0"/>
              </a:spcAft>
              <a:buClrTx/>
              <a:buSzTx/>
              <a:buFont typeface="Arial" pitchFamily="34" charset="0"/>
              <a:buNone/>
              <a:tabLst/>
              <a:defRPr/>
            </a:pPr>
            <a:r>
              <a:rPr lang="hu-HU" sz="1400" baseline="0" dirty="0">
                <a:solidFill>
                  <a:srgbClr val="EE2E62"/>
                </a:solidFill>
                <a:latin typeface="Open Sans" panose="020B0606030504020204" pitchFamily="34" charset="0"/>
                <a:ea typeface="Open Sans" panose="020B0606030504020204" pitchFamily="34" charset="0"/>
                <a:cs typeface="Open Sans" panose="020B0606030504020204" pitchFamily="34" charset="0"/>
              </a:rPr>
              <a:t>hello@</a:t>
            </a:r>
            <a:r>
              <a:rPr lang="hu-HU" sz="1400" baseline="0" dirty="0" err="1">
                <a:solidFill>
                  <a:srgbClr val="EE2E62"/>
                </a:solidFill>
                <a:latin typeface="Open Sans" panose="020B0606030504020204" pitchFamily="34" charset="0"/>
                <a:ea typeface="Open Sans" panose="020B0606030504020204" pitchFamily="34" charset="0"/>
                <a:cs typeface="Open Sans" panose="020B0606030504020204" pitchFamily="34" charset="0"/>
              </a:rPr>
              <a:t>slideist.com</a:t>
            </a:r>
            <a:endParaRPr lang="en-US" sz="1400" dirty="0">
              <a:solidFill>
                <a:srgbClr val="EE2E6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Oval 24"/>
          <p:cNvSpPr/>
          <p:nvPr/>
        </p:nvSpPr>
        <p:spPr>
          <a:xfrm>
            <a:off x="939845" y="2212304"/>
            <a:ext cx="2281759" cy="2281759"/>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6" name="Oval 25"/>
          <p:cNvSpPr/>
          <p:nvPr/>
        </p:nvSpPr>
        <p:spPr>
          <a:xfrm>
            <a:off x="4737346" y="2212303"/>
            <a:ext cx="2281759" cy="2281759"/>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 name="Oval 26"/>
          <p:cNvSpPr/>
          <p:nvPr/>
        </p:nvSpPr>
        <p:spPr>
          <a:xfrm>
            <a:off x="8534848" y="2212303"/>
            <a:ext cx="2281759" cy="2281759"/>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Rectangle 27"/>
          <p:cNvSpPr/>
          <p:nvPr/>
        </p:nvSpPr>
        <p:spPr>
          <a:xfrm>
            <a:off x="3823335" y="716738"/>
            <a:ext cx="4201150" cy="707886"/>
          </a:xfrm>
          <a:prstGeom prst="rect">
            <a:avLst/>
          </a:prstGeom>
        </p:spPr>
        <p:txBody>
          <a:bodyPr wrap="none">
            <a:spAutoFit/>
          </a:bodyPr>
          <a:lstStyle/>
          <a:p>
            <a:pPr algn="ctr"/>
            <a:r>
              <a:rPr lang="hu-HU" sz="40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MICRO TUTORIAL</a:t>
            </a:r>
          </a:p>
        </p:txBody>
      </p:sp>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2708" y="556697"/>
            <a:ext cx="1200928" cy="214451"/>
          </a:xfrm>
          <a:prstGeom prst="rect">
            <a:avLst/>
          </a:prstGeom>
        </p:spPr>
      </p:pic>
    </p:spTree>
    <p:extLst>
      <p:ext uri="{BB962C8B-B14F-4D97-AF65-F5344CB8AC3E}">
        <p14:creationId xmlns:p14="http://schemas.microsoft.com/office/powerpoint/2010/main" val="1430130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 2 List">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216" y="1483567"/>
            <a:ext cx="5617030" cy="4236097"/>
          </a:xfrm>
        </p:spPr>
        <p:txBody>
          <a:bodyPr>
            <a:normAutofit/>
          </a:bodyPr>
          <a:lstStyle>
            <a:lvl1pPr marL="285750" indent="-285750">
              <a:lnSpc>
                <a:spcPct val="150000"/>
              </a:lnSpc>
              <a:buFontTx/>
              <a:buBlip>
                <a:blip r:embed="rId2"/>
              </a:buBlip>
              <a:defRPr sz="1600">
                <a:solidFill>
                  <a:schemeClr val="accent1"/>
                </a:solidFill>
              </a:defRPr>
            </a:lvl1pPr>
            <a:lvl2pPr marL="290322" indent="-285750">
              <a:lnSpc>
                <a:spcPct val="150000"/>
              </a:lnSpc>
              <a:buFontTx/>
              <a:buBlip>
                <a:blip r:embed="rId2"/>
              </a:buBlip>
              <a:defRPr sz="1600">
                <a:solidFill>
                  <a:schemeClr val="accent1"/>
                </a:solidFill>
              </a:defRPr>
            </a:lvl2pPr>
            <a:lvl3pPr marL="285750" indent="-285750">
              <a:lnSpc>
                <a:spcPct val="150000"/>
              </a:lnSpc>
              <a:buFontTx/>
              <a:buBlip>
                <a:blip r:embed="rId2"/>
              </a:buBlip>
              <a:defRPr sz="1600">
                <a:solidFill>
                  <a:schemeClr val="accent1"/>
                </a:solidFill>
              </a:defRPr>
            </a:lvl3pPr>
            <a:lvl4pPr marL="285750" indent="-285750">
              <a:lnSpc>
                <a:spcPct val="150000"/>
              </a:lnSpc>
              <a:buFontTx/>
              <a:buBlip>
                <a:blip r:embed="rId2"/>
              </a:buBlip>
              <a:defRPr sz="1600">
                <a:solidFill>
                  <a:schemeClr val="accent1"/>
                </a:solidFill>
              </a:defRPr>
            </a:lvl4pPr>
            <a:lvl5pPr marL="285750" indent="-285750">
              <a:lnSpc>
                <a:spcPct val="150000"/>
              </a:lnSpc>
              <a:buFontTx/>
              <a:buBlip>
                <a:blip r:embed="rId2"/>
              </a:buBlip>
              <a:defRPr sz="16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9"/>
          <p:cNvSpPr>
            <a:spLocks noGrp="1"/>
          </p:cNvSpPr>
          <p:nvPr>
            <p:ph type="title"/>
          </p:nvPr>
        </p:nvSpPr>
        <p:spPr/>
        <p:txBody>
          <a:bodyPr/>
          <a:lstStyle/>
          <a:p>
            <a:r>
              <a:rPr lang="en-US"/>
              <a:t>Click to edit Master title style</a:t>
            </a:r>
            <a:endParaRPr lang="hu-HU" dirty="0"/>
          </a:p>
        </p:txBody>
      </p:sp>
      <p:sp>
        <p:nvSpPr>
          <p:cNvPr id="22"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5F79C826-45B2-489D-B9AC-6E7339118093}" type="slidenum">
              <a:rPr lang="en-US" smtClean="0"/>
              <a:t>‹#›</a:t>
            </a:fld>
            <a:endParaRPr lang="en-US"/>
          </a:p>
        </p:txBody>
      </p:sp>
      <p:sp>
        <p:nvSpPr>
          <p:cNvPr id="6" name="Content Placeholder 2"/>
          <p:cNvSpPr>
            <a:spLocks noGrp="1"/>
          </p:cNvSpPr>
          <p:nvPr>
            <p:ph idx="10"/>
          </p:nvPr>
        </p:nvSpPr>
        <p:spPr>
          <a:xfrm>
            <a:off x="6214186" y="1483566"/>
            <a:ext cx="5617030" cy="4236097"/>
          </a:xfrm>
        </p:spPr>
        <p:txBody>
          <a:bodyPr>
            <a:normAutofit/>
          </a:bodyPr>
          <a:lstStyle>
            <a:lvl1pPr marL="285750" indent="-285750">
              <a:lnSpc>
                <a:spcPct val="150000"/>
              </a:lnSpc>
              <a:buFontTx/>
              <a:buBlip>
                <a:blip r:embed="rId2"/>
              </a:buBlip>
              <a:defRPr sz="1600">
                <a:solidFill>
                  <a:schemeClr val="accent1"/>
                </a:solidFill>
              </a:defRPr>
            </a:lvl1pPr>
            <a:lvl2pPr marL="290322" indent="-285750">
              <a:lnSpc>
                <a:spcPct val="150000"/>
              </a:lnSpc>
              <a:buFontTx/>
              <a:buBlip>
                <a:blip r:embed="rId2"/>
              </a:buBlip>
              <a:defRPr sz="1600">
                <a:solidFill>
                  <a:schemeClr val="accent1"/>
                </a:solidFill>
              </a:defRPr>
            </a:lvl2pPr>
            <a:lvl3pPr marL="285750" indent="-285750">
              <a:lnSpc>
                <a:spcPct val="150000"/>
              </a:lnSpc>
              <a:buFontTx/>
              <a:buBlip>
                <a:blip r:embed="rId2"/>
              </a:buBlip>
              <a:defRPr sz="1600">
                <a:solidFill>
                  <a:schemeClr val="accent1"/>
                </a:solidFill>
              </a:defRPr>
            </a:lvl3pPr>
            <a:lvl4pPr marL="285750" indent="-285750">
              <a:lnSpc>
                <a:spcPct val="150000"/>
              </a:lnSpc>
              <a:buFontTx/>
              <a:buBlip>
                <a:blip r:embed="rId2"/>
              </a:buBlip>
              <a:defRPr sz="1600">
                <a:solidFill>
                  <a:schemeClr val="accent1"/>
                </a:solidFill>
              </a:defRPr>
            </a:lvl4pPr>
            <a:lvl5pPr marL="285750" indent="-285750">
              <a:lnSpc>
                <a:spcPct val="150000"/>
              </a:lnSpc>
              <a:buFontTx/>
              <a:buBlip>
                <a:blip r:embed="rId2"/>
              </a:buBlip>
              <a:defRPr sz="16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dirty="0"/>
              <a:t>CLICK ICON TO ADD SMALL LOGO (Logo size: 200X40px and preferably be transparent background PNG)</a:t>
            </a:r>
          </a:p>
        </p:txBody>
      </p:sp>
    </p:spTree>
    <p:extLst>
      <p:ext uri="{BB962C8B-B14F-4D97-AF65-F5344CB8AC3E}">
        <p14:creationId xmlns:p14="http://schemas.microsoft.com/office/powerpoint/2010/main" val="4126737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u-HU"/>
          </a:p>
        </p:txBody>
      </p:sp>
      <p:sp>
        <p:nvSpPr>
          <p:cNvPr id="8" name="Content Placeholder 2"/>
          <p:cNvSpPr>
            <a:spLocks noGrp="1"/>
          </p:cNvSpPr>
          <p:nvPr>
            <p:ph idx="1"/>
          </p:nvPr>
        </p:nvSpPr>
        <p:spPr>
          <a:xfrm>
            <a:off x="401216" y="1763497"/>
            <a:ext cx="5617030" cy="4236097"/>
          </a:xfrm>
        </p:spPr>
        <p:txBody>
          <a:bodyPr>
            <a:normAutofit/>
          </a:bodyPr>
          <a:lstStyle>
            <a:lvl1pPr>
              <a:lnSpc>
                <a:spcPct val="150000"/>
              </a:lnSpc>
              <a:defRPr sz="1600">
                <a:solidFill>
                  <a:schemeClr val="accent1"/>
                </a:solidFill>
              </a:defRPr>
            </a:lvl1pPr>
            <a:lvl2pPr>
              <a:lnSpc>
                <a:spcPct val="150000"/>
              </a:lnSpc>
              <a:defRPr sz="1600">
                <a:solidFill>
                  <a:schemeClr val="accent1"/>
                </a:solidFill>
              </a:defRPr>
            </a:lvl2pPr>
            <a:lvl3pPr>
              <a:lnSpc>
                <a:spcPct val="150000"/>
              </a:lnSpc>
              <a:defRPr sz="1600">
                <a:solidFill>
                  <a:schemeClr val="accent1"/>
                </a:solidFill>
              </a:defRPr>
            </a:lvl3pPr>
            <a:lvl4pPr>
              <a:lnSpc>
                <a:spcPct val="150000"/>
              </a:lnSpc>
              <a:defRPr sz="1600">
                <a:solidFill>
                  <a:schemeClr val="accent1"/>
                </a:solidFill>
              </a:defRPr>
            </a:lvl4pPr>
            <a:lvl5pPr>
              <a:lnSpc>
                <a:spcPct val="150000"/>
              </a:lnSpc>
              <a:defRPr sz="16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6204856" y="1763497"/>
            <a:ext cx="5617030" cy="4236097"/>
          </a:xfrm>
        </p:spPr>
        <p:txBody>
          <a:bodyPr>
            <a:normAutofit/>
          </a:bodyPr>
          <a:lstStyle>
            <a:lvl1pPr>
              <a:lnSpc>
                <a:spcPct val="150000"/>
              </a:lnSpc>
              <a:defRPr sz="1600">
                <a:solidFill>
                  <a:schemeClr val="accent1"/>
                </a:solidFill>
              </a:defRPr>
            </a:lvl1pPr>
            <a:lvl2pPr>
              <a:lnSpc>
                <a:spcPct val="150000"/>
              </a:lnSpc>
              <a:defRPr sz="1600">
                <a:solidFill>
                  <a:schemeClr val="accent1"/>
                </a:solidFill>
              </a:defRPr>
            </a:lvl2pPr>
            <a:lvl3pPr>
              <a:lnSpc>
                <a:spcPct val="150000"/>
              </a:lnSpc>
              <a:defRPr sz="1600">
                <a:solidFill>
                  <a:schemeClr val="accent1"/>
                </a:solidFill>
              </a:defRPr>
            </a:lvl3pPr>
            <a:lvl4pPr>
              <a:lnSpc>
                <a:spcPct val="150000"/>
              </a:lnSpc>
              <a:defRPr sz="1600">
                <a:solidFill>
                  <a:schemeClr val="accent1"/>
                </a:solidFill>
              </a:defRPr>
            </a:lvl4pPr>
            <a:lvl5pPr>
              <a:lnSpc>
                <a:spcPct val="150000"/>
              </a:lnSpc>
              <a:defRPr sz="16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5F79C826-45B2-489D-B9AC-6E7339118093}" type="slidenum">
              <a:rPr lang="en-US" smtClean="0"/>
              <a:t>‹#›</a:t>
            </a:fld>
            <a:endParaRPr lang="en-US"/>
          </a:p>
        </p:txBody>
      </p:sp>
      <p:sp>
        <p:nvSpPr>
          <p:cNvPr id="6"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dirty="0"/>
              <a:t>CLICK ICON TO ADD SMALL LOGO (Logo size: 200X40px and preferably be transparent background PNG)</a:t>
            </a:r>
          </a:p>
        </p:txBody>
      </p:sp>
    </p:spTree>
    <p:extLst>
      <p:ext uri="{BB962C8B-B14F-4D97-AF65-F5344CB8AC3E}">
        <p14:creationId xmlns:p14="http://schemas.microsoft.com/office/powerpoint/2010/main" val="23848140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 Picture + List">
    <p:spTree>
      <p:nvGrpSpPr>
        <p:cNvPr id="1" name=""/>
        <p:cNvGrpSpPr/>
        <p:nvPr/>
      </p:nvGrpSpPr>
      <p:grpSpPr>
        <a:xfrm>
          <a:off x="0" y="0"/>
          <a:ext cx="0" cy="0"/>
          <a:chOff x="0" y="0"/>
          <a:chExt cx="0" cy="0"/>
        </a:xfrm>
      </p:grpSpPr>
      <p:sp>
        <p:nvSpPr>
          <p:cNvPr id="12" name="Content Placeholder 2"/>
          <p:cNvSpPr>
            <a:spLocks noGrp="1"/>
          </p:cNvSpPr>
          <p:nvPr>
            <p:ph idx="10"/>
          </p:nvPr>
        </p:nvSpPr>
        <p:spPr>
          <a:xfrm>
            <a:off x="6204856" y="1716838"/>
            <a:ext cx="5617030" cy="4236097"/>
          </a:xfrm>
        </p:spPr>
        <p:txBody>
          <a:bodyPr>
            <a:noAutofit/>
          </a:bodyPr>
          <a:lstStyle>
            <a:lvl1pPr marL="285750" indent="-285750">
              <a:lnSpc>
                <a:spcPct val="150000"/>
              </a:lnSpc>
              <a:buFontTx/>
              <a:buBlip>
                <a:blip r:embed="rId2"/>
              </a:buBlip>
              <a:defRPr sz="2800">
                <a:solidFill>
                  <a:schemeClr val="accent1"/>
                </a:solidFill>
              </a:defRPr>
            </a:lvl1pPr>
            <a:lvl2pPr marL="290322" indent="-285750">
              <a:lnSpc>
                <a:spcPct val="150000"/>
              </a:lnSpc>
              <a:buFontTx/>
              <a:buBlip>
                <a:blip r:embed="rId2"/>
              </a:buBlip>
              <a:defRPr sz="2800">
                <a:solidFill>
                  <a:schemeClr val="accent1"/>
                </a:solidFill>
              </a:defRPr>
            </a:lvl2pPr>
            <a:lvl3pPr marL="285750" indent="-285750">
              <a:lnSpc>
                <a:spcPct val="150000"/>
              </a:lnSpc>
              <a:buFontTx/>
              <a:buBlip>
                <a:blip r:embed="rId2"/>
              </a:buBlip>
              <a:defRPr sz="2800">
                <a:solidFill>
                  <a:schemeClr val="accent1"/>
                </a:solidFill>
              </a:defRPr>
            </a:lvl3pPr>
            <a:lvl4pPr marL="285750" indent="-285750">
              <a:lnSpc>
                <a:spcPct val="150000"/>
              </a:lnSpc>
              <a:buFontTx/>
              <a:buBlip>
                <a:blip r:embed="rId2"/>
              </a:buBlip>
              <a:defRPr sz="2800">
                <a:solidFill>
                  <a:schemeClr val="accent1"/>
                </a:solidFill>
              </a:defRPr>
            </a:lvl4pPr>
            <a:lvl5pPr marL="285750" indent="-285750">
              <a:lnSpc>
                <a:spcPct val="150000"/>
              </a:lnSpc>
              <a:buFontTx/>
              <a:buBlip>
                <a:blip r:embed="rId2"/>
              </a:buBlip>
              <a:defRPr sz="28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itle 19"/>
          <p:cNvSpPr>
            <a:spLocks noGrp="1"/>
          </p:cNvSpPr>
          <p:nvPr>
            <p:ph type="title"/>
          </p:nvPr>
        </p:nvSpPr>
        <p:spPr/>
        <p:txBody>
          <a:bodyPr/>
          <a:lstStyle/>
          <a:p>
            <a:r>
              <a:rPr lang="en-US"/>
              <a:t>Click to edit Master title style</a:t>
            </a:r>
            <a:endParaRPr lang="hu-HU" dirty="0"/>
          </a:p>
        </p:txBody>
      </p:sp>
      <p:sp>
        <p:nvSpPr>
          <p:cNvPr id="22"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5F79C826-45B2-489D-B9AC-6E7339118093}" type="slidenum">
              <a:rPr lang="en-US" smtClean="0"/>
              <a:t>‹#›</a:t>
            </a:fld>
            <a:endParaRPr lang="en-US"/>
          </a:p>
        </p:txBody>
      </p:sp>
      <p:sp>
        <p:nvSpPr>
          <p:cNvPr id="4" name="Picture Placeholder 3"/>
          <p:cNvSpPr>
            <a:spLocks noGrp="1"/>
          </p:cNvSpPr>
          <p:nvPr>
            <p:ph type="pic" sz="quarter" idx="11"/>
          </p:nvPr>
        </p:nvSpPr>
        <p:spPr>
          <a:xfrm>
            <a:off x="401216" y="1716838"/>
            <a:ext cx="5579706" cy="4236097"/>
          </a:xfrm>
        </p:spPr>
        <p:txBody>
          <a:bodyPr/>
          <a:lstStyle/>
          <a:p>
            <a:r>
              <a:rPr lang="en-US"/>
              <a:t>Click icon to add picture</a:t>
            </a:r>
            <a:endParaRPr lang="hu-HU"/>
          </a:p>
        </p:txBody>
      </p:sp>
      <p:sp>
        <p:nvSpPr>
          <p:cNvPr id="6"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dirty="0"/>
              <a:t>CLICK ICON TO ADD SMALL LOGO (Logo size: 200X40px and preferably be transparent background PNG)</a:t>
            </a:r>
          </a:p>
        </p:txBody>
      </p:sp>
    </p:spTree>
    <p:extLst>
      <p:ext uri="{BB962C8B-B14F-4D97-AF65-F5344CB8AC3E}">
        <p14:creationId xmlns:p14="http://schemas.microsoft.com/office/powerpoint/2010/main" val="4168569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 6 Imag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u-HU"/>
          </a:p>
        </p:txBody>
      </p:sp>
      <p:sp>
        <p:nvSpPr>
          <p:cNvPr id="12" name="Text Placeholder 11"/>
          <p:cNvSpPr>
            <a:spLocks noGrp="1"/>
          </p:cNvSpPr>
          <p:nvPr>
            <p:ph type="body" sz="quarter" idx="17"/>
          </p:nvPr>
        </p:nvSpPr>
        <p:spPr>
          <a:xfrm>
            <a:off x="1772817" y="1567551"/>
            <a:ext cx="3965510" cy="1315615"/>
          </a:xfrm>
        </p:spPr>
        <p:txBody>
          <a:bodyPr>
            <a:normAutofit/>
          </a:bodyPr>
          <a:lstStyle>
            <a:lvl1pPr marL="0" indent="0">
              <a:lnSpc>
                <a:spcPct val="150000"/>
              </a:lnSpc>
              <a:buNone/>
              <a:defRPr sz="1600"/>
            </a:lvl1pPr>
          </a:lstStyle>
          <a:p>
            <a:pPr lvl="0"/>
            <a:r>
              <a:rPr lang="en-US"/>
              <a:t>Click to edit Master text styles</a:t>
            </a:r>
          </a:p>
        </p:txBody>
      </p:sp>
      <p:sp>
        <p:nvSpPr>
          <p:cNvPr id="13"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5F79C826-45B2-489D-B9AC-6E7339118093}" type="slidenum">
              <a:rPr lang="en-US" smtClean="0"/>
              <a:t>‹#›</a:t>
            </a:fld>
            <a:endParaRPr lang="en-US"/>
          </a:p>
        </p:txBody>
      </p:sp>
      <p:sp>
        <p:nvSpPr>
          <p:cNvPr id="20" name="Picture Placeholder 6"/>
          <p:cNvSpPr>
            <a:spLocks noGrp="1"/>
          </p:cNvSpPr>
          <p:nvPr>
            <p:ph type="pic" sz="quarter" idx="23"/>
          </p:nvPr>
        </p:nvSpPr>
        <p:spPr>
          <a:xfrm>
            <a:off x="401216" y="1716841"/>
            <a:ext cx="1222311" cy="1166325"/>
          </a:xfrm>
        </p:spPr>
        <p:txBody>
          <a:bodyPr>
            <a:normAutofit/>
          </a:bodyPr>
          <a:lstStyle>
            <a:lvl1pPr marL="0" indent="0">
              <a:buNone/>
              <a:defRPr sz="1200"/>
            </a:lvl1pPr>
          </a:lstStyle>
          <a:p>
            <a:r>
              <a:rPr lang="en-US"/>
              <a:t>Click icon to add picture</a:t>
            </a:r>
            <a:endParaRPr lang="hu-HU"/>
          </a:p>
        </p:txBody>
      </p:sp>
      <p:sp>
        <p:nvSpPr>
          <p:cNvPr id="26" name="Text Placeholder 11"/>
          <p:cNvSpPr>
            <a:spLocks noGrp="1"/>
          </p:cNvSpPr>
          <p:nvPr>
            <p:ph type="body" sz="quarter" idx="24"/>
          </p:nvPr>
        </p:nvSpPr>
        <p:spPr>
          <a:xfrm>
            <a:off x="7476932" y="1511570"/>
            <a:ext cx="3965510" cy="1315615"/>
          </a:xfrm>
        </p:spPr>
        <p:txBody>
          <a:bodyPr>
            <a:normAutofit/>
          </a:bodyPr>
          <a:lstStyle>
            <a:lvl1pPr marL="0" indent="0">
              <a:lnSpc>
                <a:spcPct val="150000"/>
              </a:lnSpc>
              <a:buNone/>
              <a:defRPr sz="1600"/>
            </a:lvl1pPr>
          </a:lstStyle>
          <a:p>
            <a:pPr lvl="0"/>
            <a:r>
              <a:rPr lang="en-US"/>
              <a:t>Click to edit Master text styles</a:t>
            </a:r>
          </a:p>
        </p:txBody>
      </p:sp>
      <p:sp>
        <p:nvSpPr>
          <p:cNvPr id="27" name="Picture Placeholder 6"/>
          <p:cNvSpPr>
            <a:spLocks noGrp="1"/>
          </p:cNvSpPr>
          <p:nvPr>
            <p:ph type="pic" sz="quarter" idx="25"/>
          </p:nvPr>
        </p:nvSpPr>
        <p:spPr>
          <a:xfrm>
            <a:off x="6105331" y="1660860"/>
            <a:ext cx="1222311" cy="1166325"/>
          </a:xfrm>
        </p:spPr>
        <p:txBody>
          <a:bodyPr>
            <a:normAutofit/>
          </a:bodyPr>
          <a:lstStyle>
            <a:lvl1pPr marL="0" indent="0">
              <a:buNone/>
              <a:defRPr sz="1200"/>
            </a:lvl1pPr>
          </a:lstStyle>
          <a:p>
            <a:r>
              <a:rPr lang="en-US"/>
              <a:t>Click icon to add picture</a:t>
            </a:r>
            <a:endParaRPr lang="hu-HU"/>
          </a:p>
        </p:txBody>
      </p:sp>
      <p:sp>
        <p:nvSpPr>
          <p:cNvPr id="28" name="Text Placeholder 11"/>
          <p:cNvSpPr>
            <a:spLocks noGrp="1"/>
          </p:cNvSpPr>
          <p:nvPr>
            <p:ph type="body" sz="quarter" idx="26"/>
          </p:nvPr>
        </p:nvSpPr>
        <p:spPr>
          <a:xfrm>
            <a:off x="1772817" y="3181762"/>
            <a:ext cx="3965510" cy="1315615"/>
          </a:xfrm>
        </p:spPr>
        <p:txBody>
          <a:bodyPr>
            <a:normAutofit/>
          </a:bodyPr>
          <a:lstStyle>
            <a:lvl1pPr marL="0" indent="0">
              <a:lnSpc>
                <a:spcPct val="150000"/>
              </a:lnSpc>
              <a:buNone/>
              <a:defRPr sz="1600"/>
            </a:lvl1pPr>
          </a:lstStyle>
          <a:p>
            <a:pPr lvl="0"/>
            <a:r>
              <a:rPr lang="en-US"/>
              <a:t>Click to edit Master text styles</a:t>
            </a:r>
          </a:p>
        </p:txBody>
      </p:sp>
      <p:sp>
        <p:nvSpPr>
          <p:cNvPr id="29" name="Picture Placeholder 6"/>
          <p:cNvSpPr>
            <a:spLocks noGrp="1"/>
          </p:cNvSpPr>
          <p:nvPr>
            <p:ph type="pic" sz="quarter" idx="27"/>
          </p:nvPr>
        </p:nvSpPr>
        <p:spPr>
          <a:xfrm>
            <a:off x="401216" y="3331052"/>
            <a:ext cx="1222311" cy="1166325"/>
          </a:xfrm>
        </p:spPr>
        <p:txBody>
          <a:bodyPr>
            <a:normAutofit/>
          </a:bodyPr>
          <a:lstStyle>
            <a:lvl1pPr marL="0" indent="0">
              <a:buNone/>
              <a:defRPr sz="1200"/>
            </a:lvl1pPr>
          </a:lstStyle>
          <a:p>
            <a:r>
              <a:rPr lang="en-US"/>
              <a:t>Click icon to add picture</a:t>
            </a:r>
            <a:endParaRPr lang="hu-HU"/>
          </a:p>
        </p:txBody>
      </p:sp>
      <p:sp>
        <p:nvSpPr>
          <p:cNvPr id="30" name="Text Placeholder 11"/>
          <p:cNvSpPr>
            <a:spLocks noGrp="1"/>
          </p:cNvSpPr>
          <p:nvPr>
            <p:ph type="body" sz="quarter" idx="28"/>
          </p:nvPr>
        </p:nvSpPr>
        <p:spPr>
          <a:xfrm>
            <a:off x="7476932" y="3125781"/>
            <a:ext cx="3965510" cy="1315615"/>
          </a:xfrm>
        </p:spPr>
        <p:txBody>
          <a:bodyPr>
            <a:normAutofit/>
          </a:bodyPr>
          <a:lstStyle>
            <a:lvl1pPr marL="0" indent="0">
              <a:lnSpc>
                <a:spcPct val="150000"/>
              </a:lnSpc>
              <a:buNone/>
              <a:defRPr sz="1600"/>
            </a:lvl1pPr>
          </a:lstStyle>
          <a:p>
            <a:pPr lvl="0"/>
            <a:r>
              <a:rPr lang="en-US"/>
              <a:t>Click to edit Master text styles</a:t>
            </a:r>
          </a:p>
        </p:txBody>
      </p:sp>
      <p:sp>
        <p:nvSpPr>
          <p:cNvPr id="31" name="Picture Placeholder 6"/>
          <p:cNvSpPr>
            <a:spLocks noGrp="1"/>
          </p:cNvSpPr>
          <p:nvPr>
            <p:ph type="pic" sz="quarter" idx="29"/>
          </p:nvPr>
        </p:nvSpPr>
        <p:spPr>
          <a:xfrm>
            <a:off x="6105331" y="3275071"/>
            <a:ext cx="1222311" cy="1166325"/>
          </a:xfrm>
        </p:spPr>
        <p:txBody>
          <a:bodyPr>
            <a:normAutofit/>
          </a:bodyPr>
          <a:lstStyle>
            <a:lvl1pPr marL="0" indent="0">
              <a:buNone/>
              <a:defRPr sz="1200"/>
            </a:lvl1pPr>
          </a:lstStyle>
          <a:p>
            <a:r>
              <a:rPr lang="en-US"/>
              <a:t>Click icon to add picture</a:t>
            </a:r>
            <a:endParaRPr lang="hu-HU"/>
          </a:p>
        </p:txBody>
      </p:sp>
      <p:sp>
        <p:nvSpPr>
          <p:cNvPr id="32" name="Text Placeholder 11"/>
          <p:cNvSpPr>
            <a:spLocks noGrp="1"/>
          </p:cNvSpPr>
          <p:nvPr>
            <p:ph type="body" sz="quarter" idx="30"/>
          </p:nvPr>
        </p:nvSpPr>
        <p:spPr>
          <a:xfrm>
            <a:off x="1772817" y="4761091"/>
            <a:ext cx="3965510" cy="1315615"/>
          </a:xfrm>
        </p:spPr>
        <p:txBody>
          <a:bodyPr>
            <a:normAutofit/>
          </a:bodyPr>
          <a:lstStyle>
            <a:lvl1pPr marL="0" indent="0">
              <a:lnSpc>
                <a:spcPct val="150000"/>
              </a:lnSpc>
              <a:buNone/>
              <a:defRPr sz="1600"/>
            </a:lvl1pPr>
          </a:lstStyle>
          <a:p>
            <a:pPr lvl="0"/>
            <a:r>
              <a:rPr lang="en-US"/>
              <a:t>Click to edit Master text styles</a:t>
            </a:r>
          </a:p>
        </p:txBody>
      </p:sp>
      <p:sp>
        <p:nvSpPr>
          <p:cNvPr id="33" name="Picture Placeholder 6"/>
          <p:cNvSpPr>
            <a:spLocks noGrp="1"/>
          </p:cNvSpPr>
          <p:nvPr>
            <p:ph type="pic" sz="quarter" idx="31"/>
          </p:nvPr>
        </p:nvSpPr>
        <p:spPr>
          <a:xfrm>
            <a:off x="401216" y="4910381"/>
            <a:ext cx="1222311" cy="1166325"/>
          </a:xfrm>
        </p:spPr>
        <p:txBody>
          <a:bodyPr>
            <a:normAutofit/>
          </a:bodyPr>
          <a:lstStyle>
            <a:lvl1pPr marL="0" indent="0">
              <a:buNone/>
              <a:defRPr sz="1200"/>
            </a:lvl1pPr>
          </a:lstStyle>
          <a:p>
            <a:r>
              <a:rPr lang="en-US"/>
              <a:t>Click icon to add picture</a:t>
            </a:r>
            <a:endParaRPr lang="hu-HU"/>
          </a:p>
        </p:txBody>
      </p:sp>
      <p:sp>
        <p:nvSpPr>
          <p:cNvPr id="34" name="Text Placeholder 11"/>
          <p:cNvSpPr>
            <a:spLocks noGrp="1"/>
          </p:cNvSpPr>
          <p:nvPr>
            <p:ph type="body" sz="quarter" idx="32"/>
          </p:nvPr>
        </p:nvSpPr>
        <p:spPr>
          <a:xfrm>
            <a:off x="7476932" y="4705110"/>
            <a:ext cx="3965510" cy="1315615"/>
          </a:xfrm>
        </p:spPr>
        <p:txBody>
          <a:bodyPr>
            <a:normAutofit/>
          </a:bodyPr>
          <a:lstStyle>
            <a:lvl1pPr marL="0" indent="0">
              <a:lnSpc>
                <a:spcPct val="150000"/>
              </a:lnSpc>
              <a:buNone/>
              <a:defRPr sz="1600"/>
            </a:lvl1pPr>
          </a:lstStyle>
          <a:p>
            <a:pPr lvl="0"/>
            <a:r>
              <a:rPr lang="en-US"/>
              <a:t>Click to edit Master text styles</a:t>
            </a:r>
          </a:p>
        </p:txBody>
      </p:sp>
      <p:sp>
        <p:nvSpPr>
          <p:cNvPr id="35" name="Picture Placeholder 6"/>
          <p:cNvSpPr>
            <a:spLocks noGrp="1"/>
          </p:cNvSpPr>
          <p:nvPr>
            <p:ph type="pic" sz="quarter" idx="33"/>
          </p:nvPr>
        </p:nvSpPr>
        <p:spPr>
          <a:xfrm>
            <a:off x="6105331" y="4854400"/>
            <a:ext cx="1222311" cy="1166325"/>
          </a:xfrm>
        </p:spPr>
        <p:txBody>
          <a:bodyPr>
            <a:normAutofit/>
          </a:bodyPr>
          <a:lstStyle>
            <a:lvl1pPr marL="0" indent="0">
              <a:buNone/>
              <a:defRPr sz="1200"/>
            </a:lvl1pPr>
          </a:lstStyle>
          <a:p>
            <a:r>
              <a:rPr lang="en-US"/>
              <a:t>Click icon to add picture</a:t>
            </a:r>
            <a:endParaRPr lang="hu-HU"/>
          </a:p>
        </p:txBody>
      </p:sp>
      <p:sp>
        <p:nvSpPr>
          <p:cNvPr id="16" name="Picture Placeholder 4"/>
          <p:cNvSpPr>
            <a:spLocks noGrp="1"/>
          </p:cNvSpPr>
          <p:nvPr>
            <p:ph type="pic" sz="quarter" idx="34"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dirty="0"/>
              <a:t>CLICK ICON TO ADD SMALL LOGO (Logo size: 200X40px and preferably be transparent background PNG)</a:t>
            </a:r>
          </a:p>
        </p:txBody>
      </p:sp>
    </p:spTree>
    <p:extLst>
      <p:ext uri="{BB962C8B-B14F-4D97-AF65-F5344CB8AC3E}">
        <p14:creationId xmlns:p14="http://schemas.microsoft.com/office/powerpoint/2010/main" val="932987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 Content + Big image (Monitor)">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968" y="410547"/>
            <a:ext cx="4017412" cy="2631233"/>
          </a:xfrm>
        </p:spPr>
        <p:txBody>
          <a:bodyPr anchor="b">
            <a:normAutofit/>
          </a:bodyPr>
          <a:lstStyle>
            <a:lvl1pPr>
              <a:lnSpc>
                <a:spcPct val="100000"/>
              </a:lnSpc>
              <a:defRPr sz="4800">
                <a:solidFill>
                  <a:schemeClr val="bg1"/>
                </a:solidFill>
              </a:defRPr>
            </a:lvl1pPr>
          </a:lstStyle>
          <a:p>
            <a:r>
              <a:rPr lang="en-US"/>
              <a:t>Click to edit Master title style</a:t>
            </a:r>
            <a:endParaRPr lang="hu-HU" dirty="0"/>
          </a:p>
        </p:txBody>
      </p:sp>
      <p:sp>
        <p:nvSpPr>
          <p:cNvPr id="9"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bg1"/>
                </a:solidFill>
              </a:defRPr>
            </a:lvl1pPr>
          </a:lstStyle>
          <a:p>
            <a:fld id="{5F79C826-45B2-489D-B9AC-6E7339118093}" type="slidenum">
              <a:rPr lang="en-US" smtClean="0"/>
              <a:t>‹#›</a:t>
            </a:fld>
            <a:endParaRPr lang="en-US"/>
          </a:p>
        </p:txBody>
      </p:sp>
      <p:sp>
        <p:nvSpPr>
          <p:cNvPr id="4" name="Picture Placeholder 3"/>
          <p:cNvSpPr>
            <a:spLocks noGrp="1"/>
          </p:cNvSpPr>
          <p:nvPr>
            <p:ph type="pic" sz="quarter" idx="10"/>
          </p:nvPr>
        </p:nvSpPr>
        <p:spPr>
          <a:xfrm>
            <a:off x="5132388" y="1614196"/>
            <a:ext cx="5868404" cy="3638842"/>
          </a:xfrm>
        </p:spPr>
        <p:txBody>
          <a:bodyPr>
            <a:normAutofit/>
          </a:bodyPr>
          <a:lstStyle>
            <a:lvl1pPr marL="0" indent="0" algn="ctr">
              <a:buNone/>
              <a:defRPr sz="2000"/>
            </a:lvl1pPr>
          </a:lstStyle>
          <a:p>
            <a:r>
              <a:rPr lang="en-US"/>
              <a:t>Click icon to add picture</a:t>
            </a:r>
            <a:endParaRPr lang="hu-HU"/>
          </a:p>
        </p:txBody>
      </p:sp>
      <p:sp>
        <p:nvSpPr>
          <p:cNvPr id="8" name="Text Placeholder 3"/>
          <p:cNvSpPr>
            <a:spLocks noGrp="1"/>
          </p:cNvSpPr>
          <p:nvPr>
            <p:ph type="body" sz="half" idx="2"/>
          </p:nvPr>
        </p:nvSpPr>
        <p:spPr>
          <a:xfrm>
            <a:off x="395966" y="3041780"/>
            <a:ext cx="4017413" cy="3126987"/>
          </a:xfrm>
        </p:spPr>
        <p:txBody>
          <a:bodyPr>
            <a:normAutofit/>
          </a:bodyPr>
          <a:lstStyle>
            <a:lvl1pPr marL="0" marR="0" indent="0" algn="l" defTabSz="914400" rtl="0" eaLnBrk="1" fontAlgn="auto" latinLnBrk="0" hangingPunct="1">
              <a:lnSpc>
                <a:spcPct val="15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7"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dirty="0"/>
              <a:t>CLICK ICON TO ADD SMALL LOGO (Logo size: 200X40px and preferably be transparent background PNG)</a:t>
            </a:r>
          </a:p>
        </p:txBody>
      </p:sp>
    </p:spTree>
    <p:extLst>
      <p:ext uri="{BB962C8B-B14F-4D97-AF65-F5344CB8AC3E}">
        <p14:creationId xmlns:p14="http://schemas.microsoft.com/office/powerpoint/2010/main" val="17041068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 Content + Big image (Browser)">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2506" y="1322260"/>
            <a:ext cx="4017412" cy="1374287"/>
          </a:xfrm>
        </p:spPr>
        <p:txBody>
          <a:bodyPr anchor="b">
            <a:normAutofit/>
          </a:bodyPr>
          <a:lstStyle>
            <a:lvl1pPr algn="l">
              <a:defRPr sz="4800">
                <a:solidFill>
                  <a:schemeClr val="accent1"/>
                </a:solidFill>
              </a:defRPr>
            </a:lvl1pPr>
          </a:lstStyle>
          <a:p>
            <a:r>
              <a:rPr lang="en-US"/>
              <a:t>Click to edit Master title style</a:t>
            </a:r>
            <a:endParaRPr lang="hu-HU" dirty="0"/>
          </a:p>
        </p:txBody>
      </p:sp>
      <p:sp>
        <p:nvSpPr>
          <p:cNvPr id="9"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bg1"/>
                </a:solidFill>
              </a:defRPr>
            </a:lvl1pPr>
          </a:lstStyle>
          <a:p>
            <a:fld id="{5F79C826-45B2-489D-B9AC-6E7339118093}" type="slidenum">
              <a:rPr lang="en-US" smtClean="0"/>
              <a:t>‹#›</a:t>
            </a:fld>
            <a:endParaRPr lang="en-US"/>
          </a:p>
        </p:txBody>
      </p:sp>
      <p:sp>
        <p:nvSpPr>
          <p:cNvPr id="4" name="Picture Placeholder 3"/>
          <p:cNvSpPr>
            <a:spLocks noGrp="1"/>
          </p:cNvSpPr>
          <p:nvPr>
            <p:ph type="pic" sz="quarter" idx="10"/>
          </p:nvPr>
        </p:nvSpPr>
        <p:spPr>
          <a:xfrm>
            <a:off x="700347" y="1726162"/>
            <a:ext cx="6512216" cy="4217437"/>
          </a:xfrm>
        </p:spPr>
        <p:txBody>
          <a:bodyPr>
            <a:normAutofit/>
          </a:bodyPr>
          <a:lstStyle>
            <a:lvl1pPr marL="0" indent="0" algn="ctr">
              <a:buNone/>
              <a:defRPr sz="2000"/>
            </a:lvl1pPr>
          </a:lstStyle>
          <a:p>
            <a:r>
              <a:rPr lang="en-US"/>
              <a:t>Click icon to add picture</a:t>
            </a:r>
            <a:endParaRPr lang="hu-HU"/>
          </a:p>
        </p:txBody>
      </p:sp>
      <p:sp>
        <p:nvSpPr>
          <p:cNvPr id="7" name="Text Placeholder 3"/>
          <p:cNvSpPr>
            <a:spLocks noGrp="1"/>
          </p:cNvSpPr>
          <p:nvPr>
            <p:ph type="body" sz="half" idx="2"/>
          </p:nvPr>
        </p:nvSpPr>
        <p:spPr>
          <a:xfrm>
            <a:off x="7692506" y="2741851"/>
            <a:ext cx="4017413" cy="1456926"/>
          </a:xfrm>
        </p:spPr>
        <p:txBody>
          <a:bodyPr>
            <a:normAutofit/>
          </a:bodyPr>
          <a:lstStyle>
            <a:lvl1pPr marL="0" marR="0" indent="0" algn="l" defTabSz="914400" rtl="0" eaLnBrk="1" fontAlgn="auto" latinLnBrk="0" hangingPunct="1">
              <a:lnSpc>
                <a:spcPct val="150000"/>
              </a:lnSpc>
              <a:spcBef>
                <a:spcPts val="1200"/>
              </a:spcBef>
              <a:spcAft>
                <a:spcPts val="0"/>
              </a:spcAft>
              <a:buClrTx/>
              <a:buSzTx/>
              <a:buFontTx/>
              <a:buNone/>
              <a:tabLst/>
              <a:defRPr sz="20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10"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bg1"/>
                </a:solidFill>
              </a:defRPr>
            </a:lvl1pPr>
          </a:lstStyle>
          <a:p>
            <a:r>
              <a:rPr lang="en-US" dirty="0"/>
              <a:t>CLICK ICON TO ADD SMALL LOGO (Logo size: 200X40px and preferably be transparent background PNG)</a:t>
            </a:r>
          </a:p>
        </p:txBody>
      </p:sp>
    </p:spTree>
    <p:extLst>
      <p:ext uri="{BB962C8B-B14F-4D97-AF65-F5344CB8AC3E}">
        <p14:creationId xmlns:p14="http://schemas.microsoft.com/office/powerpoint/2010/main" val="590411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 Content + Big image (Tab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5720214" y="2855167"/>
            <a:ext cx="2313443" cy="3079102"/>
          </a:xfrm>
        </p:spPr>
        <p:txBody>
          <a:bodyPr>
            <a:normAutofit/>
          </a:bodyPr>
          <a:lstStyle>
            <a:lvl1pPr marL="0" indent="0" algn="ctr">
              <a:buNone/>
              <a:defRPr sz="2000"/>
            </a:lvl1pPr>
          </a:lstStyle>
          <a:p>
            <a:r>
              <a:rPr lang="en-US"/>
              <a:t>Click icon to add picture</a:t>
            </a:r>
            <a:endParaRPr lang="hu-HU"/>
          </a:p>
        </p:txBody>
      </p:sp>
      <p:sp>
        <p:nvSpPr>
          <p:cNvPr id="9"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bg1"/>
                </a:solidFill>
              </a:defRPr>
            </a:lvl1pPr>
          </a:lstStyle>
          <a:p>
            <a:fld id="{5F79C826-45B2-489D-B9AC-6E7339118093}" type="slidenum">
              <a:rPr lang="en-US" smtClean="0"/>
              <a:t>‹#›</a:t>
            </a:fld>
            <a:endParaRPr lang="en-US"/>
          </a:p>
        </p:txBody>
      </p:sp>
      <p:sp>
        <p:nvSpPr>
          <p:cNvPr id="6" name="Picture Placeholder 3"/>
          <p:cNvSpPr>
            <a:spLocks noGrp="1"/>
          </p:cNvSpPr>
          <p:nvPr>
            <p:ph type="pic" sz="quarter" idx="11"/>
          </p:nvPr>
        </p:nvSpPr>
        <p:spPr>
          <a:xfrm>
            <a:off x="8550500" y="2855167"/>
            <a:ext cx="2313443" cy="3079102"/>
          </a:xfrm>
        </p:spPr>
        <p:txBody>
          <a:bodyPr>
            <a:normAutofit/>
          </a:bodyPr>
          <a:lstStyle>
            <a:lvl1pPr marL="0" indent="0" algn="ctr">
              <a:buNone/>
              <a:defRPr sz="2000"/>
            </a:lvl1pPr>
          </a:lstStyle>
          <a:p>
            <a:r>
              <a:rPr lang="en-US"/>
              <a:t>Click icon to add picture</a:t>
            </a:r>
            <a:endParaRPr lang="hu-HU"/>
          </a:p>
        </p:txBody>
      </p:sp>
      <p:sp>
        <p:nvSpPr>
          <p:cNvPr id="7" name="Title 1"/>
          <p:cNvSpPr>
            <a:spLocks noGrp="1"/>
          </p:cNvSpPr>
          <p:nvPr>
            <p:ph type="title"/>
          </p:nvPr>
        </p:nvSpPr>
        <p:spPr>
          <a:xfrm>
            <a:off x="395968" y="410547"/>
            <a:ext cx="4017412" cy="2631233"/>
          </a:xfrm>
        </p:spPr>
        <p:txBody>
          <a:bodyPr anchor="b">
            <a:normAutofit/>
          </a:bodyPr>
          <a:lstStyle>
            <a:lvl1pPr>
              <a:defRPr sz="4800">
                <a:solidFill>
                  <a:schemeClr val="accent4"/>
                </a:solidFill>
              </a:defRPr>
            </a:lvl1pPr>
          </a:lstStyle>
          <a:p>
            <a:r>
              <a:rPr lang="en-US"/>
              <a:t>Click to edit Master title style</a:t>
            </a:r>
            <a:endParaRPr lang="hu-HU" dirty="0"/>
          </a:p>
        </p:txBody>
      </p:sp>
      <p:sp>
        <p:nvSpPr>
          <p:cNvPr id="11" name="Text Placeholder 3"/>
          <p:cNvSpPr>
            <a:spLocks noGrp="1"/>
          </p:cNvSpPr>
          <p:nvPr>
            <p:ph type="body" sz="half" idx="2"/>
          </p:nvPr>
        </p:nvSpPr>
        <p:spPr>
          <a:xfrm>
            <a:off x="395966" y="3461657"/>
            <a:ext cx="4017413" cy="2707110"/>
          </a:xfrm>
        </p:spPr>
        <p:txBody>
          <a:bodyPr>
            <a:normAutofit/>
          </a:bodyPr>
          <a:lstStyle>
            <a:lvl1pPr marL="0" marR="0" indent="0" algn="l" defTabSz="914400" rtl="0" eaLnBrk="1" fontAlgn="auto" latinLnBrk="0" hangingPunct="1">
              <a:lnSpc>
                <a:spcPct val="150000"/>
              </a:lnSpc>
              <a:spcBef>
                <a:spcPts val="1200"/>
              </a:spcBef>
              <a:spcAft>
                <a:spcPts val="0"/>
              </a:spcAft>
              <a:buClrTx/>
              <a:buSzTx/>
              <a:buFontTx/>
              <a:buNone/>
              <a:tabLst/>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8"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bg1"/>
                </a:solidFill>
              </a:defRPr>
            </a:lvl1pPr>
          </a:lstStyle>
          <a:p>
            <a:r>
              <a:rPr lang="en-US" dirty="0"/>
              <a:t>CLICK ICON TO ADD SMALL LOGO (Logo size: 200X40px and preferably be transparent background PNG)</a:t>
            </a:r>
          </a:p>
        </p:txBody>
      </p:sp>
    </p:spTree>
    <p:extLst>
      <p:ext uri="{BB962C8B-B14F-4D97-AF65-F5344CB8AC3E}">
        <p14:creationId xmlns:p14="http://schemas.microsoft.com/office/powerpoint/2010/main" val="4019625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 Big image (Mobile)">
    <p:bg>
      <p:bgPr>
        <a:blipFill dpi="0" rotWithShape="1">
          <a:blip r:embed="rId2">
            <a:lum/>
          </a:blip>
          <a:srcRect/>
          <a:stretch>
            <a:fillRect t="-28000" b="-48000"/>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58644" y="3349690"/>
            <a:ext cx="4290333" cy="2822257"/>
          </a:xfrm>
        </p:spPr>
        <p:txBody>
          <a:bodyPr anchor="b"/>
          <a:lstStyle>
            <a:lvl1pPr>
              <a:defRPr>
                <a:solidFill>
                  <a:schemeClr val="bg1"/>
                </a:solidFill>
              </a:defRPr>
            </a:lvl1pPr>
          </a:lstStyle>
          <a:p>
            <a:r>
              <a:rPr lang="en-US"/>
              <a:t>Click to edit Master title style</a:t>
            </a:r>
            <a:endParaRPr lang="hu-HU" dirty="0"/>
          </a:p>
        </p:txBody>
      </p:sp>
      <p:sp>
        <p:nvSpPr>
          <p:cNvPr id="10"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5F79C826-45B2-489D-B9AC-6E7339118093}" type="slidenum">
              <a:rPr lang="en-US" smtClean="0"/>
              <a:t>‹#›</a:t>
            </a:fld>
            <a:endParaRPr lang="en-US"/>
          </a:p>
        </p:txBody>
      </p:sp>
      <p:sp>
        <p:nvSpPr>
          <p:cNvPr id="3" name="Picture Placeholder 2"/>
          <p:cNvSpPr>
            <a:spLocks noGrp="1"/>
          </p:cNvSpPr>
          <p:nvPr>
            <p:ph type="pic" sz="quarter" idx="10"/>
          </p:nvPr>
        </p:nvSpPr>
        <p:spPr>
          <a:xfrm rot="60000">
            <a:off x="6317770" y="326509"/>
            <a:ext cx="2997971" cy="5867879"/>
          </a:xfrm>
          <a:effectLst>
            <a:softEdge rad="406400"/>
          </a:effectLst>
          <a:scene3d>
            <a:camera prst="orthographicFront"/>
            <a:lightRig rig="chilly" dir="t"/>
          </a:scene3d>
          <a:sp3d extrusionH="76200" prstMaterial="softEdge">
            <a:bevelT w="63500" h="63500"/>
            <a:bevelB w="165100" prst="coolSlant"/>
            <a:extrusionClr>
              <a:schemeClr val="accent1"/>
            </a:extrusionClr>
          </a:sp3d>
        </p:spPr>
        <p:txBody>
          <a:bodyPr>
            <a:normAutofit/>
            <a:sp3d extrusionH="57150">
              <a:bevelT w="38100" h="38100" prst="slope"/>
            </a:sp3d>
          </a:bodyPr>
          <a:lstStyle>
            <a:lvl1pPr marL="0" indent="0" algn="ctr">
              <a:lnSpc>
                <a:spcPct val="150000"/>
              </a:lnSpc>
              <a:buFont typeface="Arial" panose="020B0604020202020204" pitchFamily="34" charset="0"/>
              <a:buNone/>
              <a:defRPr sz="1800">
                <a:solidFill>
                  <a:schemeClr val="accent1"/>
                </a:solidFill>
              </a:defRPr>
            </a:lvl1pPr>
          </a:lstStyle>
          <a:p>
            <a:r>
              <a:rPr lang="en-US"/>
              <a:t>Click icon to add picture</a:t>
            </a:r>
            <a:endParaRPr lang="hu-HU"/>
          </a:p>
        </p:txBody>
      </p:sp>
      <p:sp>
        <p:nvSpPr>
          <p:cNvPr id="6"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bg1"/>
                </a:solidFill>
              </a:defRPr>
            </a:lvl1pPr>
          </a:lstStyle>
          <a:p>
            <a:r>
              <a:rPr lang="en-US" dirty="0"/>
              <a:t>CLICK ICON TO ADD SMALL LOGO (Logo size: 200X40px and preferably be transparent background PNG)</a:t>
            </a:r>
          </a:p>
        </p:txBody>
      </p:sp>
    </p:spTree>
    <p:extLst>
      <p:ext uri="{BB962C8B-B14F-4D97-AF65-F5344CB8AC3E}">
        <p14:creationId xmlns:p14="http://schemas.microsoft.com/office/powerpoint/2010/main" val="3968861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 4 Image + 4 Content">
    <p:spTree>
      <p:nvGrpSpPr>
        <p:cNvPr id="1" name=""/>
        <p:cNvGrpSpPr/>
        <p:nvPr/>
      </p:nvGrpSpPr>
      <p:grpSpPr>
        <a:xfrm>
          <a:off x="0" y="0"/>
          <a:ext cx="0" cy="0"/>
          <a:chOff x="0" y="0"/>
          <a:chExt cx="0" cy="0"/>
        </a:xfrm>
      </p:grpSpPr>
      <p:sp>
        <p:nvSpPr>
          <p:cNvPr id="2" name="Title 1"/>
          <p:cNvSpPr>
            <a:spLocks noGrp="1"/>
          </p:cNvSpPr>
          <p:nvPr>
            <p:ph type="title"/>
          </p:nvPr>
        </p:nvSpPr>
        <p:spPr>
          <a:xfrm>
            <a:off x="401216" y="499534"/>
            <a:ext cx="11168743" cy="638802"/>
          </a:xfrm>
        </p:spPr>
        <p:txBody>
          <a:bodyPr>
            <a:normAutofit/>
          </a:bodyPr>
          <a:lstStyle>
            <a:lvl1pPr algn="ctr">
              <a:defRPr sz="3600" b="0"/>
            </a:lvl1pPr>
          </a:lstStyle>
          <a:p>
            <a:r>
              <a:rPr lang="en-US"/>
              <a:t>Click to edit Master title style</a:t>
            </a:r>
            <a:endParaRPr lang="en-US" dirty="0"/>
          </a:p>
        </p:txBody>
      </p:sp>
      <p:sp>
        <p:nvSpPr>
          <p:cNvPr id="20" name="Text Placeholder 18"/>
          <p:cNvSpPr>
            <a:spLocks noGrp="1"/>
          </p:cNvSpPr>
          <p:nvPr>
            <p:ph type="body" sz="quarter" idx="17"/>
          </p:nvPr>
        </p:nvSpPr>
        <p:spPr>
          <a:xfrm>
            <a:off x="498598" y="4422712"/>
            <a:ext cx="2470151" cy="1670180"/>
          </a:xfrm>
        </p:spPr>
        <p:txBody>
          <a:bodyPr anchor="t">
            <a:normAutofit/>
          </a:bodyPr>
          <a:lstStyle>
            <a:lvl1pPr marL="0" indent="0" algn="ctr">
              <a:lnSpc>
                <a:spcPct val="150000"/>
              </a:lnSpc>
              <a:buNone/>
              <a:defRPr sz="1800">
                <a:solidFill>
                  <a:schemeClr val="accent1"/>
                </a:solidFill>
              </a:defRPr>
            </a:lvl1pPr>
          </a:lstStyle>
          <a:p>
            <a:pPr lvl="0"/>
            <a:r>
              <a:rPr lang="en-US"/>
              <a:t>Click to edit Master text styles</a:t>
            </a:r>
          </a:p>
        </p:txBody>
      </p:sp>
      <p:sp>
        <p:nvSpPr>
          <p:cNvPr id="28" name="Text Placeholder 18"/>
          <p:cNvSpPr>
            <a:spLocks noGrp="1"/>
          </p:cNvSpPr>
          <p:nvPr>
            <p:ph type="body" sz="quarter" idx="24"/>
          </p:nvPr>
        </p:nvSpPr>
        <p:spPr>
          <a:xfrm>
            <a:off x="3287607" y="4422711"/>
            <a:ext cx="2470151" cy="1670180"/>
          </a:xfrm>
        </p:spPr>
        <p:txBody>
          <a:bodyPr anchor="t">
            <a:normAutofit/>
          </a:bodyPr>
          <a:lstStyle>
            <a:lvl1pPr marL="0" indent="0" algn="ctr">
              <a:lnSpc>
                <a:spcPct val="150000"/>
              </a:lnSpc>
              <a:buNone/>
              <a:defRPr sz="1800">
                <a:solidFill>
                  <a:schemeClr val="accent1"/>
                </a:solidFill>
              </a:defRPr>
            </a:lvl1pPr>
          </a:lstStyle>
          <a:p>
            <a:pPr lvl="0"/>
            <a:r>
              <a:rPr lang="en-US"/>
              <a:t>Click to edit Master text styles</a:t>
            </a:r>
          </a:p>
        </p:txBody>
      </p:sp>
      <p:sp>
        <p:nvSpPr>
          <p:cNvPr id="29" name="Text Placeholder 18"/>
          <p:cNvSpPr>
            <a:spLocks noGrp="1"/>
          </p:cNvSpPr>
          <p:nvPr>
            <p:ph type="body" sz="quarter" idx="25"/>
          </p:nvPr>
        </p:nvSpPr>
        <p:spPr>
          <a:xfrm>
            <a:off x="6076616" y="4422710"/>
            <a:ext cx="2470151" cy="1670180"/>
          </a:xfrm>
        </p:spPr>
        <p:txBody>
          <a:bodyPr anchor="t">
            <a:normAutofit/>
          </a:bodyPr>
          <a:lstStyle>
            <a:lvl1pPr marL="0" indent="0" algn="ctr">
              <a:lnSpc>
                <a:spcPct val="150000"/>
              </a:lnSpc>
              <a:buNone/>
              <a:defRPr sz="1800">
                <a:solidFill>
                  <a:schemeClr val="accent1"/>
                </a:solidFill>
              </a:defRPr>
            </a:lvl1pPr>
          </a:lstStyle>
          <a:p>
            <a:pPr lvl="0"/>
            <a:r>
              <a:rPr lang="en-US"/>
              <a:t>Click to edit Master text styles</a:t>
            </a:r>
          </a:p>
        </p:txBody>
      </p:sp>
      <p:sp>
        <p:nvSpPr>
          <p:cNvPr id="30" name="Text Placeholder 18"/>
          <p:cNvSpPr>
            <a:spLocks noGrp="1"/>
          </p:cNvSpPr>
          <p:nvPr>
            <p:ph type="body" sz="quarter" idx="26"/>
          </p:nvPr>
        </p:nvSpPr>
        <p:spPr>
          <a:xfrm>
            <a:off x="8865625" y="4422710"/>
            <a:ext cx="2470151" cy="1670180"/>
          </a:xfrm>
        </p:spPr>
        <p:txBody>
          <a:bodyPr anchor="t">
            <a:normAutofit/>
          </a:bodyPr>
          <a:lstStyle>
            <a:lvl1pPr marL="0" indent="0" algn="ctr">
              <a:lnSpc>
                <a:spcPct val="150000"/>
              </a:lnSpc>
              <a:buNone/>
              <a:defRPr sz="1800">
                <a:solidFill>
                  <a:schemeClr val="accent1"/>
                </a:solidFill>
              </a:defRPr>
            </a:lvl1pPr>
          </a:lstStyle>
          <a:p>
            <a:pPr lvl="0"/>
            <a:r>
              <a:rPr lang="en-US"/>
              <a:t>Click to edit Master text styles</a:t>
            </a:r>
          </a:p>
        </p:txBody>
      </p:sp>
      <p:sp>
        <p:nvSpPr>
          <p:cNvPr id="5" name="Picture Placeholder 4"/>
          <p:cNvSpPr>
            <a:spLocks noGrp="1"/>
          </p:cNvSpPr>
          <p:nvPr>
            <p:ph type="pic" sz="quarter" idx="27"/>
          </p:nvPr>
        </p:nvSpPr>
        <p:spPr>
          <a:xfrm>
            <a:off x="498597" y="1700634"/>
            <a:ext cx="2470151" cy="2470151"/>
          </a:xfrm>
          <a:prstGeom prst="ellipse">
            <a:avLst/>
          </a:prstGeom>
          <a:solidFill>
            <a:schemeClr val="tx1"/>
          </a:solidFill>
          <a:ln w="101600" cmpd="dbl">
            <a:solidFill>
              <a:schemeClr val="accent6">
                <a:lumMod val="10000"/>
                <a:lumOff val="90000"/>
              </a:schemeClr>
            </a:solidFill>
            <a:prstDash val="solid"/>
          </a:ln>
        </p:spPr>
        <p:txBody>
          <a:bodyPr>
            <a:normAutofit/>
          </a:bodyPr>
          <a:lstStyle>
            <a:lvl1pPr marL="0" indent="0" algn="ctr">
              <a:buNone/>
              <a:defRPr sz="1600"/>
            </a:lvl1pPr>
          </a:lstStyle>
          <a:p>
            <a:r>
              <a:rPr lang="en-US"/>
              <a:t>Click icon to add picture</a:t>
            </a:r>
            <a:endParaRPr lang="hu-HU"/>
          </a:p>
        </p:txBody>
      </p:sp>
      <p:sp>
        <p:nvSpPr>
          <p:cNvPr id="14" name="Picture Placeholder 4"/>
          <p:cNvSpPr>
            <a:spLocks noGrp="1"/>
          </p:cNvSpPr>
          <p:nvPr>
            <p:ph type="pic" sz="quarter" idx="28"/>
          </p:nvPr>
        </p:nvSpPr>
        <p:spPr>
          <a:xfrm>
            <a:off x="3287606" y="1700633"/>
            <a:ext cx="2470151" cy="2470151"/>
          </a:xfrm>
          <a:prstGeom prst="ellipse">
            <a:avLst/>
          </a:prstGeom>
          <a:solidFill>
            <a:schemeClr val="tx1"/>
          </a:solidFill>
          <a:ln w="101600" cmpd="dbl">
            <a:solidFill>
              <a:schemeClr val="accent6">
                <a:lumMod val="10000"/>
                <a:lumOff val="90000"/>
              </a:schemeClr>
            </a:solidFill>
            <a:prstDash val="solid"/>
          </a:ln>
        </p:spPr>
        <p:txBody>
          <a:bodyPr>
            <a:normAutofit/>
          </a:bodyPr>
          <a:lstStyle>
            <a:lvl1pPr marL="0" indent="0" algn="ctr">
              <a:buNone/>
              <a:defRPr sz="1600"/>
            </a:lvl1pPr>
          </a:lstStyle>
          <a:p>
            <a:r>
              <a:rPr lang="en-US"/>
              <a:t>Click icon to add picture</a:t>
            </a:r>
            <a:endParaRPr lang="hu-HU"/>
          </a:p>
        </p:txBody>
      </p:sp>
      <p:sp>
        <p:nvSpPr>
          <p:cNvPr id="15" name="Picture Placeholder 4"/>
          <p:cNvSpPr>
            <a:spLocks noGrp="1"/>
          </p:cNvSpPr>
          <p:nvPr>
            <p:ph type="pic" sz="quarter" idx="29"/>
          </p:nvPr>
        </p:nvSpPr>
        <p:spPr>
          <a:xfrm>
            <a:off x="6076615" y="1700632"/>
            <a:ext cx="2470151" cy="2470151"/>
          </a:xfrm>
          <a:prstGeom prst="ellipse">
            <a:avLst/>
          </a:prstGeom>
          <a:solidFill>
            <a:schemeClr val="tx1"/>
          </a:solidFill>
          <a:ln w="101600" cmpd="dbl">
            <a:solidFill>
              <a:schemeClr val="accent6">
                <a:lumMod val="10000"/>
                <a:lumOff val="90000"/>
              </a:schemeClr>
            </a:solidFill>
            <a:prstDash val="solid"/>
          </a:ln>
        </p:spPr>
        <p:txBody>
          <a:bodyPr>
            <a:normAutofit/>
          </a:bodyPr>
          <a:lstStyle>
            <a:lvl1pPr marL="0" indent="0" algn="ctr">
              <a:buNone/>
              <a:defRPr sz="1600"/>
            </a:lvl1pPr>
          </a:lstStyle>
          <a:p>
            <a:r>
              <a:rPr lang="en-US"/>
              <a:t>Click icon to add picture</a:t>
            </a:r>
            <a:endParaRPr lang="hu-HU"/>
          </a:p>
        </p:txBody>
      </p:sp>
      <p:sp>
        <p:nvSpPr>
          <p:cNvPr id="16" name="Picture Placeholder 4"/>
          <p:cNvSpPr>
            <a:spLocks noGrp="1"/>
          </p:cNvSpPr>
          <p:nvPr>
            <p:ph type="pic" sz="quarter" idx="30"/>
          </p:nvPr>
        </p:nvSpPr>
        <p:spPr>
          <a:xfrm>
            <a:off x="8865625" y="1700631"/>
            <a:ext cx="2470151" cy="2470151"/>
          </a:xfrm>
          <a:prstGeom prst="ellipse">
            <a:avLst/>
          </a:prstGeom>
          <a:solidFill>
            <a:schemeClr val="tx1"/>
          </a:solidFill>
          <a:ln w="101600" cmpd="dbl">
            <a:solidFill>
              <a:schemeClr val="accent6">
                <a:lumMod val="10000"/>
                <a:lumOff val="90000"/>
              </a:schemeClr>
            </a:solidFill>
            <a:prstDash val="solid"/>
          </a:ln>
        </p:spPr>
        <p:txBody>
          <a:bodyPr>
            <a:normAutofit/>
          </a:bodyPr>
          <a:lstStyle>
            <a:lvl1pPr marL="0" indent="0" algn="ctr">
              <a:buNone/>
              <a:defRPr sz="1600"/>
            </a:lvl1pPr>
          </a:lstStyle>
          <a:p>
            <a:r>
              <a:rPr lang="en-US"/>
              <a:t>Click icon to add picture</a:t>
            </a:r>
            <a:endParaRPr lang="hu-HU" dirty="0"/>
          </a:p>
        </p:txBody>
      </p:sp>
      <p:sp>
        <p:nvSpPr>
          <p:cNvPr id="12"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5F79C826-45B2-489D-B9AC-6E7339118093}" type="slidenum">
              <a:rPr lang="en-US" smtClean="0"/>
              <a:t>‹#›</a:t>
            </a:fld>
            <a:endParaRPr lang="en-US"/>
          </a:p>
        </p:txBody>
      </p:sp>
      <p:sp>
        <p:nvSpPr>
          <p:cNvPr id="13" name="Picture Placeholder 4"/>
          <p:cNvSpPr>
            <a:spLocks noGrp="1"/>
          </p:cNvSpPr>
          <p:nvPr>
            <p:ph type="pic" sz="quarter" idx="31"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dirty="0"/>
              <a:t>CLICK ICON TO ADD SMALL LOGO (Logo size: 200X40px and preferably be transparent background PNG)</a:t>
            </a:r>
          </a:p>
        </p:txBody>
      </p:sp>
    </p:spTree>
    <p:extLst>
      <p:ext uri="{BB962C8B-B14F-4D97-AF65-F5344CB8AC3E}">
        <p14:creationId xmlns:p14="http://schemas.microsoft.com/office/powerpoint/2010/main" val="2276609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 4 Icon + 4 Content">
    <p:spTree>
      <p:nvGrpSpPr>
        <p:cNvPr id="1" name=""/>
        <p:cNvGrpSpPr/>
        <p:nvPr/>
      </p:nvGrpSpPr>
      <p:grpSpPr>
        <a:xfrm>
          <a:off x="0" y="0"/>
          <a:ext cx="0" cy="0"/>
          <a:chOff x="0" y="0"/>
          <a:chExt cx="0" cy="0"/>
        </a:xfrm>
      </p:grpSpPr>
      <p:sp>
        <p:nvSpPr>
          <p:cNvPr id="2" name="Title 1"/>
          <p:cNvSpPr>
            <a:spLocks noGrp="1"/>
          </p:cNvSpPr>
          <p:nvPr>
            <p:ph type="title"/>
          </p:nvPr>
        </p:nvSpPr>
        <p:spPr>
          <a:xfrm>
            <a:off x="401216" y="499534"/>
            <a:ext cx="11168743" cy="638802"/>
          </a:xfrm>
        </p:spPr>
        <p:txBody>
          <a:bodyPr>
            <a:normAutofit/>
          </a:bodyPr>
          <a:lstStyle>
            <a:lvl1pPr algn="ctr">
              <a:defRPr sz="3600" b="0"/>
            </a:lvl1pPr>
          </a:lstStyle>
          <a:p>
            <a:r>
              <a:rPr lang="en-US"/>
              <a:t>Click to edit Master title style</a:t>
            </a:r>
            <a:endParaRPr lang="en-US" dirty="0"/>
          </a:p>
        </p:txBody>
      </p:sp>
      <p:sp>
        <p:nvSpPr>
          <p:cNvPr id="20" name="Text Placeholder 18"/>
          <p:cNvSpPr>
            <a:spLocks noGrp="1"/>
          </p:cNvSpPr>
          <p:nvPr>
            <p:ph type="body" sz="quarter" idx="17"/>
          </p:nvPr>
        </p:nvSpPr>
        <p:spPr>
          <a:xfrm>
            <a:off x="498598" y="3275047"/>
            <a:ext cx="2470151" cy="2397968"/>
          </a:xfrm>
        </p:spPr>
        <p:txBody>
          <a:bodyPr anchor="t">
            <a:normAutofit/>
          </a:bodyPr>
          <a:lstStyle>
            <a:lvl1pPr marL="0" indent="0" algn="ctr">
              <a:lnSpc>
                <a:spcPct val="150000"/>
              </a:lnSpc>
              <a:buNone/>
              <a:defRPr sz="1800">
                <a:solidFill>
                  <a:schemeClr val="accent1"/>
                </a:solidFill>
              </a:defRPr>
            </a:lvl1pPr>
          </a:lstStyle>
          <a:p>
            <a:pPr lvl="0"/>
            <a:r>
              <a:rPr lang="en-US"/>
              <a:t>Click to edit Master text styles</a:t>
            </a:r>
          </a:p>
        </p:txBody>
      </p:sp>
      <p:sp>
        <p:nvSpPr>
          <p:cNvPr id="28" name="Text Placeholder 18"/>
          <p:cNvSpPr>
            <a:spLocks noGrp="1"/>
          </p:cNvSpPr>
          <p:nvPr>
            <p:ph type="body" sz="quarter" idx="24"/>
          </p:nvPr>
        </p:nvSpPr>
        <p:spPr>
          <a:xfrm>
            <a:off x="3287607" y="3275046"/>
            <a:ext cx="2470151" cy="2397968"/>
          </a:xfrm>
        </p:spPr>
        <p:txBody>
          <a:bodyPr anchor="t">
            <a:normAutofit/>
          </a:bodyPr>
          <a:lstStyle>
            <a:lvl1pPr marL="0" indent="0" algn="ctr">
              <a:lnSpc>
                <a:spcPct val="150000"/>
              </a:lnSpc>
              <a:buNone/>
              <a:defRPr sz="1800">
                <a:solidFill>
                  <a:schemeClr val="accent1"/>
                </a:solidFill>
              </a:defRPr>
            </a:lvl1pPr>
          </a:lstStyle>
          <a:p>
            <a:pPr lvl="0"/>
            <a:r>
              <a:rPr lang="en-US"/>
              <a:t>Click to edit Master text styles</a:t>
            </a:r>
          </a:p>
        </p:txBody>
      </p:sp>
      <p:sp>
        <p:nvSpPr>
          <p:cNvPr id="29" name="Text Placeholder 18"/>
          <p:cNvSpPr>
            <a:spLocks noGrp="1"/>
          </p:cNvSpPr>
          <p:nvPr>
            <p:ph type="body" sz="quarter" idx="25"/>
          </p:nvPr>
        </p:nvSpPr>
        <p:spPr>
          <a:xfrm>
            <a:off x="6076616" y="3275045"/>
            <a:ext cx="2470151" cy="2397968"/>
          </a:xfrm>
        </p:spPr>
        <p:txBody>
          <a:bodyPr anchor="t">
            <a:normAutofit/>
          </a:bodyPr>
          <a:lstStyle>
            <a:lvl1pPr marL="0" indent="0" algn="ctr">
              <a:lnSpc>
                <a:spcPct val="150000"/>
              </a:lnSpc>
              <a:buNone/>
              <a:defRPr sz="1800">
                <a:solidFill>
                  <a:schemeClr val="accent1"/>
                </a:solidFill>
              </a:defRPr>
            </a:lvl1pPr>
          </a:lstStyle>
          <a:p>
            <a:pPr lvl="0"/>
            <a:r>
              <a:rPr lang="en-US"/>
              <a:t>Click to edit Master text styles</a:t>
            </a:r>
          </a:p>
        </p:txBody>
      </p:sp>
      <p:sp>
        <p:nvSpPr>
          <p:cNvPr id="30" name="Text Placeholder 18"/>
          <p:cNvSpPr>
            <a:spLocks noGrp="1"/>
          </p:cNvSpPr>
          <p:nvPr>
            <p:ph type="body" sz="quarter" idx="26"/>
          </p:nvPr>
        </p:nvSpPr>
        <p:spPr>
          <a:xfrm>
            <a:off x="8865625" y="3275045"/>
            <a:ext cx="2470151" cy="2397968"/>
          </a:xfrm>
        </p:spPr>
        <p:txBody>
          <a:bodyPr anchor="t">
            <a:normAutofit/>
          </a:bodyPr>
          <a:lstStyle>
            <a:lvl1pPr marL="0" indent="0" algn="ctr">
              <a:lnSpc>
                <a:spcPct val="150000"/>
              </a:lnSpc>
              <a:buNone/>
              <a:defRPr sz="1800">
                <a:solidFill>
                  <a:schemeClr val="accent1"/>
                </a:solidFill>
              </a:defRPr>
            </a:lvl1pPr>
          </a:lstStyle>
          <a:p>
            <a:pPr lvl="0"/>
            <a:r>
              <a:rPr lang="en-US"/>
              <a:t>Click to edit Master text styles</a:t>
            </a:r>
          </a:p>
        </p:txBody>
      </p:sp>
      <p:sp>
        <p:nvSpPr>
          <p:cNvPr id="18" name="Picture Placeholder 6"/>
          <p:cNvSpPr>
            <a:spLocks noGrp="1"/>
          </p:cNvSpPr>
          <p:nvPr>
            <p:ph type="pic" sz="quarter" idx="23"/>
          </p:nvPr>
        </p:nvSpPr>
        <p:spPr>
          <a:xfrm>
            <a:off x="1122517" y="1866132"/>
            <a:ext cx="1222311" cy="1166325"/>
          </a:xfrm>
        </p:spPr>
        <p:txBody>
          <a:bodyPr>
            <a:normAutofit/>
          </a:bodyPr>
          <a:lstStyle>
            <a:lvl1pPr marL="0" indent="0">
              <a:buNone/>
              <a:defRPr sz="1200"/>
            </a:lvl1pPr>
          </a:lstStyle>
          <a:p>
            <a:r>
              <a:rPr lang="en-US"/>
              <a:t>Click icon to add picture</a:t>
            </a:r>
            <a:endParaRPr lang="hu-HU"/>
          </a:p>
        </p:txBody>
      </p:sp>
      <p:sp>
        <p:nvSpPr>
          <p:cNvPr id="19" name="Picture Placeholder 6"/>
          <p:cNvSpPr>
            <a:spLocks noGrp="1"/>
          </p:cNvSpPr>
          <p:nvPr>
            <p:ph type="pic" sz="quarter" idx="27"/>
          </p:nvPr>
        </p:nvSpPr>
        <p:spPr>
          <a:xfrm>
            <a:off x="3911526" y="1866131"/>
            <a:ext cx="1222311" cy="1166325"/>
          </a:xfrm>
        </p:spPr>
        <p:txBody>
          <a:bodyPr>
            <a:normAutofit/>
          </a:bodyPr>
          <a:lstStyle>
            <a:lvl1pPr marL="0" indent="0">
              <a:buNone/>
              <a:defRPr sz="1200"/>
            </a:lvl1pPr>
          </a:lstStyle>
          <a:p>
            <a:r>
              <a:rPr lang="en-US"/>
              <a:t>Click icon to add picture</a:t>
            </a:r>
            <a:endParaRPr lang="hu-HU"/>
          </a:p>
        </p:txBody>
      </p:sp>
      <p:sp>
        <p:nvSpPr>
          <p:cNvPr id="21" name="Picture Placeholder 6"/>
          <p:cNvSpPr>
            <a:spLocks noGrp="1"/>
          </p:cNvSpPr>
          <p:nvPr>
            <p:ph type="pic" sz="quarter" idx="28"/>
          </p:nvPr>
        </p:nvSpPr>
        <p:spPr>
          <a:xfrm>
            <a:off x="6700535" y="1866130"/>
            <a:ext cx="1222311" cy="1166325"/>
          </a:xfrm>
        </p:spPr>
        <p:txBody>
          <a:bodyPr>
            <a:normAutofit/>
          </a:bodyPr>
          <a:lstStyle>
            <a:lvl1pPr marL="0" indent="0">
              <a:buNone/>
              <a:defRPr sz="1200"/>
            </a:lvl1pPr>
          </a:lstStyle>
          <a:p>
            <a:r>
              <a:rPr lang="en-US"/>
              <a:t>Click icon to add picture</a:t>
            </a:r>
            <a:endParaRPr lang="hu-HU"/>
          </a:p>
        </p:txBody>
      </p:sp>
      <p:sp>
        <p:nvSpPr>
          <p:cNvPr id="22" name="Picture Placeholder 6"/>
          <p:cNvSpPr>
            <a:spLocks noGrp="1"/>
          </p:cNvSpPr>
          <p:nvPr>
            <p:ph type="pic" sz="quarter" idx="29"/>
          </p:nvPr>
        </p:nvSpPr>
        <p:spPr>
          <a:xfrm>
            <a:off x="9489544" y="1866129"/>
            <a:ext cx="1222311" cy="1166325"/>
          </a:xfrm>
        </p:spPr>
        <p:txBody>
          <a:bodyPr>
            <a:normAutofit/>
          </a:bodyPr>
          <a:lstStyle>
            <a:lvl1pPr marL="0" indent="0">
              <a:buNone/>
              <a:defRPr sz="1200"/>
            </a:lvl1pPr>
          </a:lstStyle>
          <a:p>
            <a:r>
              <a:rPr lang="en-US"/>
              <a:t>Click icon to add picture</a:t>
            </a:r>
            <a:endParaRPr lang="hu-HU"/>
          </a:p>
        </p:txBody>
      </p:sp>
      <p:sp>
        <p:nvSpPr>
          <p:cNvPr id="3" name="Slide Number Placeholder 2"/>
          <p:cNvSpPr>
            <a:spLocks noGrp="1"/>
          </p:cNvSpPr>
          <p:nvPr>
            <p:ph type="sldNum" sz="quarter" idx="30"/>
          </p:nvPr>
        </p:nvSpPr>
        <p:spPr/>
        <p:txBody>
          <a:bodyPr/>
          <a:lstStyle/>
          <a:p>
            <a:fld id="{5F79C826-45B2-489D-B9AC-6E7339118093}" type="slidenum">
              <a:rPr lang="en-US" smtClean="0"/>
              <a:t>‹#›</a:t>
            </a:fld>
            <a:endParaRPr lang="en-US"/>
          </a:p>
        </p:txBody>
      </p:sp>
      <p:sp>
        <p:nvSpPr>
          <p:cNvPr id="12" name="Picture Placeholder 4"/>
          <p:cNvSpPr>
            <a:spLocks noGrp="1"/>
          </p:cNvSpPr>
          <p:nvPr>
            <p:ph type="pic" sz="quarter" idx="31"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dirty="0"/>
              <a:t>CLICK ICON TO ADD SMALL LOGO (Logo size: 200X40px and preferably be transparent background PNG)</a:t>
            </a:r>
          </a:p>
        </p:txBody>
      </p:sp>
    </p:spTree>
    <p:extLst>
      <p:ext uri="{BB962C8B-B14F-4D97-AF65-F5344CB8AC3E}">
        <p14:creationId xmlns:p14="http://schemas.microsoft.com/office/powerpoint/2010/main" val="2604006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Logo + Subtitle // Red">
    <p:bg>
      <p:bgPr>
        <a:pattFill prst="pct40">
          <a:fgClr>
            <a:srgbClr val="EF5339"/>
          </a:fgClr>
          <a:bgClr>
            <a:schemeClr val="accent4"/>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9380" y="4065812"/>
            <a:ext cx="11363520" cy="489857"/>
          </a:xfrm>
        </p:spPr>
        <p:txBody>
          <a:bodyPr>
            <a:normAutofit/>
          </a:bodyPr>
          <a:lstStyle>
            <a:lvl1pPr marL="0" indent="0" algn="ctr">
              <a:buNone/>
              <a:defRPr sz="2400">
                <a:solidFill>
                  <a:schemeClr val="accent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Slide Number Placeholder 5"/>
          <p:cNvSpPr>
            <a:spLocks noGrp="1"/>
          </p:cNvSpPr>
          <p:nvPr>
            <p:ph type="sldNum" sz="quarter" idx="10"/>
          </p:nvPr>
        </p:nvSpPr>
        <p:spPr/>
        <p:txBody>
          <a:bodyPr/>
          <a:lstStyle/>
          <a:p>
            <a:fld id="{5F79C826-45B2-489D-B9AC-6E7339118093}" type="slidenum">
              <a:rPr lang="en-US" smtClean="0"/>
              <a:t>‹#›</a:t>
            </a:fld>
            <a:endParaRPr lang="en-US"/>
          </a:p>
        </p:txBody>
      </p:sp>
      <p:sp>
        <p:nvSpPr>
          <p:cNvPr id="7" name="Picture Placeholder 4"/>
          <p:cNvSpPr>
            <a:spLocks noGrp="1"/>
          </p:cNvSpPr>
          <p:nvPr>
            <p:ph type="pic" sz="quarter" idx="27" hasCustomPrompt="1"/>
          </p:nvPr>
        </p:nvSpPr>
        <p:spPr>
          <a:xfrm>
            <a:off x="4065815" y="1787979"/>
            <a:ext cx="4057650" cy="2129713"/>
          </a:xfrm>
          <a:prstGeom prst="flowChartProcess">
            <a:avLst/>
          </a:prstGeom>
          <a:noFill/>
          <a:ln w="101600" cmpd="dbl">
            <a:noFill/>
            <a:prstDash val="solid"/>
          </a:ln>
        </p:spPr>
        <p:txBody>
          <a:bodyPr>
            <a:normAutofit/>
          </a:bodyPr>
          <a:lstStyle>
            <a:lvl1pPr marL="0" indent="0" algn="ctr">
              <a:lnSpc>
                <a:spcPct val="100000"/>
              </a:lnSpc>
              <a:spcBef>
                <a:spcPts val="0"/>
              </a:spcBef>
              <a:buNone/>
              <a:defRPr sz="1600" i="0" baseline="0"/>
            </a:lvl1pPr>
          </a:lstStyle>
          <a:p>
            <a:r>
              <a:rPr lang="en-US" dirty="0"/>
              <a:t>C</a:t>
            </a:r>
            <a:r>
              <a:rPr lang="hu-HU" dirty="0"/>
              <a:t>LICK</a:t>
            </a:r>
            <a:r>
              <a:rPr lang="en-US" dirty="0"/>
              <a:t> </a:t>
            </a:r>
            <a:r>
              <a:rPr lang="hu-HU" dirty="0"/>
              <a:t>ICON TO ADD LOGO</a:t>
            </a:r>
            <a:r>
              <a:rPr lang="en-US" dirty="0"/>
              <a:t> </a:t>
            </a:r>
            <a:r>
              <a:rPr lang="hu-HU" dirty="0"/>
              <a:t>(</a:t>
            </a:r>
            <a:r>
              <a:rPr lang="hu-HU" dirty="0" err="1"/>
              <a:t>Logo</a:t>
            </a:r>
            <a:r>
              <a:rPr lang="hu-HU" dirty="0"/>
              <a:t> </a:t>
            </a:r>
            <a:r>
              <a:rPr lang="hu-HU" dirty="0" err="1"/>
              <a:t>size</a:t>
            </a:r>
            <a:r>
              <a:rPr lang="hu-HU" dirty="0"/>
              <a:t>: 1000X500px and </a:t>
            </a:r>
            <a:r>
              <a:rPr lang="en-US" dirty="0"/>
              <a:t>preferably be transparent background PNG</a:t>
            </a:r>
            <a:r>
              <a:rPr lang="hu-HU" dirty="0"/>
              <a:t>)</a:t>
            </a:r>
          </a:p>
        </p:txBody>
      </p:sp>
    </p:spTree>
    <p:extLst>
      <p:ext uri="{BB962C8B-B14F-4D97-AF65-F5344CB8AC3E}">
        <p14:creationId xmlns:p14="http://schemas.microsoft.com/office/powerpoint/2010/main" val="6137684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 2 Subtitle + 2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5" name="Text Placeholder 4"/>
          <p:cNvSpPr>
            <a:spLocks noGrp="1"/>
          </p:cNvSpPr>
          <p:nvPr>
            <p:ph type="body" sz="quarter" idx="3"/>
          </p:nvPr>
        </p:nvSpPr>
        <p:spPr>
          <a:xfrm>
            <a:off x="5980922" y="1539557"/>
            <a:ext cx="5495731" cy="320664"/>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Text Placeholder 4"/>
          <p:cNvSpPr>
            <a:spLocks noGrp="1"/>
          </p:cNvSpPr>
          <p:nvPr>
            <p:ph type="body" sz="quarter" idx="13"/>
          </p:nvPr>
        </p:nvSpPr>
        <p:spPr>
          <a:xfrm>
            <a:off x="475281" y="1530227"/>
            <a:ext cx="5496892" cy="320664"/>
          </a:xfrm>
        </p:spPr>
        <p:txBody>
          <a:bodyPr anchor="ctr">
            <a:normAutofit/>
          </a:bodyPr>
          <a:lstStyle>
            <a:lvl1pPr marL="0" indent="0">
              <a:buNone/>
              <a:defRPr sz="2200" b="0" cap="all" baseline="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Slide Number Placeholder 5"/>
          <p:cNvSpPr>
            <a:spLocks noGrp="1"/>
          </p:cNvSpPr>
          <p:nvPr>
            <p:ph type="sldNum" sz="quarter" idx="15"/>
          </p:nvPr>
        </p:nvSpPr>
        <p:spPr>
          <a:xfrm>
            <a:off x="11112756" y="6324700"/>
            <a:ext cx="892629" cy="457471"/>
          </a:xfrm>
          <a:prstGeom prst="rect">
            <a:avLst/>
          </a:prstGeom>
        </p:spPr>
        <p:txBody>
          <a:bodyPr anchor="ctr"/>
          <a:lstStyle>
            <a:lvl1pPr algn="r">
              <a:defRPr sz="1800">
                <a:solidFill>
                  <a:schemeClr val="accent1"/>
                </a:solidFill>
              </a:defRPr>
            </a:lvl1pPr>
          </a:lstStyle>
          <a:p>
            <a:fld id="{5F79C826-45B2-489D-B9AC-6E7339118093}" type="slidenum">
              <a:rPr lang="en-US" smtClean="0"/>
              <a:t>‹#›</a:t>
            </a:fld>
            <a:endParaRPr lang="en-US"/>
          </a:p>
        </p:txBody>
      </p:sp>
      <p:sp>
        <p:nvSpPr>
          <p:cNvPr id="3" name="Picture Placeholder 2"/>
          <p:cNvSpPr>
            <a:spLocks noGrp="1"/>
          </p:cNvSpPr>
          <p:nvPr>
            <p:ph type="pic" sz="quarter" idx="16"/>
          </p:nvPr>
        </p:nvSpPr>
        <p:spPr>
          <a:xfrm>
            <a:off x="560388" y="1870146"/>
            <a:ext cx="5308600" cy="4167188"/>
          </a:xfrm>
        </p:spPr>
        <p:txBody>
          <a:bodyPr/>
          <a:lstStyle/>
          <a:p>
            <a:r>
              <a:rPr lang="en-US"/>
              <a:t>Click icon to add picture</a:t>
            </a:r>
            <a:endParaRPr lang="hu-HU"/>
          </a:p>
        </p:txBody>
      </p:sp>
      <p:sp>
        <p:nvSpPr>
          <p:cNvPr id="11" name="Picture Placeholder 2"/>
          <p:cNvSpPr>
            <a:spLocks noGrp="1"/>
          </p:cNvSpPr>
          <p:nvPr>
            <p:ph type="pic" sz="quarter" idx="17"/>
          </p:nvPr>
        </p:nvSpPr>
        <p:spPr>
          <a:xfrm>
            <a:off x="6116216" y="1879477"/>
            <a:ext cx="5308600" cy="4167188"/>
          </a:xfrm>
        </p:spPr>
        <p:txBody>
          <a:bodyPr/>
          <a:lstStyle/>
          <a:p>
            <a:r>
              <a:rPr lang="en-US"/>
              <a:t>Click icon to add picture</a:t>
            </a:r>
            <a:endParaRPr lang="hu-HU"/>
          </a:p>
        </p:txBody>
      </p:sp>
      <p:sp>
        <p:nvSpPr>
          <p:cNvPr id="8"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dirty="0"/>
              <a:t>CLICK ICON TO ADD SMALL LOGO (Logo size: 200X40px and preferably be transparent background PNG)</a:t>
            </a:r>
          </a:p>
        </p:txBody>
      </p:sp>
    </p:spTree>
    <p:extLst>
      <p:ext uri="{BB962C8B-B14F-4D97-AF65-F5344CB8AC3E}">
        <p14:creationId xmlns:p14="http://schemas.microsoft.com/office/powerpoint/2010/main" val="386083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8"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5F79C826-45B2-489D-B9AC-6E7339118093}" type="slidenum">
              <a:rPr lang="en-US" smtClean="0"/>
              <a:t>‹#›</a:t>
            </a:fld>
            <a:endParaRPr lang="en-US"/>
          </a:p>
        </p:txBody>
      </p:sp>
      <p:sp>
        <p:nvSpPr>
          <p:cNvPr id="4" name="Picture Placeholder 4"/>
          <p:cNvSpPr>
            <a:spLocks noGrp="1"/>
          </p:cNvSpPr>
          <p:nvPr>
            <p:ph type="pic" sz="quarter" idx="29" hasCustomPrompt="1"/>
          </p:nvPr>
        </p:nvSpPr>
        <p:spPr>
          <a:xfrm>
            <a:off x="401216" y="6056586"/>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dirty="0"/>
              <a:t>CLICK ICON TO ADD SMALL LOGO (Logo size: 200X40px and preferably be transparent background PNG)</a:t>
            </a:r>
          </a:p>
        </p:txBody>
      </p:sp>
    </p:spTree>
    <p:extLst>
      <p:ext uri="{BB962C8B-B14F-4D97-AF65-F5344CB8AC3E}">
        <p14:creationId xmlns:p14="http://schemas.microsoft.com/office/powerpoint/2010/main" val="2485241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Logo + Backgroun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5F79C826-45B2-489D-B9AC-6E7339118093}" type="slidenum">
              <a:rPr lang="en-US" smtClean="0"/>
              <a:t>‹#›</a:t>
            </a:fld>
            <a:endParaRPr lang="en-US"/>
          </a:p>
        </p:txBody>
      </p:sp>
      <p:sp>
        <p:nvSpPr>
          <p:cNvPr id="3" name="Picture Placeholder 4"/>
          <p:cNvSpPr>
            <a:spLocks noGrp="1"/>
          </p:cNvSpPr>
          <p:nvPr>
            <p:ph type="pic" sz="quarter" idx="27" hasCustomPrompt="1"/>
          </p:nvPr>
        </p:nvSpPr>
        <p:spPr>
          <a:xfrm>
            <a:off x="4065815" y="2263841"/>
            <a:ext cx="4057650" cy="2129713"/>
          </a:xfrm>
          <a:prstGeom prst="flowChartProcess">
            <a:avLst/>
          </a:prstGeom>
          <a:noFill/>
          <a:ln w="101600" cmpd="dbl">
            <a:noFill/>
            <a:prstDash val="solid"/>
          </a:ln>
        </p:spPr>
        <p:txBody>
          <a:bodyPr>
            <a:normAutofit/>
          </a:bodyPr>
          <a:lstStyle>
            <a:lvl1pPr marL="0" indent="0" algn="ctr">
              <a:lnSpc>
                <a:spcPct val="100000"/>
              </a:lnSpc>
              <a:spcBef>
                <a:spcPts val="0"/>
              </a:spcBef>
              <a:buNone/>
              <a:defRPr sz="1600" i="0" baseline="0"/>
            </a:lvl1pPr>
          </a:lstStyle>
          <a:p>
            <a:r>
              <a:rPr lang="en-US" dirty="0"/>
              <a:t>C</a:t>
            </a:r>
            <a:r>
              <a:rPr lang="hu-HU" dirty="0"/>
              <a:t>LICK</a:t>
            </a:r>
            <a:r>
              <a:rPr lang="en-US" dirty="0"/>
              <a:t> </a:t>
            </a:r>
            <a:r>
              <a:rPr lang="hu-HU" dirty="0"/>
              <a:t>ICON TO ADD LOGO</a:t>
            </a:r>
            <a:r>
              <a:rPr lang="en-US" dirty="0"/>
              <a:t> </a:t>
            </a:r>
            <a:r>
              <a:rPr lang="hu-HU" dirty="0"/>
              <a:t>(</a:t>
            </a:r>
            <a:r>
              <a:rPr lang="hu-HU" dirty="0" err="1"/>
              <a:t>Logo</a:t>
            </a:r>
            <a:r>
              <a:rPr lang="hu-HU" dirty="0"/>
              <a:t> </a:t>
            </a:r>
            <a:r>
              <a:rPr lang="hu-HU" dirty="0" err="1"/>
              <a:t>size</a:t>
            </a:r>
            <a:r>
              <a:rPr lang="hu-HU" dirty="0"/>
              <a:t>: 1000X500px and </a:t>
            </a:r>
            <a:r>
              <a:rPr lang="en-US" dirty="0"/>
              <a:t>preferably be transparent background PNG</a:t>
            </a:r>
            <a:r>
              <a:rPr lang="hu-HU" dirty="0"/>
              <a:t>)</a:t>
            </a:r>
          </a:p>
        </p:txBody>
      </p:sp>
    </p:spTree>
    <p:extLst>
      <p:ext uri="{BB962C8B-B14F-4D97-AF65-F5344CB8AC3E}">
        <p14:creationId xmlns:p14="http://schemas.microsoft.com/office/powerpoint/2010/main" val="3825216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hart + Right Line (Title + Content)">
    <p:bg>
      <p:bgPr>
        <a:solidFill>
          <a:schemeClr val="accent1"/>
        </a:solidFill>
        <a:effectLst/>
      </p:bgPr>
    </p:bg>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01217" y="419878"/>
            <a:ext cx="7044612" cy="52189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5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6"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bg1"/>
                </a:solidFill>
              </a:defRPr>
            </a:lvl1pPr>
          </a:lstStyle>
          <a:p>
            <a:fld id="{5F79C826-45B2-489D-B9AC-6E7339118093}" type="slidenum">
              <a:rPr lang="en-US" smtClean="0"/>
              <a:t>‹#›</a:t>
            </a:fld>
            <a:endParaRPr lang="en-US"/>
          </a:p>
        </p:txBody>
      </p:sp>
      <p:sp>
        <p:nvSpPr>
          <p:cNvPr id="7"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bg1"/>
                </a:solidFill>
              </a:defRPr>
            </a:lvl1pPr>
          </a:lstStyle>
          <a:p>
            <a:r>
              <a:rPr lang="en-US" dirty="0"/>
              <a:t>CLICK ICON TO ADD SMALL LOGO (Logo size: 200X40px and preferably be transparent background PNG)</a:t>
            </a:r>
          </a:p>
        </p:txBody>
      </p:sp>
    </p:spTree>
    <p:extLst>
      <p:ext uri="{BB962C8B-B14F-4D97-AF65-F5344CB8AC3E}">
        <p14:creationId xmlns:p14="http://schemas.microsoft.com/office/powerpoint/2010/main" val="30312911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hart + Right Line (Title + List)">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467634"/>
            <a:ext cx="3383280" cy="1118567"/>
          </a:xfrm>
        </p:spPr>
        <p:txBody>
          <a:bodyPr anchor="b">
            <a:noAutofit/>
          </a:bodyPr>
          <a:lstStyle>
            <a:lvl1pPr>
              <a:lnSpc>
                <a:spcPct val="85000"/>
              </a:lnSpc>
              <a:defRPr sz="4000">
                <a:solidFill>
                  <a:schemeClr val="accent4"/>
                </a:solidFill>
              </a:defRPr>
            </a:lvl1pPr>
          </a:lstStyle>
          <a:p>
            <a:r>
              <a:rPr lang="en-US"/>
              <a:t>Click to edit Master title style</a:t>
            </a:r>
            <a:endParaRPr lang="en-US" dirty="0"/>
          </a:p>
        </p:txBody>
      </p:sp>
      <p:sp>
        <p:nvSpPr>
          <p:cNvPr id="3" name="Content Placeholder 2"/>
          <p:cNvSpPr>
            <a:spLocks noGrp="1"/>
          </p:cNvSpPr>
          <p:nvPr>
            <p:ph idx="1"/>
          </p:nvPr>
        </p:nvSpPr>
        <p:spPr>
          <a:xfrm>
            <a:off x="401217" y="419877"/>
            <a:ext cx="7044612" cy="54677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275982" y="1660849"/>
            <a:ext cx="3398520" cy="4777273"/>
          </a:xfrm>
        </p:spPr>
        <p:txBody>
          <a:bodyPr>
            <a:normAutofit/>
          </a:bodyPr>
          <a:lstStyle>
            <a:lvl1pPr marL="342900" marR="0" indent="-342900" algn="l" defTabSz="914400" rtl="0" eaLnBrk="1" fontAlgn="auto" latinLnBrk="0" hangingPunct="1">
              <a:lnSpc>
                <a:spcPct val="150000"/>
              </a:lnSpc>
              <a:spcBef>
                <a:spcPts val="1200"/>
              </a:spcBef>
              <a:spcAft>
                <a:spcPts val="0"/>
              </a:spcAft>
              <a:buClrTx/>
              <a:buSzTx/>
              <a:buFontTx/>
              <a:buBlip>
                <a:blip r:embed="rId2"/>
              </a:buBlip>
              <a:tabLst/>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tabLst/>
              <a:defRPr/>
            </a:pPr>
            <a:r>
              <a:rPr lang="hu-HU" dirty="0"/>
              <a:t> </a:t>
            </a:r>
            <a:r>
              <a:rPr lang="en-US" dirty="0"/>
              <a:t>Click to edit Master text styles</a:t>
            </a:r>
          </a:p>
        </p:txBody>
      </p:sp>
      <p:sp>
        <p:nvSpPr>
          <p:cNvPr id="7"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bg1"/>
                </a:solidFill>
              </a:defRPr>
            </a:lvl1pPr>
          </a:lstStyle>
          <a:p>
            <a:fld id="{5F79C826-45B2-489D-B9AC-6E7339118093}" type="slidenum">
              <a:rPr lang="en-US" smtClean="0"/>
              <a:t>‹#›</a:t>
            </a:fld>
            <a:endParaRPr lang="en-US"/>
          </a:p>
        </p:txBody>
      </p:sp>
      <p:sp>
        <p:nvSpPr>
          <p:cNvPr id="8"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dirty="0"/>
              <a:t>CLICK ICON TO ADD SMALL LOGO (Logo size: 200X40px and preferably be transparent background PNG)</a:t>
            </a:r>
          </a:p>
        </p:txBody>
      </p:sp>
    </p:spTree>
    <p:extLst>
      <p:ext uri="{BB962C8B-B14F-4D97-AF65-F5344CB8AC3E}">
        <p14:creationId xmlns:p14="http://schemas.microsoft.com/office/powerpoint/2010/main" val="22350276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hart + Left Line (Title + Content)">
    <p:spTree>
      <p:nvGrpSpPr>
        <p:cNvPr id="1" name=""/>
        <p:cNvGrpSpPr/>
        <p:nvPr/>
      </p:nvGrpSpPr>
      <p:grpSpPr>
        <a:xfrm>
          <a:off x="0" y="0"/>
          <a:ext cx="0" cy="0"/>
          <a:chOff x="0" y="0"/>
          <a:chExt cx="0" cy="0"/>
        </a:xfrm>
      </p:grpSpPr>
      <p:sp>
        <p:nvSpPr>
          <p:cNvPr id="6" name="Rectangle 5"/>
          <p:cNvSpPr/>
          <p:nvPr/>
        </p:nvSpPr>
        <p:spPr>
          <a:xfrm>
            <a:off x="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8"/>
          <p:cNvSpPr>
            <a:spLocks noGrp="1"/>
          </p:cNvSpPr>
          <p:nvPr>
            <p:ph type="title"/>
          </p:nvPr>
        </p:nvSpPr>
        <p:spPr>
          <a:xfrm>
            <a:off x="641404" y="542282"/>
            <a:ext cx="3383280" cy="1920240"/>
          </a:xfrm>
        </p:spPr>
        <p:txBody>
          <a:bodyPr anchor="b">
            <a:noAutofit/>
          </a:bodyPr>
          <a:lstStyle>
            <a:lvl1pPr>
              <a:lnSpc>
                <a:spcPct val="85000"/>
              </a:lnSpc>
              <a:defRPr sz="4000">
                <a:solidFill>
                  <a:schemeClr val="accent4"/>
                </a:solidFill>
              </a:defRPr>
            </a:lvl1pPr>
          </a:lstStyle>
          <a:p>
            <a:r>
              <a:rPr lang="en-US"/>
              <a:t>Click to edit Master title style</a:t>
            </a:r>
            <a:endParaRPr lang="en-US" dirty="0"/>
          </a:p>
        </p:txBody>
      </p:sp>
      <p:sp>
        <p:nvSpPr>
          <p:cNvPr id="8" name="Content Placeholder 2"/>
          <p:cNvSpPr>
            <a:spLocks noGrp="1"/>
          </p:cNvSpPr>
          <p:nvPr>
            <p:ph idx="1"/>
          </p:nvPr>
        </p:nvSpPr>
        <p:spPr>
          <a:xfrm>
            <a:off x="5227982" y="1143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2"/>
          </p:nvPr>
        </p:nvSpPr>
        <p:spPr>
          <a:xfrm>
            <a:off x="655982" y="2511813"/>
            <a:ext cx="3398520" cy="3126987"/>
          </a:xfrm>
        </p:spPr>
        <p:txBody>
          <a:bodyPr>
            <a:normAutofit/>
          </a:bodyPr>
          <a:lstStyle>
            <a:lvl1pPr marL="0" marR="0" indent="0" algn="l" defTabSz="914400" rtl="0" eaLnBrk="1" fontAlgn="auto" latinLnBrk="0" hangingPunct="1">
              <a:lnSpc>
                <a:spcPct val="150000"/>
              </a:lnSpc>
              <a:spcBef>
                <a:spcPts val="1200"/>
              </a:spcBef>
              <a:spcAft>
                <a:spcPts val="0"/>
              </a:spcAft>
              <a:buClrTx/>
              <a:buSzTx/>
              <a:buFontTx/>
              <a:buNone/>
              <a:tabLst/>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10"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5F79C826-45B2-489D-B9AC-6E7339118093}" type="slidenum">
              <a:rPr lang="en-US" smtClean="0"/>
              <a:t>‹#›</a:t>
            </a:fld>
            <a:endParaRPr lang="en-US"/>
          </a:p>
        </p:txBody>
      </p:sp>
      <p:sp>
        <p:nvSpPr>
          <p:cNvPr id="11" name="Picture Placeholder 4"/>
          <p:cNvSpPr>
            <a:spLocks noGrp="1"/>
          </p:cNvSpPr>
          <p:nvPr>
            <p:ph type="pic" sz="quarter" idx="29" hasCustomPrompt="1"/>
          </p:nvPr>
        </p:nvSpPr>
        <p:spPr>
          <a:xfrm>
            <a:off x="653143" y="6147927"/>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bg1"/>
                </a:solidFill>
              </a:defRPr>
            </a:lvl1pPr>
          </a:lstStyle>
          <a:p>
            <a:r>
              <a:rPr lang="en-US" dirty="0"/>
              <a:t>CLICK ICON TO ADD SMALL LOGO (Logo size: 200X40px and preferably be transparent background PNG)</a:t>
            </a:r>
          </a:p>
        </p:txBody>
      </p:sp>
    </p:spTree>
    <p:extLst>
      <p:ext uri="{BB962C8B-B14F-4D97-AF65-F5344CB8AC3E}">
        <p14:creationId xmlns:p14="http://schemas.microsoft.com/office/powerpoint/2010/main" val="3530840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hart + Left Title + Content">
    <p:bg>
      <p:bgPr>
        <a:solidFill>
          <a:schemeClr val="bg2"/>
        </a:solid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401216" y="3173514"/>
            <a:ext cx="3485645" cy="1099906"/>
          </a:xfrm>
        </p:spPr>
        <p:txBody>
          <a:bodyPr anchor="b">
            <a:noAutofit/>
          </a:bodyPr>
          <a:lstStyle>
            <a:lvl1pPr>
              <a:lnSpc>
                <a:spcPct val="85000"/>
              </a:lnSpc>
              <a:defRPr sz="4000">
                <a:solidFill>
                  <a:schemeClr val="accent4"/>
                </a:solidFill>
              </a:defRPr>
            </a:lvl1pPr>
          </a:lstStyle>
          <a:p>
            <a:r>
              <a:rPr lang="en-US"/>
              <a:t>Click to edit Master title style</a:t>
            </a:r>
            <a:endParaRPr lang="en-US" dirty="0"/>
          </a:p>
        </p:txBody>
      </p:sp>
      <p:sp>
        <p:nvSpPr>
          <p:cNvPr id="3" name="Content Placeholder 2"/>
          <p:cNvSpPr>
            <a:spLocks noGrp="1"/>
          </p:cNvSpPr>
          <p:nvPr>
            <p:ph idx="1"/>
          </p:nvPr>
        </p:nvSpPr>
        <p:spPr>
          <a:xfrm>
            <a:off x="4214326" y="588935"/>
            <a:ext cx="7523583" cy="54573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01217" y="4273420"/>
            <a:ext cx="3500885" cy="1772818"/>
          </a:xfrm>
        </p:spPr>
        <p:txBody>
          <a:bodyPr>
            <a:normAutofit/>
          </a:bodyPr>
          <a:lstStyle>
            <a:lvl1pPr marL="0" marR="0" indent="0" algn="l" defTabSz="914400" rtl="0" eaLnBrk="1" fontAlgn="auto" latinLnBrk="0" hangingPunct="1">
              <a:lnSpc>
                <a:spcPct val="150000"/>
              </a:lnSpc>
              <a:spcBef>
                <a:spcPts val="1200"/>
              </a:spcBef>
              <a:spcAft>
                <a:spcPts val="0"/>
              </a:spcAft>
              <a:buClrTx/>
              <a:buSzTx/>
              <a:buFontTx/>
              <a:buNone/>
              <a:tabLst/>
              <a:defRPr sz="18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5F79C826-45B2-489D-B9AC-6E7339118093}" type="slidenum">
              <a:rPr lang="en-US" smtClean="0"/>
              <a:t>‹#›</a:t>
            </a:fld>
            <a:endParaRPr lang="en-US"/>
          </a:p>
        </p:txBody>
      </p:sp>
      <p:sp>
        <p:nvSpPr>
          <p:cNvPr id="6"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dirty="0"/>
              <a:t>CLICK ICON TO ADD SMALL LOGO (Logo size: 200X40px and preferably be transparent background PNG)</a:t>
            </a:r>
          </a:p>
        </p:txBody>
      </p:sp>
    </p:spTree>
    <p:extLst>
      <p:ext uri="{BB962C8B-B14F-4D97-AF65-F5344CB8AC3E}">
        <p14:creationId xmlns:p14="http://schemas.microsoft.com/office/powerpoint/2010/main" val="3237710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Only">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224" y="588935"/>
            <a:ext cx="11364685" cy="54573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5F79C826-45B2-489D-B9AC-6E7339118093}" type="slidenum">
              <a:rPr lang="en-US" smtClean="0"/>
              <a:t>‹#›</a:t>
            </a:fld>
            <a:endParaRPr lang="en-US"/>
          </a:p>
        </p:txBody>
      </p:sp>
      <p:sp>
        <p:nvSpPr>
          <p:cNvPr id="5"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dirty="0"/>
              <a:t>CLICK ICON TO ADD SMALL LOGO (Logo size: 200X40px and preferably be transparent background PNG)</a:t>
            </a:r>
          </a:p>
        </p:txBody>
      </p:sp>
    </p:spTree>
    <p:extLst>
      <p:ext uri="{BB962C8B-B14F-4D97-AF65-F5344CB8AC3E}">
        <p14:creationId xmlns:p14="http://schemas.microsoft.com/office/powerpoint/2010/main" val="13303689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Big image + Title + Subtitle">
    <p:spTree>
      <p:nvGrpSpPr>
        <p:cNvPr id="1" name=""/>
        <p:cNvGrpSpPr/>
        <p:nvPr/>
      </p:nvGrpSpPr>
      <p:grpSpPr>
        <a:xfrm>
          <a:off x="0" y="0"/>
          <a:ext cx="0" cy="0"/>
          <a:chOff x="0" y="0"/>
          <a:chExt cx="0" cy="0"/>
        </a:xfrm>
      </p:grpSpPr>
      <p:sp>
        <p:nvSpPr>
          <p:cNvPr id="2" name="Title 1"/>
          <p:cNvSpPr>
            <a:spLocks noGrp="1"/>
          </p:cNvSpPr>
          <p:nvPr>
            <p:ph type="title"/>
          </p:nvPr>
        </p:nvSpPr>
        <p:spPr>
          <a:xfrm>
            <a:off x="233265" y="5543226"/>
            <a:ext cx="11196734" cy="613283"/>
          </a:xfrm>
        </p:spPr>
        <p:txBody>
          <a:bodyPr anchor="b">
            <a:normAutofit/>
          </a:bodyPr>
          <a:lstStyle>
            <a:lvl1pPr>
              <a:defRPr sz="3200" b="0">
                <a:solidFill>
                  <a:schemeClr val="accent4"/>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tx1"/>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7" name="Text Placeholder 6"/>
          <p:cNvSpPr>
            <a:spLocks noGrp="1"/>
          </p:cNvSpPr>
          <p:nvPr>
            <p:ph type="body" sz="quarter" idx="13"/>
          </p:nvPr>
        </p:nvSpPr>
        <p:spPr>
          <a:xfrm>
            <a:off x="233265" y="6156509"/>
            <a:ext cx="11196670" cy="538163"/>
          </a:xfrm>
        </p:spPr>
        <p:txBody>
          <a:bodyPr>
            <a:normAutofit/>
          </a:bodyPr>
          <a:lstStyle>
            <a:lvl1pPr marL="0" indent="0">
              <a:buNone/>
              <a:defRPr sz="1800"/>
            </a:lvl1pPr>
            <a:lvl4pPr marL="0" indent="0">
              <a:buNone/>
              <a:defRPr/>
            </a:lvl4pPr>
          </a:lstStyle>
          <a:p>
            <a:pPr lvl="0"/>
            <a:r>
              <a:rPr lang="en-US"/>
              <a:t>Click to edit Master text styles</a:t>
            </a:r>
          </a:p>
        </p:txBody>
      </p:sp>
      <p:sp>
        <p:nvSpPr>
          <p:cNvPr id="8"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5F79C826-45B2-489D-B9AC-6E7339118093}" type="slidenum">
              <a:rPr lang="en-US" smtClean="0"/>
              <a:t>‹#›</a:t>
            </a:fld>
            <a:endParaRPr lang="en-US"/>
          </a:p>
        </p:txBody>
      </p:sp>
      <p:sp>
        <p:nvSpPr>
          <p:cNvPr id="9" name="Picture Placeholder 4"/>
          <p:cNvSpPr>
            <a:spLocks noGrp="1"/>
          </p:cNvSpPr>
          <p:nvPr>
            <p:ph type="pic" sz="quarter" idx="28" hasCustomPrompt="1"/>
          </p:nvPr>
        </p:nvSpPr>
        <p:spPr>
          <a:xfrm>
            <a:off x="233265" y="259930"/>
            <a:ext cx="463418" cy="46902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dirty="0"/>
              <a:t>C</a:t>
            </a:r>
            <a:r>
              <a:rPr lang="hu-HU" dirty="0"/>
              <a:t>LICK</a:t>
            </a:r>
            <a:r>
              <a:rPr lang="en-US" dirty="0"/>
              <a:t> </a:t>
            </a:r>
            <a:r>
              <a:rPr lang="hu-HU" dirty="0"/>
              <a:t>ICON TO ADD ICON (50X50px)</a:t>
            </a:r>
          </a:p>
        </p:txBody>
      </p:sp>
    </p:spTree>
    <p:extLst>
      <p:ext uri="{BB962C8B-B14F-4D97-AF65-F5344CB8AC3E}">
        <p14:creationId xmlns:p14="http://schemas.microsoft.com/office/powerpoint/2010/main" val="1810588794"/>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Logo + Title + Subtitle">
    <p:bg>
      <p:bgPr>
        <a:pattFill prst="pct40">
          <a:fgClr>
            <a:schemeClr val="accent6"/>
          </a:fgClr>
          <a:bgClr>
            <a:schemeClr val="accent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1216" y="3116425"/>
            <a:ext cx="11140751" cy="830264"/>
          </a:xfrm>
        </p:spPr>
        <p:txBody>
          <a:bodyPr anchor="b">
            <a:noAutofit/>
          </a:bodyPr>
          <a:lstStyle>
            <a:lvl1pPr algn="ctr">
              <a:lnSpc>
                <a:spcPct val="80000"/>
              </a:lnSpc>
              <a:defRPr sz="5400" spc="-120" baseline="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401215" y="3962012"/>
            <a:ext cx="11140751" cy="1060360"/>
          </a:xfrm>
        </p:spPr>
        <p:txBody>
          <a:bodyPr>
            <a:normAutofit/>
          </a:bodyPr>
          <a:lstStyle>
            <a:lvl1pPr marL="0" indent="0" algn="ctr">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bg1"/>
                </a:solidFill>
              </a:defRPr>
            </a:lvl1pPr>
          </a:lstStyle>
          <a:p>
            <a:fld id="{5F79C826-45B2-489D-B9AC-6E7339118093}" type="slidenum">
              <a:rPr lang="en-US" smtClean="0"/>
              <a:t>‹#›</a:t>
            </a:fld>
            <a:endParaRPr lang="en-US"/>
          </a:p>
        </p:txBody>
      </p:sp>
      <p:sp>
        <p:nvSpPr>
          <p:cNvPr id="7" name="Picture Placeholder 4"/>
          <p:cNvSpPr>
            <a:spLocks noGrp="1"/>
          </p:cNvSpPr>
          <p:nvPr>
            <p:ph type="pic" sz="quarter" idx="27" hasCustomPrompt="1"/>
          </p:nvPr>
        </p:nvSpPr>
        <p:spPr>
          <a:xfrm>
            <a:off x="4009831" y="759781"/>
            <a:ext cx="4057650" cy="2129713"/>
          </a:xfrm>
          <a:prstGeom prst="flowChartProcess">
            <a:avLst/>
          </a:prstGeom>
          <a:noFill/>
          <a:ln w="101600" cmpd="dbl">
            <a:noFill/>
            <a:prstDash val="solid"/>
          </a:ln>
        </p:spPr>
        <p:txBody>
          <a:bodyPr>
            <a:normAutofit/>
          </a:bodyPr>
          <a:lstStyle>
            <a:lvl1pPr marL="0" indent="0" algn="ctr">
              <a:lnSpc>
                <a:spcPct val="100000"/>
              </a:lnSpc>
              <a:spcBef>
                <a:spcPts val="0"/>
              </a:spcBef>
              <a:buNone/>
              <a:defRPr sz="1600" i="0" baseline="0">
                <a:solidFill>
                  <a:schemeClr val="bg1"/>
                </a:solidFill>
              </a:defRPr>
            </a:lvl1pPr>
          </a:lstStyle>
          <a:p>
            <a:r>
              <a:rPr lang="en-US" dirty="0"/>
              <a:t>C</a:t>
            </a:r>
            <a:r>
              <a:rPr lang="hu-HU" dirty="0"/>
              <a:t>LICK</a:t>
            </a:r>
            <a:r>
              <a:rPr lang="en-US" dirty="0"/>
              <a:t> </a:t>
            </a:r>
            <a:r>
              <a:rPr lang="hu-HU" dirty="0"/>
              <a:t>ICON TO ADD LOGO</a:t>
            </a:r>
            <a:r>
              <a:rPr lang="en-US" dirty="0"/>
              <a:t> </a:t>
            </a:r>
            <a:r>
              <a:rPr lang="hu-HU" dirty="0"/>
              <a:t>(</a:t>
            </a:r>
            <a:r>
              <a:rPr lang="hu-HU" dirty="0" err="1"/>
              <a:t>Logo</a:t>
            </a:r>
            <a:r>
              <a:rPr lang="hu-HU" dirty="0"/>
              <a:t> </a:t>
            </a:r>
            <a:r>
              <a:rPr lang="hu-HU" dirty="0" err="1"/>
              <a:t>size</a:t>
            </a:r>
            <a:r>
              <a:rPr lang="hu-HU" dirty="0"/>
              <a:t>: 1000X500px and </a:t>
            </a:r>
            <a:r>
              <a:rPr lang="en-US" dirty="0"/>
              <a:t>preferably be transparent background PNG</a:t>
            </a:r>
            <a:r>
              <a:rPr lang="hu-HU" dirty="0"/>
              <a:t>)</a:t>
            </a:r>
          </a:p>
        </p:txBody>
      </p:sp>
    </p:spTree>
    <p:extLst>
      <p:ext uri="{BB962C8B-B14F-4D97-AF65-F5344CB8AC3E}">
        <p14:creationId xmlns:p14="http://schemas.microsoft.com/office/powerpoint/2010/main" val="2433801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Logo + Subtitle // Blue">
    <p:bg>
      <p:bgPr>
        <a:pattFill prst="pct40">
          <a:fgClr>
            <a:schemeClr val="accent6"/>
          </a:fgClr>
          <a:bgClr>
            <a:schemeClr val="tx2"/>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9380" y="4065812"/>
            <a:ext cx="11363520" cy="489857"/>
          </a:xfrm>
        </p:spPr>
        <p:txBody>
          <a:bodyPr>
            <a:normAutofit/>
          </a:bodyPr>
          <a:lstStyle>
            <a:lvl1pPr marL="0" indent="0" algn="ctr">
              <a:buNone/>
              <a:defRPr sz="2400">
                <a:solidFill>
                  <a:schemeClr val="bg2"/>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Picture Placeholder 4"/>
          <p:cNvSpPr>
            <a:spLocks noGrp="1"/>
          </p:cNvSpPr>
          <p:nvPr>
            <p:ph type="pic" sz="quarter" idx="27" hasCustomPrompt="1"/>
          </p:nvPr>
        </p:nvSpPr>
        <p:spPr>
          <a:xfrm>
            <a:off x="4065815" y="1787979"/>
            <a:ext cx="4057650" cy="2129713"/>
          </a:xfrm>
          <a:prstGeom prst="flowChartProcess">
            <a:avLst/>
          </a:prstGeom>
          <a:noFill/>
          <a:ln w="101600" cmpd="dbl">
            <a:noFill/>
            <a:prstDash val="solid"/>
          </a:ln>
        </p:spPr>
        <p:txBody>
          <a:bodyPr>
            <a:normAutofit/>
          </a:bodyPr>
          <a:lstStyle>
            <a:lvl1pPr marL="0" indent="0" algn="ctr">
              <a:lnSpc>
                <a:spcPct val="100000"/>
              </a:lnSpc>
              <a:spcBef>
                <a:spcPts val="0"/>
              </a:spcBef>
              <a:buNone/>
              <a:defRPr sz="1600" i="0" baseline="0">
                <a:solidFill>
                  <a:schemeClr val="bg2"/>
                </a:solidFill>
              </a:defRPr>
            </a:lvl1pPr>
          </a:lstStyle>
          <a:p>
            <a:r>
              <a:rPr lang="en-US" dirty="0"/>
              <a:t>C</a:t>
            </a:r>
            <a:r>
              <a:rPr lang="hu-HU" dirty="0"/>
              <a:t>LICK</a:t>
            </a:r>
            <a:r>
              <a:rPr lang="en-US" dirty="0"/>
              <a:t> </a:t>
            </a:r>
            <a:r>
              <a:rPr lang="hu-HU" dirty="0"/>
              <a:t>ICON TO ADD LOGO</a:t>
            </a:r>
            <a:r>
              <a:rPr lang="en-US" dirty="0"/>
              <a:t> </a:t>
            </a:r>
            <a:r>
              <a:rPr lang="hu-HU" dirty="0"/>
              <a:t>(</a:t>
            </a:r>
            <a:r>
              <a:rPr lang="hu-HU" dirty="0" err="1"/>
              <a:t>Logo</a:t>
            </a:r>
            <a:r>
              <a:rPr lang="hu-HU" dirty="0"/>
              <a:t> </a:t>
            </a:r>
            <a:r>
              <a:rPr lang="hu-HU" dirty="0" err="1"/>
              <a:t>size</a:t>
            </a:r>
            <a:r>
              <a:rPr lang="hu-HU" dirty="0"/>
              <a:t>: 1000X500px and </a:t>
            </a:r>
            <a:r>
              <a:rPr lang="en-US" dirty="0"/>
              <a:t>preferably be transparent background PNG</a:t>
            </a:r>
            <a:r>
              <a:rPr lang="hu-HU" dirty="0"/>
              <a:t>)</a:t>
            </a:r>
          </a:p>
        </p:txBody>
      </p:sp>
      <p:sp>
        <p:nvSpPr>
          <p:cNvPr id="5"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bg1"/>
                </a:solidFill>
              </a:defRPr>
            </a:lvl1pPr>
          </a:lstStyle>
          <a:p>
            <a:fld id="{5F79C826-45B2-489D-B9AC-6E7339118093}" type="slidenum">
              <a:rPr lang="en-US" smtClean="0"/>
              <a:t>‹#›</a:t>
            </a:fld>
            <a:endParaRPr lang="en-US"/>
          </a:p>
        </p:txBody>
      </p:sp>
    </p:spTree>
    <p:extLst>
      <p:ext uri="{BB962C8B-B14F-4D97-AF65-F5344CB8AC3E}">
        <p14:creationId xmlns:p14="http://schemas.microsoft.com/office/powerpoint/2010/main" val="18250220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5F79C826-45B2-489D-B9AC-6E7339118093}" type="slidenum">
              <a:rPr lang="en-US" smtClean="0"/>
              <a:t>‹#›</a:t>
            </a:fld>
            <a:endParaRPr lang="en-US"/>
          </a:p>
        </p:txBody>
      </p:sp>
      <p:sp>
        <p:nvSpPr>
          <p:cNvPr id="5"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dirty="0"/>
              <a:t>CLICK ICON TO ADD SMALL LOGO (Logo size: 200X40px and preferably be transparent background PNG)</a:t>
            </a:r>
          </a:p>
        </p:txBody>
      </p:sp>
    </p:spTree>
    <p:extLst>
      <p:ext uri="{BB962C8B-B14F-4D97-AF65-F5344CB8AC3E}">
        <p14:creationId xmlns:p14="http://schemas.microsoft.com/office/powerpoint/2010/main" val="30946443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Vertical Title +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01217" y="714376"/>
            <a:ext cx="8104608" cy="4781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5F79C826-45B2-489D-B9AC-6E7339118093}" type="slidenum">
              <a:rPr lang="en-US" smtClean="0"/>
              <a:t>‹#›</a:t>
            </a:fld>
            <a:endParaRPr lang="en-US"/>
          </a:p>
        </p:txBody>
      </p:sp>
      <p:sp>
        <p:nvSpPr>
          <p:cNvPr id="6"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dirty="0"/>
              <a:t>CLICK ICON TO ADD SMALL LOGO (Logo size: 200X40px and preferably be transparent background PNG)</a:t>
            </a:r>
          </a:p>
        </p:txBody>
      </p:sp>
    </p:spTree>
    <p:extLst>
      <p:ext uri="{BB962C8B-B14F-4D97-AF65-F5344CB8AC3E}">
        <p14:creationId xmlns:p14="http://schemas.microsoft.com/office/powerpoint/2010/main" val="41016319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298A9E-57AF-4657-ABB0-B7FCD8FEE5A3}"/>
              </a:ext>
            </a:extLst>
          </p:cNvPr>
          <p:cNvSpPr/>
          <p:nvPr/>
        </p:nvSpPr>
        <p:spPr>
          <a:xfrm>
            <a:off x="0" y="6400801"/>
            <a:ext cx="12192000" cy="457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CAE028F2-04F0-4AE7-8E73-006AF7EF5CEA}"/>
              </a:ext>
            </a:extLst>
          </p:cNvPr>
          <p:cNvSpPr/>
          <p:nvPr/>
        </p:nvSpPr>
        <p:spPr>
          <a:xfrm>
            <a:off x="0" y="0"/>
            <a:ext cx="12192000" cy="1676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Isosceles Triangle 8">
            <a:extLst>
              <a:ext uri="{FF2B5EF4-FFF2-40B4-BE49-F238E27FC236}">
                <a16:creationId xmlns:a16="http://schemas.microsoft.com/office/drawing/2014/main" id="{070B281F-DDF6-47A6-A20E-AD3468ECB455}"/>
              </a:ext>
            </a:extLst>
          </p:cNvPr>
          <p:cNvSpPr/>
          <p:nvPr/>
        </p:nvSpPr>
        <p:spPr>
          <a:xfrm rot="10800000">
            <a:off x="1117600" y="6391832"/>
            <a:ext cx="609600" cy="2286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70560" y="534472"/>
            <a:ext cx="10911840" cy="684729"/>
          </a:xfrm>
        </p:spPr>
        <p:txBody>
          <a:bodyPr/>
          <a:lstStyle>
            <a:lvl1pPr>
              <a:defRPr>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5035104" y="6400801"/>
            <a:ext cx="3048000" cy="365125"/>
          </a:xfrm>
        </p:spPr>
        <p:txBody>
          <a:bodyPr/>
          <a:lstStyle>
            <a:lvl1pPr>
              <a:defRPr>
                <a:solidFill>
                  <a:schemeClr val="tx1"/>
                </a:solidFill>
              </a:defRPr>
            </a:lvl1pPr>
          </a:lstStyle>
          <a:p>
            <a:fld id="{067FFEDE-C51D-4869-825D-179A03DF173E}" type="datetimeFigureOut">
              <a:rPr lang="en-US" smtClean="0"/>
              <a:t>10/13/2020</a:t>
            </a:fld>
            <a:endParaRPr lang="en-US"/>
          </a:p>
        </p:txBody>
      </p:sp>
      <p:sp>
        <p:nvSpPr>
          <p:cNvPr id="5" name="Footer Placeholder 4"/>
          <p:cNvSpPr>
            <a:spLocks noGrp="1"/>
          </p:cNvSpPr>
          <p:nvPr>
            <p:ph type="ftr" sz="quarter" idx="11"/>
          </p:nvPr>
        </p:nvSpPr>
        <p:spPr>
          <a:xfrm>
            <a:off x="8083104" y="6400801"/>
            <a:ext cx="3048000" cy="365125"/>
          </a:xfrm>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a:xfrm>
            <a:off x="11131104" y="6400801"/>
            <a:ext cx="609600" cy="365125"/>
          </a:xfrm>
        </p:spPr>
        <p:txBody>
          <a:bodyPr/>
          <a:lstStyle>
            <a:lvl1pPr>
              <a:defRPr>
                <a:solidFill>
                  <a:schemeClr val="tx1"/>
                </a:solidFill>
              </a:defRPr>
            </a:lvl1pPr>
          </a:lstStyle>
          <a:p>
            <a:fld id="{5F79C826-45B2-489D-B9AC-6E7339118093}" type="slidenum">
              <a:rPr lang="en-US" smtClean="0"/>
              <a:t>‹#›</a:t>
            </a:fld>
            <a:endParaRPr lang="en-US"/>
          </a:p>
        </p:txBody>
      </p:sp>
      <p:sp>
        <p:nvSpPr>
          <p:cNvPr id="11" name="Text Placeholder 16">
            <a:extLst>
              <a:ext uri="{FF2B5EF4-FFF2-40B4-BE49-F238E27FC236}">
                <a16:creationId xmlns:a16="http://schemas.microsoft.com/office/drawing/2014/main" id="{64FB5F53-FF75-45AA-B00D-E26647458E32}"/>
              </a:ext>
            </a:extLst>
          </p:cNvPr>
          <p:cNvSpPr>
            <a:spLocks noGrp="1"/>
          </p:cNvSpPr>
          <p:nvPr>
            <p:ph type="body" sz="quarter" idx="14" hasCustomPrompt="1"/>
          </p:nvPr>
        </p:nvSpPr>
        <p:spPr>
          <a:xfrm>
            <a:off x="670984" y="1905001"/>
            <a:ext cx="6339416" cy="1077913"/>
          </a:xfrm>
        </p:spPr>
        <p:txBody>
          <a:bodyPr>
            <a:normAutofit/>
          </a:bodyPr>
          <a:lstStyle>
            <a:lvl1pPr marL="0" indent="0">
              <a:buNone/>
              <a:defRPr sz="2000"/>
            </a:lvl1pPr>
            <a:lvl2pPr marL="347472" indent="0">
              <a:buNone/>
              <a:defRPr/>
            </a:lvl2pPr>
            <a:lvl3pPr marL="603504" indent="0">
              <a:buNone/>
              <a:defRPr/>
            </a:lvl3pPr>
            <a:lvl4pPr marL="841248" indent="0">
              <a:buNone/>
              <a:defRPr/>
            </a:lvl4pPr>
            <a:lvl5pPr marL="1097280" indent="0">
              <a:buNone/>
              <a:defRPr/>
            </a:lvl5pPr>
          </a:lstStyle>
          <a:p>
            <a:pPr lvl="0"/>
            <a:r>
              <a:rPr lang="en-US" dirty="0"/>
              <a:t>Provide a list of relevant terms and their definitions</a:t>
            </a:r>
          </a:p>
        </p:txBody>
      </p:sp>
      <p:sp>
        <p:nvSpPr>
          <p:cNvPr id="12" name="Text Placeholder 19">
            <a:extLst>
              <a:ext uri="{FF2B5EF4-FFF2-40B4-BE49-F238E27FC236}">
                <a16:creationId xmlns:a16="http://schemas.microsoft.com/office/drawing/2014/main" id="{1009BE2F-3305-4974-9545-AD98A2B6C8B9}"/>
              </a:ext>
            </a:extLst>
          </p:cNvPr>
          <p:cNvSpPr>
            <a:spLocks noGrp="1"/>
          </p:cNvSpPr>
          <p:nvPr>
            <p:ph type="body" sz="quarter" idx="15" hasCustomPrompt="1"/>
          </p:nvPr>
        </p:nvSpPr>
        <p:spPr>
          <a:xfrm>
            <a:off x="670984" y="3200400"/>
            <a:ext cx="6339416" cy="1524000"/>
          </a:xfrm>
        </p:spPr>
        <p:txBody>
          <a:bodyPr>
            <a:normAutofit/>
          </a:bodyPr>
          <a:lstStyle>
            <a:lvl1pPr marL="285750" indent="-285750">
              <a:buClr>
                <a:schemeClr val="accent3"/>
              </a:buClr>
              <a:buFont typeface="Arial" panose="020B0604020202020204" pitchFamily="34" charset="0"/>
              <a:buChar char="•"/>
              <a:defRPr sz="1600"/>
            </a:lvl1pPr>
          </a:lstStyle>
          <a:p>
            <a:pPr marL="285750" indent="-285750">
              <a:buClr>
                <a:schemeClr val="accent3"/>
              </a:buClr>
              <a:buFont typeface="Arial" panose="020B0604020202020204" pitchFamily="34" charset="0"/>
              <a:buChar char="•"/>
            </a:pPr>
            <a:r>
              <a:rPr lang="en-US" sz="1600" dirty="0"/>
              <a:t>lorem ipsum dolor sit </a:t>
            </a:r>
            <a:r>
              <a:rPr lang="en-US" sz="1600" dirty="0" err="1"/>
              <a:t>amet</a:t>
            </a:r>
            <a:endParaRPr lang="en-US" sz="1600" dirty="0"/>
          </a:p>
          <a:p>
            <a:pPr marL="285750" indent="-285750">
              <a:buClr>
                <a:schemeClr val="accent3"/>
              </a:buClr>
              <a:buFont typeface="Arial" panose="020B0604020202020204" pitchFamily="34" charset="0"/>
              <a:buChar char="•"/>
            </a:pPr>
            <a:r>
              <a:rPr lang="en-US" sz="1600" dirty="0" err="1"/>
              <a:t>consectetur</a:t>
            </a:r>
            <a:r>
              <a:rPr lang="en-US" sz="1600" dirty="0"/>
              <a:t> </a:t>
            </a:r>
            <a:r>
              <a:rPr lang="en-US" sz="1600" dirty="0" err="1"/>
              <a:t>adipiscing</a:t>
            </a:r>
            <a:r>
              <a:rPr lang="en-US" sz="1600" dirty="0"/>
              <a:t> </a:t>
            </a:r>
            <a:r>
              <a:rPr lang="en-US" sz="1600" dirty="0" err="1"/>
              <a:t>elit</a:t>
            </a:r>
            <a:endParaRPr lang="en-US" sz="1600" dirty="0"/>
          </a:p>
          <a:p>
            <a:pPr marL="285750" indent="-285750">
              <a:buClr>
                <a:schemeClr val="accent3"/>
              </a:buClr>
              <a:buFont typeface="Arial" panose="020B0604020202020204" pitchFamily="34" charset="0"/>
              <a:buChar char="•"/>
            </a:pPr>
            <a:r>
              <a:rPr lang="en-US" sz="1600" dirty="0" err="1"/>
              <a:t>sed</a:t>
            </a:r>
            <a:r>
              <a:rPr lang="en-US" sz="1600" dirty="0"/>
              <a:t> do </a:t>
            </a:r>
            <a:r>
              <a:rPr lang="en-US" sz="1600" dirty="0" err="1"/>
              <a:t>eiusmod</a:t>
            </a:r>
            <a:r>
              <a:rPr lang="en-US" sz="1600" dirty="0"/>
              <a:t> </a:t>
            </a:r>
            <a:r>
              <a:rPr lang="en-US" sz="1600" dirty="0" err="1"/>
              <a:t>tempor</a:t>
            </a:r>
            <a:r>
              <a:rPr lang="en-US" sz="1600" dirty="0"/>
              <a:t> </a:t>
            </a:r>
          </a:p>
          <a:p>
            <a:pPr marL="285750" indent="-285750">
              <a:buClr>
                <a:schemeClr val="accent3"/>
              </a:buClr>
              <a:buFont typeface="Arial" panose="020B0604020202020204" pitchFamily="34" charset="0"/>
              <a:buChar char="•"/>
            </a:pPr>
            <a:r>
              <a:rPr lang="en-US" sz="1600" dirty="0" err="1"/>
              <a:t>incididunt</a:t>
            </a:r>
            <a:r>
              <a:rPr lang="en-US" sz="1600" dirty="0"/>
              <a:t> </a:t>
            </a:r>
            <a:r>
              <a:rPr lang="en-US" sz="1600" dirty="0" err="1"/>
              <a:t>ut</a:t>
            </a:r>
            <a:r>
              <a:rPr lang="en-US" sz="1600" dirty="0"/>
              <a:t> </a:t>
            </a:r>
            <a:r>
              <a:rPr lang="en-US" sz="1600" dirty="0" err="1"/>
              <a:t>labore</a:t>
            </a:r>
            <a:r>
              <a:rPr lang="en-US" sz="1600" dirty="0"/>
              <a:t> et dolore magna </a:t>
            </a:r>
            <a:r>
              <a:rPr lang="en-US" sz="1600" dirty="0" err="1"/>
              <a:t>aliqua</a:t>
            </a:r>
            <a:endParaRPr lang="en-US" sz="1600" dirty="0"/>
          </a:p>
        </p:txBody>
      </p:sp>
      <p:sp>
        <p:nvSpPr>
          <p:cNvPr id="13" name="Text Placeholder 21">
            <a:extLst>
              <a:ext uri="{FF2B5EF4-FFF2-40B4-BE49-F238E27FC236}">
                <a16:creationId xmlns:a16="http://schemas.microsoft.com/office/drawing/2014/main" id="{750E4B0F-2627-4011-8C06-77E6E0EE3386}"/>
              </a:ext>
            </a:extLst>
          </p:cNvPr>
          <p:cNvSpPr>
            <a:spLocks noGrp="1"/>
          </p:cNvSpPr>
          <p:nvPr>
            <p:ph type="body" sz="quarter" idx="16" hasCustomPrompt="1"/>
          </p:nvPr>
        </p:nvSpPr>
        <p:spPr>
          <a:xfrm>
            <a:off x="670984" y="5029201"/>
            <a:ext cx="11069720" cy="990600"/>
          </a:xfrm>
          <a:solidFill>
            <a:schemeClr val="bg1">
              <a:lumMod val="95000"/>
            </a:schemeClr>
          </a:solidFill>
        </p:spPr>
        <p:txBody>
          <a:bodyPr tIns="182880" rIns="182880" bIns="182880">
            <a:normAutofit/>
          </a:bodyPr>
          <a:lstStyle>
            <a:lvl1pPr marL="0" indent="0">
              <a:buNone/>
              <a:defRPr sz="1800"/>
            </a:lvl1pPr>
          </a:lstStyle>
          <a:p>
            <a:pPr marL="0" indent="0">
              <a:buNone/>
            </a:pPr>
            <a:r>
              <a:rPr lang="en-US" sz="1800" dirty="0" err="1"/>
              <a:t>Sed</a:t>
            </a:r>
            <a:r>
              <a:rPr lang="en-US" sz="1800" dirty="0"/>
              <a:t> </a:t>
            </a:r>
            <a:r>
              <a:rPr lang="en-US" sz="1800" dirty="0" err="1"/>
              <a:t>ut</a:t>
            </a:r>
            <a:r>
              <a:rPr lang="en-US" sz="1800" dirty="0"/>
              <a:t> </a:t>
            </a:r>
            <a:r>
              <a:rPr lang="en-US" sz="1800" dirty="0" err="1"/>
              <a:t>perspiciatis</a:t>
            </a:r>
            <a:r>
              <a:rPr lang="en-US" sz="1800" dirty="0"/>
              <a:t> </a:t>
            </a:r>
            <a:r>
              <a:rPr lang="en-US" sz="1800" dirty="0" err="1"/>
              <a:t>unde</a:t>
            </a:r>
            <a:r>
              <a:rPr lang="en-US" sz="1800" dirty="0"/>
              <a:t> </a:t>
            </a:r>
            <a:r>
              <a:rPr lang="en-US" sz="1800" dirty="0" err="1"/>
              <a:t>omnis</a:t>
            </a:r>
            <a:r>
              <a:rPr lang="en-US" sz="1800" dirty="0"/>
              <a:t> </a:t>
            </a:r>
            <a:r>
              <a:rPr lang="en-US" sz="1800" dirty="0" err="1"/>
              <a:t>iste</a:t>
            </a:r>
            <a:r>
              <a:rPr lang="en-US" sz="1800" dirty="0"/>
              <a:t> </a:t>
            </a:r>
            <a:r>
              <a:rPr lang="en-US" sz="1800" dirty="0" err="1"/>
              <a:t>natus</a:t>
            </a:r>
            <a:r>
              <a:rPr lang="en-US" sz="1800" dirty="0"/>
              <a:t> error sit </a:t>
            </a:r>
            <a:r>
              <a:rPr lang="en-US" sz="1800" dirty="0" err="1"/>
              <a:t>voluptatem</a:t>
            </a:r>
            <a:r>
              <a:rPr lang="en-US" sz="1800" dirty="0"/>
              <a:t> </a:t>
            </a:r>
            <a:r>
              <a:rPr lang="en-US" sz="1800" dirty="0" err="1"/>
              <a:t>accusantium</a:t>
            </a:r>
            <a:r>
              <a:rPr lang="en-US" sz="1800" dirty="0"/>
              <a:t> </a:t>
            </a:r>
            <a:r>
              <a:rPr lang="en-US" sz="1800" dirty="0" err="1"/>
              <a:t>doloremque</a:t>
            </a:r>
            <a:r>
              <a:rPr lang="en-US" sz="1800" dirty="0"/>
              <a:t> </a:t>
            </a:r>
            <a:r>
              <a:rPr lang="en-US" sz="1800" dirty="0" err="1"/>
              <a:t>laudantium</a:t>
            </a:r>
            <a:endParaRPr lang="en-US" sz="1800" dirty="0"/>
          </a:p>
        </p:txBody>
      </p:sp>
    </p:spTree>
    <p:extLst>
      <p:ext uri="{BB962C8B-B14F-4D97-AF65-F5344CB8AC3E}">
        <p14:creationId xmlns:p14="http://schemas.microsoft.com/office/powerpoint/2010/main" val="12662692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8298A9E-57AF-4657-ABB0-B7FCD8FEE5A3}"/>
              </a:ext>
            </a:extLst>
          </p:cNvPr>
          <p:cNvSpPr/>
          <p:nvPr/>
        </p:nvSpPr>
        <p:spPr>
          <a:xfrm>
            <a:off x="0" y="6400801"/>
            <a:ext cx="12192000" cy="4571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Rectangle 7">
            <a:extLst>
              <a:ext uri="{FF2B5EF4-FFF2-40B4-BE49-F238E27FC236}">
                <a16:creationId xmlns:a16="http://schemas.microsoft.com/office/drawing/2014/main" id="{CAE028F2-04F0-4AE7-8E73-006AF7EF5CEA}"/>
              </a:ext>
            </a:extLst>
          </p:cNvPr>
          <p:cNvSpPr/>
          <p:nvPr/>
        </p:nvSpPr>
        <p:spPr>
          <a:xfrm>
            <a:off x="0" y="0"/>
            <a:ext cx="12192000" cy="167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9" name="Isosceles Triangle 8">
            <a:extLst>
              <a:ext uri="{FF2B5EF4-FFF2-40B4-BE49-F238E27FC236}">
                <a16:creationId xmlns:a16="http://schemas.microsoft.com/office/drawing/2014/main" id="{070B281F-DDF6-47A6-A20E-AD3468ECB455}"/>
              </a:ext>
            </a:extLst>
          </p:cNvPr>
          <p:cNvSpPr/>
          <p:nvPr/>
        </p:nvSpPr>
        <p:spPr>
          <a:xfrm rot="10800000">
            <a:off x="1117600" y="6391832"/>
            <a:ext cx="609600" cy="2286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70560" y="534472"/>
            <a:ext cx="10911840" cy="684729"/>
          </a:xfrm>
        </p:spPr>
        <p:txBody>
          <a:bodyPr/>
          <a:lstStyle>
            <a:lvl1pPr>
              <a:defRPr>
                <a:solidFill>
                  <a:schemeClr val="tx2"/>
                </a:solidFill>
              </a:defRPr>
            </a:lvl1pPr>
          </a:lstStyle>
          <a:p>
            <a:r>
              <a:rPr lang="en-US"/>
              <a:t>Click to edit Master title style</a:t>
            </a:r>
            <a:endParaRPr lang="en-US" dirty="0"/>
          </a:p>
        </p:txBody>
      </p:sp>
      <p:sp>
        <p:nvSpPr>
          <p:cNvPr id="4" name="Date Placeholder 3"/>
          <p:cNvSpPr>
            <a:spLocks noGrp="1"/>
          </p:cNvSpPr>
          <p:nvPr>
            <p:ph type="dt" sz="half" idx="10"/>
          </p:nvPr>
        </p:nvSpPr>
        <p:spPr>
          <a:xfrm>
            <a:off x="5035104" y="6400801"/>
            <a:ext cx="3048000" cy="365125"/>
          </a:xfrm>
        </p:spPr>
        <p:txBody>
          <a:bodyPr/>
          <a:lstStyle>
            <a:lvl1pPr>
              <a:defRPr>
                <a:solidFill>
                  <a:schemeClr val="tx1"/>
                </a:solidFill>
              </a:defRPr>
            </a:lvl1pPr>
          </a:lstStyle>
          <a:p>
            <a:fld id="{067FFEDE-C51D-4869-825D-179A03DF173E}" type="datetimeFigureOut">
              <a:rPr lang="en-US" smtClean="0"/>
              <a:t>10/13/2020</a:t>
            </a:fld>
            <a:endParaRPr lang="en-US"/>
          </a:p>
        </p:txBody>
      </p:sp>
      <p:sp>
        <p:nvSpPr>
          <p:cNvPr id="5" name="Footer Placeholder 4"/>
          <p:cNvSpPr>
            <a:spLocks noGrp="1"/>
          </p:cNvSpPr>
          <p:nvPr>
            <p:ph type="ftr" sz="quarter" idx="11"/>
          </p:nvPr>
        </p:nvSpPr>
        <p:spPr>
          <a:xfrm>
            <a:off x="8083104" y="6400801"/>
            <a:ext cx="3048000" cy="365125"/>
          </a:xfrm>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a:xfrm>
            <a:off x="11131104" y="6400801"/>
            <a:ext cx="609600" cy="365125"/>
          </a:xfrm>
        </p:spPr>
        <p:txBody>
          <a:bodyPr/>
          <a:lstStyle>
            <a:lvl1pPr>
              <a:defRPr>
                <a:solidFill>
                  <a:schemeClr val="tx1"/>
                </a:solidFill>
              </a:defRPr>
            </a:lvl1pPr>
          </a:lstStyle>
          <a:p>
            <a:fld id="{5F79C826-45B2-489D-B9AC-6E7339118093}" type="slidenum">
              <a:rPr lang="en-US" smtClean="0"/>
              <a:t>‹#›</a:t>
            </a:fld>
            <a:endParaRPr lang="en-US"/>
          </a:p>
        </p:txBody>
      </p:sp>
      <p:sp>
        <p:nvSpPr>
          <p:cNvPr id="13" name="Text Placeholder 16">
            <a:extLst>
              <a:ext uri="{FF2B5EF4-FFF2-40B4-BE49-F238E27FC236}">
                <a16:creationId xmlns:a16="http://schemas.microsoft.com/office/drawing/2014/main" id="{03F2C829-D4FC-4522-8F81-3EE63787A0FC}"/>
              </a:ext>
            </a:extLst>
          </p:cNvPr>
          <p:cNvSpPr>
            <a:spLocks noGrp="1"/>
          </p:cNvSpPr>
          <p:nvPr>
            <p:ph type="body" sz="quarter" idx="14" hasCustomPrompt="1"/>
          </p:nvPr>
        </p:nvSpPr>
        <p:spPr>
          <a:xfrm>
            <a:off x="670984" y="1905001"/>
            <a:ext cx="6339416" cy="1077913"/>
          </a:xfrm>
        </p:spPr>
        <p:txBody>
          <a:bodyPr>
            <a:normAutofit/>
          </a:bodyPr>
          <a:lstStyle>
            <a:lvl1pPr marL="0" indent="0">
              <a:buNone/>
              <a:defRPr sz="2000"/>
            </a:lvl1pPr>
            <a:lvl2pPr marL="347472" indent="0">
              <a:buNone/>
              <a:defRPr/>
            </a:lvl2pPr>
            <a:lvl3pPr marL="603504" indent="0">
              <a:buNone/>
              <a:defRPr/>
            </a:lvl3pPr>
            <a:lvl4pPr marL="841248" indent="0">
              <a:buNone/>
              <a:defRPr/>
            </a:lvl4pPr>
            <a:lvl5pPr marL="1097280" indent="0">
              <a:buNone/>
              <a:defRPr/>
            </a:lvl5pPr>
          </a:lstStyle>
          <a:p>
            <a:pPr lvl="0"/>
            <a:r>
              <a:rPr lang="en-US" dirty="0"/>
              <a:t>Provide a list of relevant terms and their definitions</a:t>
            </a:r>
          </a:p>
        </p:txBody>
      </p:sp>
      <p:sp>
        <p:nvSpPr>
          <p:cNvPr id="14" name="Text Placeholder 19">
            <a:extLst>
              <a:ext uri="{FF2B5EF4-FFF2-40B4-BE49-F238E27FC236}">
                <a16:creationId xmlns:a16="http://schemas.microsoft.com/office/drawing/2014/main" id="{69DA3F2B-EEDB-435E-BF3D-BD81CA979020}"/>
              </a:ext>
            </a:extLst>
          </p:cNvPr>
          <p:cNvSpPr>
            <a:spLocks noGrp="1"/>
          </p:cNvSpPr>
          <p:nvPr>
            <p:ph type="body" sz="quarter" idx="15" hasCustomPrompt="1"/>
          </p:nvPr>
        </p:nvSpPr>
        <p:spPr>
          <a:xfrm>
            <a:off x="670984" y="3200400"/>
            <a:ext cx="6339416" cy="1524000"/>
          </a:xfrm>
        </p:spPr>
        <p:txBody>
          <a:bodyPr>
            <a:normAutofit/>
          </a:bodyPr>
          <a:lstStyle>
            <a:lvl1pPr marL="285750" indent="-285750">
              <a:buClr>
                <a:schemeClr val="accent3"/>
              </a:buClr>
              <a:buFont typeface="Arial" panose="020B0604020202020204" pitchFamily="34" charset="0"/>
              <a:buChar char="•"/>
              <a:defRPr sz="1600"/>
            </a:lvl1pPr>
          </a:lstStyle>
          <a:p>
            <a:pPr marL="285750" indent="-285750">
              <a:buClr>
                <a:schemeClr val="accent3"/>
              </a:buClr>
              <a:buFont typeface="Arial" panose="020B0604020202020204" pitchFamily="34" charset="0"/>
              <a:buChar char="•"/>
            </a:pPr>
            <a:r>
              <a:rPr lang="en-US" sz="1600" dirty="0"/>
              <a:t>lorem ipsum dolor sit </a:t>
            </a:r>
            <a:r>
              <a:rPr lang="en-US" sz="1600" dirty="0" err="1"/>
              <a:t>amet</a:t>
            </a:r>
            <a:endParaRPr lang="en-US" sz="1600" dirty="0"/>
          </a:p>
          <a:p>
            <a:pPr marL="285750" indent="-285750">
              <a:buClr>
                <a:schemeClr val="accent3"/>
              </a:buClr>
              <a:buFont typeface="Arial" panose="020B0604020202020204" pitchFamily="34" charset="0"/>
              <a:buChar char="•"/>
            </a:pPr>
            <a:r>
              <a:rPr lang="en-US" sz="1600" dirty="0" err="1"/>
              <a:t>consectetur</a:t>
            </a:r>
            <a:r>
              <a:rPr lang="en-US" sz="1600" dirty="0"/>
              <a:t> </a:t>
            </a:r>
            <a:r>
              <a:rPr lang="en-US" sz="1600" dirty="0" err="1"/>
              <a:t>adipiscing</a:t>
            </a:r>
            <a:r>
              <a:rPr lang="en-US" sz="1600" dirty="0"/>
              <a:t> </a:t>
            </a:r>
            <a:r>
              <a:rPr lang="en-US" sz="1600" dirty="0" err="1"/>
              <a:t>elit</a:t>
            </a:r>
            <a:endParaRPr lang="en-US" sz="1600" dirty="0"/>
          </a:p>
          <a:p>
            <a:pPr marL="285750" indent="-285750">
              <a:buClr>
                <a:schemeClr val="accent3"/>
              </a:buClr>
              <a:buFont typeface="Arial" panose="020B0604020202020204" pitchFamily="34" charset="0"/>
              <a:buChar char="•"/>
            </a:pPr>
            <a:r>
              <a:rPr lang="en-US" sz="1600" dirty="0" err="1"/>
              <a:t>sed</a:t>
            </a:r>
            <a:r>
              <a:rPr lang="en-US" sz="1600" dirty="0"/>
              <a:t> do </a:t>
            </a:r>
            <a:r>
              <a:rPr lang="en-US" sz="1600" dirty="0" err="1"/>
              <a:t>eiusmod</a:t>
            </a:r>
            <a:r>
              <a:rPr lang="en-US" sz="1600" dirty="0"/>
              <a:t> </a:t>
            </a:r>
            <a:r>
              <a:rPr lang="en-US" sz="1600" dirty="0" err="1"/>
              <a:t>tempor</a:t>
            </a:r>
            <a:r>
              <a:rPr lang="en-US" sz="1600" dirty="0"/>
              <a:t> </a:t>
            </a:r>
          </a:p>
          <a:p>
            <a:pPr marL="285750" indent="-285750">
              <a:buClr>
                <a:schemeClr val="accent3"/>
              </a:buClr>
              <a:buFont typeface="Arial" panose="020B0604020202020204" pitchFamily="34" charset="0"/>
              <a:buChar char="•"/>
            </a:pPr>
            <a:r>
              <a:rPr lang="en-US" sz="1600" dirty="0" err="1"/>
              <a:t>incididunt</a:t>
            </a:r>
            <a:r>
              <a:rPr lang="en-US" sz="1600" dirty="0"/>
              <a:t> </a:t>
            </a:r>
            <a:r>
              <a:rPr lang="en-US" sz="1600" dirty="0" err="1"/>
              <a:t>ut</a:t>
            </a:r>
            <a:r>
              <a:rPr lang="en-US" sz="1600" dirty="0"/>
              <a:t> </a:t>
            </a:r>
            <a:r>
              <a:rPr lang="en-US" sz="1600" dirty="0" err="1"/>
              <a:t>labore</a:t>
            </a:r>
            <a:r>
              <a:rPr lang="en-US" sz="1600" dirty="0"/>
              <a:t> et dolore magna </a:t>
            </a:r>
            <a:r>
              <a:rPr lang="en-US" sz="1600" dirty="0" err="1"/>
              <a:t>aliqua</a:t>
            </a:r>
            <a:endParaRPr lang="en-US" sz="1600" dirty="0"/>
          </a:p>
        </p:txBody>
      </p:sp>
      <p:sp>
        <p:nvSpPr>
          <p:cNvPr id="18" name="Text Placeholder 21">
            <a:extLst>
              <a:ext uri="{FF2B5EF4-FFF2-40B4-BE49-F238E27FC236}">
                <a16:creationId xmlns:a16="http://schemas.microsoft.com/office/drawing/2014/main" id="{724D06DB-16B6-4447-80D7-E3F12741D170}"/>
              </a:ext>
            </a:extLst>
          </p:cNvPr>
          <p:cNvSpPr>
            <a:spLocks noGrp="1"/>
          </p:cNvSpPr>
          <p:nvPr>
            <p:ph type="body" sz="quarter" idx="16" hasCustomPrompt="1"/>
          </p:nvPr>
        </p:nvSpPr>
        <p:spPr>
          <a:xfrm>
            <a:off x="670984" y="5029201"/>
            <a:ext cx="11069720" cy="990600"/>
          </a:xfrm>
          <a:solidFill>
            <a:schemeClr val="bg1">
              <a:lumMod val="95000"/>
            </a:schemeClr>
          </a:solidFill>
        </p:spPr>
        <p:txBody>
          <a:bodyPr tIns="182880" rIns="182880" bIns="182880">
            <a:normAutofit/>
          </a:bodyPr>
          <a:lstStyle>
            <a:lvl1pPr marL="0" indent="0">
              <a:buNone/>
              <a:defRPr sz="1800"/>
            </a:lvl1pPr>
          </a:lstStyle>
          <a:p>
            <a:pPr marL="0" indent="0">
              <a:buNone/>
            </a:pPr>
            <a:r>
              <a:rPr lang="en-US" sz="1800" dirty="0" err="1"/>
              <a:t>Sed</a:t>
            </a:r>
            <a:r>
              <a:rPr lang="en-US" sz="1800" dirty="0"/>
              <a:t> </a:t>
            </a:r>
            <a:r>
              <a:rPr lang="en-US" sz="1800" dirty="0" err="1"/>
              <a:t>ut</a:t>
            </a:r>
            <a:r>
              <a:rPr lang="en-US" sz="1800" dirty="0"/>
              <a:t> </a:t>
            </a:r>
            <a:r>
              <a:rPr lang="en-US" sz="1800" dirty="0" err="1"/>
              <a:t>perspiciatis</a:t>
            </a:r>
            <a:r>
              <a:rPr lang="en-US" sz="1800" dirty="0"/>
              <a:t> </a:t>
            </a:r>
            <a:r>
              <a:rPr lang="en-US" sz="1800" dirty="0" err="1"/>
              <a:t>unde</a:t>
            </a:r>
            <a:r>
              <a:rPr lang="en-US" sz="1800" dirty="0"/>
              <a:t> </a:t>
            </a:r>
            <a:r>
              <a:rPr lang="en-US" sz="1800" dirty="0" err="1"/>
              <a:t>omnis</a:t>
            </a:r>
            <a:r>
              <a:rPr lang="en-US" sz="1800" dirty="0"/>
              <a:t> </a:t>
            </a:r>
            <a:r>
              <a:rPr lang="en-US" sz="1800" dirty="0" err="1"/>
              <a:t>iste</a:t>
            </a:r>
            <a:r>
              <a:rPr lang="en-US" sz="1800" dirty="0"/>
              <a:t> </a:t>
            </a:r>
            <a:r>
              <a:rPr lang="en-US" sz="1800" dirty="0" err="1"/>
              <a:t>natus</a:t>
            </a:r>
            <a:r>
              <a:rPr lang="en-US" sz="1800" dirty="0"/>
              <a:t> error sit </a:t>
            </a:r>
            <a:r>
              <a:rPr lang="en-US" sz="1800" dirty="0" err="1"/>
              <a:t>voluptatem</a:t>
            </a:r>
            <a:r>
              <a:rPr lang="en-US" sz="1800" dirty="0"/>
              <a:t> </a:t>
            </a:r>
            <a:r>
              <a:rPr lang="en-US" sz="1800" dirty="0" err="1"/>
              <a:t>accusantium</a:t>
            </a:r>
            <a:r>
              <a:rPr lang="en-US" sz="1800" dirty="0"/>
              <a:t> </a:t>
            </a:r>
            <a:r>
              <a:rPr lang="en-US" sz="1800" dirty="0" err="1"/>
              <a:t>doloremque</a:t>
            </a:r>
            <a:r>
              <a:rPr lang="en-US" sz="1800" dirty="0"/>
              <a:t> </a:t>
            </a:r>
            <a:r>
              <a:rPr lang="en-US" sz="1800" dirty="0" err="1"/>
              <a:t>laudantium</a:t>
            </a:r>
            <a:endParaRPr lang="en-US" sz="1800" dirty="0"/>
          </a:p>
        </p:txBody>
      </p:sp>
    </p:spTree>
    <p:extLst>
      <p:ext uri="{BB962C8B-B14F-4D97-AF65-F5344CB8AC3E}">
        <p14:creationId xmlns:p14="http://schemas.microsoft.com/office/powerpoint/2010/main" val="8992893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3022929-9408-4F5B-B80A-55646DCF29F9}"/>
              </a:ext>
            </a:extLst>
          </p:cNvPr>
          <p:cNvSpPr/>
          <p:nvPr/>
        </p:nvSpPr>
        <p:spPr>
          <a:xfrm>
            <a:off x="0" y="6400801"/>
            <a:ext cx="12192000" cy="4571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a:extLst>
              <a:ext uri="{FF2B5EF4-FFF2-40B4-BE49-F238E27FC236}">
                <a16:creationId xmlns:a16="http://schemas.microsoft.com/office/drawing/2014/main" id="{CB45CE90-18D1-4C2B-A71E-130466AA69B1}"/>
              </a:ext>
            </a:extLst>
          </p:cNvPr>
          <p:cNvSpPr/>
          <p:nvPr/>
        </p:nvSpPr>
        <p:spPr>
          <a:xfrm>
            <a:off x="0" y="0"/>
            <a:ext cx="12192000" cy="4038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itle 4"/>
          <p:cNvSpPr>
            <a:spLocks noGrp="1"/>
          </p:cNvSpPr>
          <p:nvPr>
            <p:ph type="ctrTitle"/>
          </p:nvPr>
        </p:nvSpPr>
        <p:spPr>
          <a:xfrm>
            <a:off x="963168" y="2209800"/>
            <a:ext cx="10363200" cy="1828800"/>
          </a:xfrm>
        </p:spPr>
        <p:txBody>
          <a:bodyPr lIns="45720" rIns="45720" bIns="45720"/>
          <a:lstStyle>
            <a:lvl1pPr algn="l">
              <a:defRPr sz="4500" b="0">
                <a:solidFill>
                  <a:schemeClr val="bg1"/>
                </a:solidFill>
                <a:effectLst/>
              </a:defRPr>
            </a:lvl1pPr>
          </a:lstStyle>
          <a:p>
            <a:r>
              <a:rPr lang="en-US"/>
              <a:t>Click to edit Master title style</a:t>
            </a:r>
            <a:endParaRPr lang="en-US" dirty="0"/>
          </a:p>
        </p:txBody>
      </p:sp>
      <p:sp>
        <p:nvSpPr>
          <p:cNvPr id="20" name="Subtitle 19"/>
          <p:cNvSpPr>
            <a:spLocks noGrp="1"/>
          </p:cNvSpPr>
          <p:nvPr>
            <p:ph type="subTitle" idx="1"/>
          </p:nvPr>
        </p:nvSpPr>
        <p:spPr>
          <a:xfrm>
            <a:off x="963168" y="4191000"/>
            <a:ext cx="10363200" cy="914400"/>
          </a:xfrm>
        </p:spPr>
        <p:txBody>
          <a:bodyPr lIns="182880" tIns="0"/>
          <a:lstStyle>
            <a:lvl1pPr marL="36576" indent="0" algn="l">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9" name="Date Placeholder 18"/>
          <p:cNvSpPr>
            <a:spLocks noGrp="1"/>
          </p:cNvSpPr>
          <p:nvPr>
            <p:ph type="dt" sz="half" idx="10"/>
          </p:nvPr>
        </p:nvSpPr>
        <p:spPr>
          <a:xfrm>
            <a:off x="5035104" y="6400801"/>
            <a:ext cx="3048000" cy="365125"/>
          </a:xfrm>
        </p:spPr>
        <p:txBody>
          <a:bodyPr/>
          <a:lstStyle>
            <a:lvl1pPr>
              <a:defRPr>
                <a:solidFill>
                  <a:schemeClr val="tx1"/>
                </a:solidFill>
              </a:defRPr>
            </a:lvl1pPr>
          </a:lstStyle>
          <a:p>
            <a:fld id="{067FFEDE-C51D-4869-825D-179A03DF173E}" type="datetimeFigureOut">
              <a:rPr lang="en-US" smtClean="0"/>
              <a:t>10/13/2020</a:t>
            </a:fld>
            <a:endParaRPr lang="en-US"/>
          </a:p>
        </p:txBody>
      </p:sp>
      <p:sp>
        <p:nvSpPr>
          <p:cNvPr id="8" name="Footer Placeholder 7"/>
          <p:cNvSpPr>
            <a:spLocks noGrp="1"/>
          </p:cNvSpPr>
          <p:nvPr>
            <p:ph type="ftr" sz="quarter" idx="11"/>
          </p:nvPr>
        </p:nvSpPr>
        <p:spPr>
          <a:xfrm>
            <a:off x="8083104" y="6400801"/>
            <a:ext cx="3048000" cy="365125"/>
          </a:xfrm>
        </p:spPr>
        <p:txBody>
          <a:bodyPr/>
          <a:lstStyle>
            <a:lvl1pPr>
              <a:defRPr>
                <a:solidFill>
                  <a:schemeClr val="tx1"/>
                </a:solidFill>
              </a:defRPr>
            </a:lvl1pPr>
          </a:lstStyle>
          <a:p>
            <a:endParaRPr lang="en-US"/>
          </a:p>
        </p:txBody>
      </p:sp>
      <p:sp>
        <p:nvSpPr>
          <p:cNvPr id="11" name="Slide Number Placeholder 10"/>
          <p:cNvSpPr>
            <a:spLocks noGrp="1"/>
          </p:cNvSpPr>
          <p:nvPr>
            <p:ph type="sldNum" sz="quarter" idx="12"/>
          </p:nvPr>
        </p:nvSpPr>
        <p:spPr>
          <a:xfrm>
            <a:off x="11131104" y="6400801"/>
            <a:ext cx="609600" cy="365125"/>
          </a:xfrm>
        </p:spPr>
        <p:txBody>
          <a:bodyPr/>
          <a:lstStyle>
            <a:lvl1pPr>
              <a:defRPr>
                <a:solidFill>
                  <a:schemeClr val="tx1"/>
                </a:solidFill>
              </a:defRPr>
            </a:lvl1pPr>
          </a:lstStyle>
          <a:p>
            <a:fld id="{5F79C826-45B2-489D-B9AC-6E7339118093}" type="slidenum">
              <a:rPr lang="en-US" smtClean="0"/>
              <a:t>‹#›</a:t>
            </a:fld>
            <a:endParaRPr lang="en-US"/>
          </a:p>
        </p:txBody>
      </p:sp>
      <p:sp>
        <p:nvSpPr>
          <p:cNvPr id="2" name="Isosceles Triangle 1">
            <a:extLst>
              <a:ext uri="{FF2B5EF4-FFF2-40B4-BE49-F238E27FC236}">
                <a16:creationId xmlns:a16="http://schemas.microsoft.com/office/drawing/2014/main" id="{EC6AA5EA-3626-4B43-86D4-5B6226CC46A4}"/>
              </a:ext>
            </a:extLst>
          </p:cNvPr>
          <p:cNvSpPr/>
          <p:nvPr/>
        </p:nvSpPr>
        <p:spPr>
          <a:xfrm rot="10800000">
            <a:off x="1117600" y="6391832"/>
            <a:ext cx="609600" cy="22860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02923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Logo + Subtitle // Light">
    <p:bg>
      <p:bgPr>
        <a:pattFill prst="pct40">
          <a:fgClr>
            <a:schemeClr val="accent2">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9380" y="4065812"/>
            <a:ext cx="11363520" cy="489857"/>
          </a:xfrm>
        </p:spPr>
        <p:txBody>
          <a:bodyPr>
            <a:normAutofit/>
          </a:bodyPr>
          <a:lstStyle>
            <a:lvl1pPr marL="0" indent="0" algn="ctr">
              <a:buNone/>
              <a:defRPr sz="2400">
                <a:solidFill>
                  <a:schemeClr val="accent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6" name="Slide Number Placeholder 5"/>
          <p:cNvSpPr>
            <a:spLocks noGrp="1"/>
          </p:cNvSpPr>
          <p:nvPr>
            <p:ph type="sldNum" sz="quarter" idx="10"/>
          </p:nvPr>
        </p:nvSpPr>
        <p:spPr/>
        <p:txBody>
          <a:bodyPr/>
          <a:lstStyle/>
          <a:p>
            <a:fld id="{5F79C826-45B2-489D-B9AC-6E7339118093}" type="slidenum">
              <a:rPr lang="en-US" smtClean="0"/>
              <a:t>‹#›</a:t>
            </a:fld>
            <a:endParaRPr lang="en-US"/>
          </a:p>
        </p:txBody>
      </p:sp>
      <p:sp>
        <p:nvSpPr>
          <p:cNvPr id="7" name="Picture Placeholder 4"/>
          <p:cNvSpPr>
            <a:spLocks noGrp="1"/>
          </p:cNvSpPr>
          <p:nvPr>
            <p:ph type="pic" sz="quarter" idx="27" hasCustomPrompt="1"/>
          </p:nvPr>
        </p:nvSpPr>
        <p:spPr>
          <a:xfrm>
            <a:off x="4065815" y="1787979"/>
            <a:ext cx="4057650" cy="2129713"/>
          </a:xfrm>
          <a:prstGeom prst="flowChartProcess">
            <a:avLst/>
          </a:prstGeom>
          <a:noFill/>
          <a:ln w="101600" cmpd="dbl">
            <a:noFill/>
            <a:prstDash val="solid"/>
          </a:ln>
        </p:spPr>
        <p:txBody>
          <a:bodyPr>
            <a:normAutofit/>
          </a:bodyPr>
          <a:lstStyle>
            <a:lvl1pPr marL="0" indent="0" algn="ctr">
              <a:lnSpc>
                <a:spcPct val="100000"/>
              </a:lnSpc>
              <a:spcBef>
                <a:spcPts val="0"/>
              </a:spcBef>
              <a:buNone/>
              <a:defRPr sz="1600" i="0" baseline="0"/>
            </a:lvl1pPr>
          </a:lstStyle>
          <a:p>
            <a:r>
              <a:rPr lang="en-US" dirty="0"/>
              <a:t>C</a:t>
            </a:r>
            <a:r>
              <a:rPr lang="hu-HU" dirty="0"/>
              <a:t>LICK</a:t>
            </a:r>
            <a:r>
              <a:rPr lang="en-US" dirty="0"/>
              <a:t> </a:t>
            </a:r>
            <a:r>
              <a:rPr lang="hu-HU" dirty="0"/>
              <a:t>ICON TO ADD LOGO</a:t>
            </a:r>
            <a:r>
              <a:rPr lang="en-US" dirty="0"/>
              <a:t> </a:t>
            </a:r>
            <a:r>
              <a:rPr lang="hu-HU" dirty="0"/>
              <a:t>(</a:t>
            </a:r>
            <a:r>
              <a:rPr lang="hu-HU" dirty="0" err="1"/>
              <a:t>Logo</a:t>
            </a:r>
            <a:r>
              <a:rPr lang="hu-HU" dirty="0"/>
              <a:t> </a:t>
            </a:r>
            <a:r>
              <a:rPr lang="hu-HU" dirty="0" err="1"/>
              <a:t>size</a:t>
            </a:r>
            <a:r>
              <a:rPr lang="hu-HU" dirty="0"/>
              <a:t>: 1000X500px and </a:t>
            </a:r>
            <a:r>
              <a:rPr lang="en-US" dirty="0"/>
              <a:t>preferably be transparent background PNG</a:t>
            </a:r>
            <a:r>
              <a:rPr lang="hu-HU" dirty="0"/>
              <a:t>)</a:t>
            </a:r>
          </a:p>
        </p:txBody>
      </p:sp>
    </p:spTree>
    <p:extLst>
      <p:ext uri="{BB962C8B-B14F-4D97-AF65-F5344CB8AC3E}">
        <p14:creationId xmlns:p14="http://schemas.microsoft.com/office/powerpoint/2010/main" val="2644656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 Subtitle - Blue bg">
    <p:bg>
      <p:bgPr>
        <a:pattFill prst="pct40">
          <a:fgClr>
            <a:schemeClr val="accent6"/>
          </a:fgClr>
          <a:bgClr>
            <a:schemeClr val="accent1"/>
          </a:bgClr>
        </a:patt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1216" y="578498"/>
            <a:ext cx="11140751" cy="4198615"/>
          </a:xfrm>
        </p:spPr>
        <p:txBody>
          <a:bodyPr anchor="b">
            <a:noAutofit/>
          </a:bodyPr>
          <a:lstStyle>
            <a:lvl1pPr algn="l">
              <a:lnSpc>
                <a:spcPct val="80000"/>
              </a:lnSpc>
              <a:defRPr sz="8800" spc="-120" baseline="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401216" y="4792436"/>
            <a:ext cx="9476208" cy="106036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8"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bg1"/>
                </a:solidFill>
              </a:defRPr>
            </a:lvl1pPr>
          </a:lstStyle>
          <a:p>
            <a:fld id="{5F79C826-45B2-489D-B9AC-6E7339118093}" type="slidenum">
              <a:rPr lang="en-US" smtClean="0"/>
              <a:t>‹#›</a:t>
            </a:fld>
            <a:endParaRPr lang="en-US"/>
          </a:p>
        </p:txBody>
      </p:sp>
      <p:sp>
        <p:nvSpPr>
          <p:cNvPr id="10" name="Picture Placeholder 4"/>
          <p:cNvSpPr>
            <a:spLocks noGrp="1"/>
          </p:cNvSpPr>
          <p:nvPr>
            <p:ph type="pic" sz="quarter" idx="28" hasCustomPrompt="1"/>
          </p:nvPr>
        </p:nvSpPr>
        <p:spPr>
          <a:xfrm>
            <a:off x="11541967" y="241268"/>
            <a:ext cx="463418" cy="469025"/>
          </a:xfrm>
          <a:prstGeom prst="flowChartProcess">
            <a:avLst/>
          </a:prstGeom>
          <a:noFill/>
          <a:ln w="101600" cmpd="dbl">
            <a:noFill/>
            <a:prstDash val="solid"/>
          </a:ln>
        </p:spPr>
        <p:txBody>
          <a:bodyPr vert="horz" wrap="none" numCol="1" spcCol="36000">
            <a:noAutofit/>
          </a:bodyPr>
          <a:lstStyle>
            <a:lvl1pPr marL="0" indent="0" algn="r">
              <a:lnSpc>
                <a:spcPct val="100000"/>
              </a:lnSpc>
              <a:spcBef>
                <a:spcPts val="0"/>
              </a:spcBef>
              <a:buNone/>
              <a:defRPr sz="1050" i="0" baseline="0">
                <a:solidFill>
                  <a:schemeClr val="bg2"/>
                </a:solidFill>
              </a:defRPr>
            </a:lvl1pPr>
          </a:lstStyle>
          <a:p>
            <a:r>
              <a:rPr lang="en-US" dirty="0"/>
              <a:t>C</a:t>
            </a:r>
            <a:r>
              <a:rPr lang="hu-HU" dirty="0"/>
              <a:t>LICK</a:t>
            </a:r>
            <a:r>
              <a:rPr lang="en-US" dirty="0"/>
              <a:t> </a:t>
            </a:r>
            <a:r>
              <a:rPr lang="hu-HU" dirty="0"/>
              <a:t>ICON TO ADD ICON (50X50px)</a:t>
            </a:r>
          </a:p>
        </p:txBody>
      </p:sp>
      <p:sp>
        <p:nvSpPr>
          <p:cNvPr id="12"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bg2"/>
                </a:solidFill>
              </a:defRPr>
            </a:lvl1pPr>
          </a:lstStyle>
          <a:p>
            <a:r>
              <a:rPr lang="en-US" dirty="0"/>
              <a:t>CLICK ICON TO ADD SMALL LOGO (Logo size: 200X40px and preferably be transparent background PNG)</a:t>
            </a:r>
          </a:p>
        </p:txBody>
      </p:sp>
    </p:spTree>
    <p:extLst>
      <p:ext uri="{BB962C8B-B14F-4D97-AF65-F5344CB8AC3E}">
        <p14:creationId xmlns:p14="http://schemas.microsoft.com/office/powerpoint/2010/main" val="742061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 Subtitle - Red bg">
    <p:bg>
      <p:bgPr>
        <a:pattFill prst="pct40">
          <a:fgClr>
            <a:srgbClr val="EF5339"/>
          </a:fgClr>
          <a:bgClr>
            <a:schemeClr val="accent4"/>
          </a:bgClr>
        </a:patt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5F79C826-45B2-489D-B9AC-6E7339118093}" type="slidenum">
              <a:rPr lang="en-US" smtClean="0"/>
              <a:t>‹#›</a:t>
            </a:fld>
            <a:endParaRPr lang="en-US"/>
          </a:p>
        </p:txBody>
      </p:sp>
      <p:sp>
        <p:nvSpPr>
          <p:cNvPr id="5" name="Title 1"/>
          <p:cNvSpPr>
            <a:spLocks noGrp="1"/>
          </p:cNvSpPr>
          <p:nvPr>
            <p:ph type="ctrTitle"/>
          </p:nvPr>
        </p:nvSpPr>
        <p:spPr>
          <a:xfrm>
            <a:off x="401216" y="578498"/>
            <a:ext cx="11140751" cy="4198615"/>
          </a:xfrm>
        </p:spPr>
        <p:txBody>
          <a:bodyPr anchor="b">
            <a:noAutofit/>
          </a:bodyPr>
          <a:lstStyle>
            <a:lvl1pPr algn="l">
              <a:lnSpc>
                <a:spcPct val="80000"/>
              </a:lnSpc>
              <a:defRPr sz="8800" spc="-120" baseline="0">
                <a:solidFill>
                  <a:schemeClr val="accent1"/>
                </a:solidFill>
              </a:defRPr>
            </a:lvl1pPr>
          </a:lstStyle>
          <a:p>
            <a:r>
              <a:rPr lang="en-US"/>
              <a:t>Click to edit Master title style</a:t>
            </a:r>
            <a:endParaRPr lang="en-US" dirty="0"/>
          </a:p>
        </p:txBody>
      </p:sp>
      <p:sp>
        <p:nvSpPr>
          <p:cNvPr id="7" name="Subtitle 2"/>
          <p:cNvSpPr>
            <a:spLocks noGrp="1"/>
          </p:cNvSpPr>
          <p:nvPr>
            <p:ph type="subTitle" idx="1"/>
          </p:nvPr>
        </p:nvSpPr>
        <p:spPr>
          <a:xfrm>
            <a:off x="401216" y="4792436"/>
            <a:ext cx="9476208" cy="106036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10" name="Picture Placeholder 4"/>
          <p:cNvSpPr>
            <a:spLocks noGrp="1"/>
          </p:cNvSpPr>
          <p:nvPr>
            <p:ph type="pic" sz="quarter" idx="28" hasCustomPrompt="1"/>
          </p:nvPr>
        </p:nvSpPr>
        <p:spPr>
          <a:xfrm>
            <a:off x="11541967" y="241268"/>
            <a:ext cx="463418" cy="469025"/>
          </a:xfrm>
          <a:prstGeom prst="flowChartProcess">
            <a:avLst/>
          </a:prstGeom>
          <a:noFill/>
          <a:ln w="101600" cmpd="dbl">
            <a:noFill/>
            <a:prstDash val="solid"/>
          </a:ln>
        </p:spPr>
        <p:txBody>
          <a:bodyPr vert="horz" wrap="none" numCol="1" spcCol="36000">
            <a:noAutofit/>
          </a:bodyPr>
          <a:lstStyle>
            <a:lvl1pPr marL="0" indent="0" algn="r">
              <a:lnSpc>
                <a:spcPct val="100000"/>
              </a:lnSpc>
              <a:spcBef>
                <a:spcPts val="0"/>
              </a:spcBef>
              <a:buNone/>
              <a:defRPr sz="1050" i="0" baseline="0">
                <a:solidFill>
                  <a:schemeClr val="tx2"/>
                </a:solidFill>
              </a:defRPr>
            </a:lvl1pPr>
          </a:lstStyle>
          <a:p>
            <a:r>
              <a:rPr lang="en-US" dirty="0"/>
              <a:t>C</a:t>
            </a:r>
            <a:r>
              <a:rPr lang="hu-HU" dirty="0"/>
              <a:t>LICK</a:t>
            </a:r>
            <a:r>
              <a:rPr lang="en-US" dirty="0"/>
              <a:t> </a:t>
            </a:r>
            <a:r>
              <a:rPr lang="hu-HU" dirty="0"/>
              <a:t>ICON TO ADD ICON (50X50px)</a:t>
            </a:r>
          </a:p>
        </p:txBody>
      </p:sp>
      <p:sp>
        <p:nvSpPr>
          <p:cNvPr id="12"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dirty="0"/>
              <a:t>CLICK ICON TO ADD SMALL LOGO (Logo size: 200X40px and preferably be transparent background PNG)</a:t>
            </a:r>
          </a:p>
        </p:txBody>
      </p:sp>
    </p:spTree>
    <p:extLst>
      <p:ext uri="{BB962C8B-B14F-4D97-AF65-F5344CB8AC3E}">
        <p14:creationId xmlns:p14="http://schemas.microsoft.com/office/powerpoint/2010/main" val="216555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 Subtitle - White bg">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5F79C826-45B2-489D-B9AC-6E7339118093}" type="slidenum">
              <a:rPr lang="en-US" smtClean="0"/>
              <a:t>‹#›</a:t>
            </a:fld>
            <a:endParaRPr lang="en-US"/>
          </a:p>
        </p:txBody>
      </p:sp>
      <p:sp>
        <p:nvSpPr>
          <p:cNvPr id="5" name="Title 1"/>
          <p:cNvSpPr>
            <a:spLocks noGrp="1"/>
          </p:cNvSpPr>
          <p:nvPr>
            <p:ph type="ctrTitle"/>
          </p:nvPr>
        </p:nvSpPr>
        <p:spPr>
          <a:xfrm>
            <a:off x="401216" y="578498"/>
            <a:ext cx="11140751" cy="4198615"/>
          </a:xfrm>
        </p:spPr>
        <p:txBody>
          <a:bodyPr anchor="b">
            <a:noAutofit/>
          </a:bodyPr>
          <a:lstStyle>
            <a:lvl1pPr algn="l">
              <a:lnSpc>
                <a:spcPct val="80000"/>
              </a:lnSpc>
              <a:defRPr sz="8800" spc="-120" baseline="0">
                <a:solidFill>
                  <a:schemeClr val="accent4"/>
                </a:solidFill>
              </a:defRPr>
            </a:lvl1pPr>
          </a:lstStyle>
          <a:p>
            <a:r>
              <a:rPr lang="en-US"/>
              <a:t>Click to edit Master title style</a:t>
            </a:r>
            <a:endParaRPr lang="en-US" dirty="0"/>
          </a:p>
        </p:txBody>
      </p:sp>
      <p:sp>
        <p:nvSpPr>
          <p:cNvPr id="7" name="Subtitle 2"/>
          <p:cNvSpPr>
            <a:spLocks noGrp="1"/>
          </p:cNvSpPr>
          <p:nvPr>
            <p:ph type="subTitle" idx="1"/>
          </p:nvPr>
        </p:nvSpPr>
        <p:spPr>
          <a:xfrm>
            <a:off x="401216" y="4792436"/>
            <a:ext cx="9476208" cy="1060360"/>
          </a:xfrm>
        </p:spPr>
        <p:txBody>
          <a:bodyPr>
            <a:normAutofit/>
          </a:bodyPr>
          <a:lstStyle>
            <a:lvl1pPr marL="0" indent="0" algn="l">
              <a:buNone/>
              <a:defRPr sz="2800">
                <a:solidFill>
                  <a:schemeClr val="accent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8" name="Picture Placeholder 4"/>
          <p:cNvSpPr>
            <a:spLocks noGrp="1"/>
          </p:cNvSpPr>
          <p:nvPr>
            <p:ph type="pic" sz="quarter" idx="28" hasCustomPrompt="1"/>
          </p:nvPr>
        </p:nvSpPr>
        <p:spPr>
          <a:xfrm>
            <a:off x="11541967" y="241268"/>
            <a:ext cx="463418" cy="469025"/>
          </a:xfrm>
          <a:prstGeom prst="flowChartProcess">
            <a:avLst/>
          </a:prstGeom>
          <a:noFill/>
          <a:ln w="101600" cmpd="dbl">
            <a:noFill/>
            <a:prstDash val="solid"/>
          </a:ln>
        </p:spPr>
        <p:txBody>
          <a:bodyPr vert="horz" wrap="none" numCol="1" spcCol="36000">
            <a:noAutofit/>
          </a:bodyPr>
          <a:lstStyle>
            <a:lvl1pPr marL="0" indent="0" algn="r">
              <a:lnSpc>
                <a:spcPct val="100000"/>
              </a:lnSpc>
              <a:spcBef>
                <a:spcPts val="0"/>
              </a:spcBef>
              <a:buNone/>
              <a:defRPr sz="1050" i="0" baseline="0">
                <a:solidFill>
                  <a:schemeClr val="tx2"/>
                </a:solidFill>
              </a:defRPr>
            </a:lvl1pPr>
          </a:lstStyle>
          <a:p>
            <a:r>
              <a:rPr lang="en-US" dirty="0"/>
              <a:t>C</a:t>
            </a:r>
            <a:r>
              <a:rPr lang="hu-HU" dirty="0"/>
              <a:t>LICK</a:t>
            </a:r>
            <a:r>
              <a:rPr lang="en-US" dirty="0"/>
              <a:t> </a:t>
            </a:r>
            <a:r>
              <a:rPr lang="hu-HU" dirty="0"/>
              <a:t>ICON TO ADD ICON (50X50px)</a:t>
            </a:r>
          </a:p>
        </p:txBody>
      </p:sp>
      <p:sp>
        <p:nvSpPr>
          <p:cNvPr id="10"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dirty="0"/>
              <a:t>CLICK ICON TO ADD SMALL LOGO (Logo size: 200X40px and preferably be transparent background PNG)</a:t>
            </a:r>
          </a:p>
        </p:txBody>
      </p:sp>
    </p:spTree>
    <p:extLst>
      <p:ext uri="{BB962C8B-B14F-4D97-AF65-F5344CB8AC3E}">
        <p14:creationId xmlns:p14="http://schemas.microsoft.com/office/powerpoint/2010/main" val="1225391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 List - white 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5F79C826-45B2-489D-B9AC-6E7339118093}" type="slidenum">
              <a:rPr lang="en-US" smtClean="0"/>
              <a:t>‹#›</a:t>
            </a:fld>
            <a:endParaRPr lang="en-US"/>
          </a:p>
        </p:txBody>
      </p:sp>
      <p:sp>
        <p:nvSpPr>
          <p:cNvPr id="6" name="Title 1"/>
          <p:cNvSpPr>
            <a:spLocks noGrp="1"/>
          </p:cNvSpPr>
          <p:nvPr>
            <p:ph type="title"/>
          </p:nvPr>
        </p:nvSpPr>
        <p:spPr>
          <a:xfrm>
            <a:off x="326572" y="2155371"/>
            <a:ext cx="11206064" cy="1007697"/>
          </a:xfrm>
        </p:spPr>
        <p:txBody>
          <a:bodyPr anchor="b">
            <a:normAutofit/>
          </a:bodyPr>
          <a:lstStyle>
            <a:lvl1pPr>
              <a:lnSpc>
                <a:spcPct val="80000"/>
              </a:lnSpc>
              <a:defRPr sz="7200" b="0" baseline="0">
                <a:solidFill>
                  <a:schemeClr val="accent4"/>
                </a:solidFill>
              </a:defRPr>
            </a:lvl1pPr>
          </a:lstStyle>
          <a:p>
            <a:r>
              <a:rPr lang="en-US"/>
              <a:t>Click to edit Master title style</a:t>
            </a:r>
            <a:endParaRPr lang="en-US" dirty="0"/>
          </a:p>
        </p:txBody>
      </p:sp>
      <p:sp>
        <p:nvSpPr>
          <p:cNvPr id="7" name="Text Placeholder 2"/>
          <p:cNvSpPr>
            <a:spLocks noGrp="1"/>
          </p:cNvSpPr>
          <p:nvPr>
            <p:ph type="body" idx="1"/>
          </p:nvPr>
        </p:nvSpPr>
        <p:spPr>
          <a:xfrm>
            <a:off x="382558" y="3265709"/>
            <a:ext cx="11150078" cy="2192529"/>
          </a:xfrm>
        </p:spPr>
        <p:txBody>
          <a:bodyPr anchor="t">
            <a:normAutofit/>
          </a:bodyPr>
          <a:lstStyle>
            <a:lvl1pPr marL="342900" indent="-342900">
              <a:lnSpc>
                <a:spcPct val="100000"/>
              </a:lnSpc>
              <a:buFontTx/>
              <a:buBlip>
                <a:blip r:embed="rId2"/>
              </a:buBlip>
              <a:defRPr sz="2400">
                <a:solidFill>
                  <a:schemeClr val="accent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dirty="0"/>
              <a:t>CLICK ICON TO ADD SMALL LOGO (Logo size: 200X40px and preferably be transparent background PNG)</a:t>
            </a:r>
          </a:p>
        </p:txBody>
      </p:sp>
    </p:spTree>
    <p:extLst>
      <p:ext uri="{BB962C8B-B14F-4D97-AF65-F5344CB8AC3E}">
        <p14:creationId xmlns:p14="http://schemas.microsoft.com/office/powerpoint/2010/main" val="3954771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 List - Blue bg">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6572" y="2155371"/>
            <a:ext cx="11206064" cy="1007697"/>
          </a:xfrm>
        </p:spPr>
        <p:txBody>
          <a:bodyPr anchor="b">
            <a:normAutofit/>
          </a:bodyPr>
          <a:lstStyle>
            <a:lvl1pPr>
              <a:lnSpc>
                <a:spcPct val="80000"/>
              </a:lnSpc>
              <a:defRPr sz="72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2558" y="3265709"/>
            <a:ext cx="11150078" cy="2192529"/>
          </a:xfrm>
        </p:spPr>
        <p:txBody>
          <a:bodyPr anchor="t">
            <a:normAutofit/>
          </a:bodyPr>
          <a:lstStyle>
            <a:lvl1pPr marL="342900" indent="-342900">
              <a:lnSpc>
                <a:spcPct val="100000"/>
              </a:lnSpc>
              <a:buFontTx/>
              <a:buBlip>
                <a:blip r:embed="rId2"/>
              </a:buBlip>
              <a:defRPr sz="2400">
                <a:solidFill>
                  <a:schemeClr val="accent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5F79C826-45B2-489D-B9AC-6E7339118093}" type="slidenum">
              <a:rPr lang="en-US" smtClean="0"/>
              <a:t>‹#›</a:t>
            </a:fld>
            <a:endParaRPr lang="en-US"/>
          </a:p>
        </p:txBody>
      </p:sp>
      <p:sp>
        <p:nvSpPr>
          <p:cNvPr id="5" name="Picture Placeholder 4"/>
          <p:cNvSpPr>
            <a:spLocks noGrp="1"/>
          </p:cNvSpPr>
          <p:nvPr>
            <p:ph type="pic" sz="quarter" idx="29" hasCustomPrompt="1"/>
          </p:nvPr>
        </p:nvSpPr>
        <p:spPr>
          <a:xfrm>
            <a:off x="401217" y="6140561"/>
            <a:ext cx="1604866"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1050" i="0" baseline="0">
                <a:solidFill>
                  <a:schemeClr val="tx2"/>
                </a:solidFill>
              </a:defRPr>
            </a:lvl1pPr>
          </a:lstStyle>
          <a:p>
            <a:r>
              <a:rPr lang="en-US" dirty="0"/>
              <a:t>CLICK ICON TO ADD SMALL LOGO (Logo size: 200X40px and preferably be transparent background PNG)</a:t>
            </a:r>
          </a:p>
        </p:txBody>
      </p:sp>
    </p:spTree>
    <p:extLst>
      <p:ext uri="{BB962C8B-B14F-4D97-AF65-F5344CB8AC3E}">
        <p14:creationId xmlns:p14="http://schemas.microsoft.com/office/powerpoint/2010/main" val="218244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1216" y="499533"/>
            <a:ext cx="11430000" cy="7880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1216" y="1390262"/>
            <a:ext cx="11430000" cy="43876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11112756" y="6324700"/>
            <a:ext cx="892629" cy="457471"/>
          </a:xfrm>
          <a:prstGeom prst="rect">
            <a:avLst/>
          </a:prstGeom>
        </p:spPr>
        <p:txBody>
          <a:bodyPr anchor="ctr"/>
          <a:lstStyle>
            <a:lvl1pPr algn="r">
              <a:defRPr sz="1800">
                <a:solidFill>
                  <a:schemeClr val="accent1"/>
                </a:solidFill>
              </a:defRPr>
            </a:lvl1pPr>
          </a:lstStyle>
          <a:p>
            <a:fld id="{5F79C826-45B2-489D-B9AC-6E7339118093}" type="slidenum">
              <a:rPr lang="en-US" smtClean="0"/>
              <a:t>‹#›</a:t>
            </a:fld>
            <a:endParaRPr lang="en-US"/>
          </a:p>
        </p:txBody>
      </p:sp>
    </p:spTree>
    <p:extLst>
      <p:ext uri="{BB962C8B-B14F-4D97-AF65-F5344CB8AC3E}">
        <p14:creationId xmlns:p14="http://schemas.microsoft.com/office/powerpoint/2010/main" val="2956110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p:txStyles>
    <p:titleStyle>
      <a:lvl1pPr algn="l" defTabSz="914400" rtl="0" eaLnBrk="1" latinLnBrk="0" hangingPunct="1">
        <a:lnSpc>
          <a:spcPct val="85000"/>
        </a:lnSpc>
        <a:spcBef>
          <a:spcPct val="0"/>
        </a:spcBef>
        <a:buNone/>
        <a:defRPr sz="5400" b="0" kern="1200" spc="-120" baseline="0">
          <a:solidFill>
            <a:schemeClr val="accent4"/>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accent1"/>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accent1"/>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accent1"/>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accent1"/>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accent1"/>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hyperlink" Target="mailto:TEAMS.technicalassistance@twc.state.tx.us" TargetMode="External"/><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DD7C1C27-427D-4FDF-B8D3-34D976F51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7832" y="5105398"/>
            <a:ext cx="957072" cy="957072"/>
          </a:xfrm>
          <a:prstGeom prst="rect">
            <a:avLst/>
          </a:prstGeom>
        </p:spPr>
      </p:pic>
      <p:sp>
        <p:nvSpPr>
          <p:cNvPr id="3" name="Subtitle 2">
            <a:extLst>
              <a:ext uri="{FF2B5EF4-FFF2-40B4-BE49-F238E27FC236}">
                <a16:creationId xmlns:a16="http://schemas.microsoft.com/office/drawing/2014/main" id="{5A5810F1-C8D5-4ACF-8F5E-02CC28252431}"/>
              </a:ext>
            </a:extLst>
          </p:cNvPr>
          <p:cNvSpPr>
            <a:spLocks noGrp="1"/>
          </p:cNvSpPr>
          <p:nvPr>
            <p:ph type="subTitle" idx="1"/>
          </p:nvPr>
        </p:nvSpPr>
        <p:spPr>
          <a:xfrm>
            <a:off x="963168" y="4190999"/>
            <a:ext cx="10363200" cy="1828799"/>
          </a:xfrm>
        </p:spPr>
        <p:txBody>
          <a:bodyPr>
            <a:normAutofit/>
          </a:bodyPr>
          <a:lstStyle/>
          <a:p>
            <a:r>
              <a:rPr lang="en-US" sz="2800" dirty="0"/>
              <a:t>Mahalia Baldini, </a:t>
            </a:r>
            <a:r>
              <a:rPr lang="en-US" sz="2800" dirty="0" err="1"/>
              <a:t>M.Ed</a:t>
            </a:r>
            <a:endParaRPr lang="en-US" sz="2800" dirty="0"/>
          </a:p>
          <a:p>
            <a:r>
              <a:rPr lang="en-US" sz="2800" dirty="0"/>
              <a:t>State Director</a:t>
            </a:r>
          </a:p>
          <a:p>
            <a:r>
              <a:rPr lang="en-US" sz="2800" dirty="0"/>
              <a:t>TWC | AEL </a:t>
            </a:r>
          </a:p>
        </p:txBody>
      </p:sp>
      <p:sp>
        <p:nvSpPr>
          <p:cNvPr id="2" name="Title 1">
            <a:extLst>
              <a:ext uri="{FF2B5EF4-FFF2-40B4-BE49-F238E27FC236}">
                <a16:creationId xmlns:a16="http://schemas.microsoft.com/office/drawing/2014/main" id="{5ECC305D-FB7B-4968-82EA-75839662A300}"/>
              </a:ext>
            </a:extLst>
          </p:cNvPr>
          <p:cNvSpPr>
            <a:spLocks noGrp="1"/>
          </p:cNvSpPr>
          <p:nvPr>
            <p:ph type="ctrTitle"/>
          </p:nvPr>
        </p:nvSpPr>
        <p:spPr>
          <a:xfrm>
            <a:off x="963168" y="0"/>
            <a:ext cx="10363200" cy="4038600"/>
          </a:xfrm>
        </p:spPr>
        <p:txBody>
          <a:bodyPr>
            <a:normAutofit/>
          </a:bodyPr>
          <a:lstStyle/>
          <a:p>
            <a:pPr>
              <a:lnSpc>
                <a:spcPct val="150000"/>
              </a:lnSpc>
            </a:pPr>
            <a:r>
              <a:rPr lang="en-US" sz="6600" dirty="0"/>
              <a:t>PY 20-21 TEAMS UPDATE</a:t>
            </a:r>
            <a:br>
              <a:rPr lang="en-US" dirty="0"/>
            </a:br>
            <a:r>
              <a:rPr lang="en-US" i="1" dirty="0">
                <a:solidFill>
                  <a:schemeClr val="accent6">
                    <a:lumMod val="25000"/>
                    <a:lumOff val="75000"/>
                  </a:schemeClr>
                </a:solidFill>
              </a:rPr>
              <a:t>Release 5.3 – Pre/Post Test Gains Pages</a:t>
            </a:r>
            <a:endParaRPr lang="en-US" dirty="0"/>
          </a:p>
        </p:txBody>
      </p:sp>
    </p:spTree>
    <p:extLst>
      <p:ext uri="{BB962C8B-B14F-4D97-AF65-F5344CB8AC3E}">
        <p14:creationId xmlns:p14="http://schemas.microsoft.com/office/powerpoint/2010/main" val="2861599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0B751-B1FF-4D24-B49C-E1F708DDCC0C}"/>
              </a:ext>
            </a:extLst>
          </p:cNvPr>
          <p:cNvSpPr>
            <a:spLocks noGrp="1"/>
          </p:cNvSpPr>
          <p:nvPr>
            <p:ph type="title"/>
          </p:nvPr>
        </p:nvSpPr>
        <p:spPr/>
        <p:txBody>
          <a:bodyPr>
            <a:normAutofit fontScale="90000"/>
          </a:bodyPr>
          <a:lstStyle/>
          <a:p>
            <a:r>
              <a:rPr lang="en-US" dirty="0"/>
              <a:t>Program Year Option</a:t>
            </a:r>
          </a:p>
        </p:txBody>
      </p:sp>
      <p:pic>
        <p:nvPicPr>
          <p:cNvPr id="3" name="Picture 2" descr="TEAMS screen shot that highlights three columns, Test Given by Grant recipient, D+P hours between Tests, Days between Tests, Made Gain, PY Gain Applied">
            <a:extLst>
              <a:ext uri="{FF2B5EF4-FFF2-40B4-BE49-F238E27FC236}">
                <a16:creationId xmlns:a16="http://schemas.microsoft.com/office/drawing/2014/main" id="{B773237C-3E6B-42C4-99F8-299DE9729FF1}"/>
              </a:ext>
            </a:extLst>
          </p:cNvPr>
          <p:cNvPicPr>
            <a:picLocks noChangeAspect="1"/>
          </p:cNvPicPr>
          <p:nvPr/>
        </p:nvPicPr>
        <p:blipFill>
          <a:blip r:embed="rId3"/>
          <a:stretch>
            <a:fillRect/>
          </a:stretch>
        </p:blipFill>
        <p:spPr>
          <a:xfrm>
            <a:off x="1442906" y="1287624"/>
            <a:ext cx="9387281" cy="5157376"/>
          </a:xfrm>
          <a:prstGeom prst="rect">
            <a:avLst/>
          </a:prstGeom>
        </p:spPr>
      </p:pic>
    </p:spTree>
    <p:extLst>
      <p:ext uri="{BB962C8B-B14F-4D97-AF65-F5344CB8AC3E}">
        <p14:creationId xmlns:p14="http://schemas.microsoft.com/office/powerpoint/2010/main" val="2074096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AMS screen shot that shows what a Period of participation drop down will look like">
            <a:extLst>
              <a:ext uri="{FF2B5EF4-FFF2-40B4-BE49-F238E27FC236}">
                <a16:creationId xmlns:a16="http://schemas.microsoft.com/office/drawing/2014/main" id="{7D8CF3EA-EECE-48DA-8877-9B68A4E34479}"/>
              </a:ext>
            </a:extLst>
          </p:cNvPr>
          <p:cNvPicPr>
            <a:picLocks noChangeAspect="1"/>
          </p:cNvPicPr>
          <p:nvPr/>
        </p:nvPicPr>
        <p:blipFill>
          <a:blip r:embed="rId3"/>
          <a:stretch>
            <a:fillRect/>
          </a:stretch>
        </p:blipFill>
        <p:spPr>
          <a:xfrm>
            <a:off x="350622" y="1360367"/>
            <a:ext cx="10613034" cy="5141017"/>
          </a:xfrm>
          <a:prstGeom prst="rect">
            <a:avLst/>
          </a:prstGeom>
        </p:spPr>
      </p:pic>
      <p:sp>
        <p:nvSpPr>
          <p:cNvPr id="2" name="Title 1">
            <a:extLst>
              <a:ext uri="{FF2B5EF4-FFF2-40B4-BE49-F238E27FC236}">
                <a16:creationId xmlns:a16="http://schemas.microsoft.com/office/drawing/2014/main" id="{271792D9-93C1-47DA-9537-B49C72DB4838}"/>
              </a:ext>
            </a:extLst>
          </p:cNvPr>
          <p:cNvSpPr>
            <a:spLocks noGrp="1"/>
          </p:cNvSpPr>
          <p:nvPr>
            <p:ph type="title"/>
          </p:nvPr>
        </p:nvSpPr>
        <p:spPr/>
        <p:txBody>
          <a:bodyPr>
            <a:normAutofit fontScale="90000"/>
          </a:bodyPr>
          <a:lstStyle/>
          <a:p>
            <a:r>
              <a:rPr lang="en-US" dirty="0"/>
              <a:t>POP View</a:t>
            </a:r>
          </a:p>
        </p:txBody>
      </p:sp>
    </p:spTree>
    <p:extLst>
      <p:ext uri="{BB962C8B-B14F-4D97-AF65-F5344CB8AC3E}">
        <p14:creationId xmlns:p14="http://schemas.microsoft.com/office/powerpoint/2010/main" val="927107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Vertical Text Placeholder 4">
            <a:extLst>
              <a:ext uri="{FF2B5EF4-FFF2-40B4-BE49-F238E27FC236}">
                <a16:creationId xmlns:a16="http://schemas.microsoft.com/office/drawing/2014/main" id="{76608FB1-192B-497D-B7B7-ADF10DAFC164}"/>
              </a:ext>
            </a:extLst>
          </p:cNvPr>
          <p:cNvSpPr>
            <a:spLocks noGrp="1"/>
          </p:cNvSpPr>
          <p:nvPr>
            <p:ph type="body" orient="vert" idx="1"/>
          </p:nvPr>
        </p:nvSpPr>
        <p:spPr>
          <a:xfrm>
            <a:off x="401216" y="1418837"/>
            <a:ext cx="11430000" cy="4939630"/>
          </a:xfrm>
        </p:spPr>
        <p:txBody>
          <a:bodyPr vert="horz">
            <a:normAutofit lnSpcReduction="10000"/>
          </a:bodyPr>
          <a:lstStyle/>
          <a:p>
            <a:pPr marL="0" indent="0">
              <a:buNone/>
            </a:pPr>
            <a:r>
              <a:rPr lang="en-US" b="1" cap="all" dirty="0">
                <a:solidFill>
                  <a:schemeClr val="tx1">
                    <a:lumMod val="50000"/>
                  </a:schemeClr>
                </a:solidFill>
              </a:rPr>
              <a:t>What to Expect THIS YEAR</a:t>
            </a:r>
          </a:p>
          <a:p>
            <a:pPr marL="598932" lvl="1">
              <a:buFont typeface="Arial" panose="020B0604020202020204" pitchFamily="34" charset="0"/>
              <a:buChar char="•"/>
            </a:pPr>
            <a:r>
              <a:rPr lang="en-US" dirty="0"/>
              <a:t>Profile alignment to POPs</a:t>
            </a:r>
          </a:p>
          <a:p>
            <a:pPr marL="598932" lvl="1">
              <a:buFont typeface="Arial" panose="020B0604020202020204" pitchFamily="34" charset="0"/>
              <a:buChar char="•"/>
            </a:pPr>
            <a:r>
              <a:rPr lang="en-US" dirty="0"/>
              <a:t>Several data validation bugs</a:t>
            </a:r>
          </a:p>
          <a:p>
            <a:pPr marL="598932" lvl="1">
              <a:buFont typeface="Arial" panose="020B0604020202020204" pitchFamily="34" charset="0"/>
              <a:buChar char="•"/>
            </a:pPr>
            <a:r>
              <a:rPr lang="en-US" dirty="0"/>
              <a:t>Update PIRL </a:t>
            </a:r>
          </a:p>
          <a:p>
            <a:pPr marL="598932" lvl="1">
              <a:buFont typeface="Arial" panose="020B0604020202020204" pitchFamily="34" charset="0"/>
              <a:buChar char="•"/>
            </a:pPr>
            <a:r>
              <a:rPr lang="en-US" dirty="0"/>
              <a:t>Participant Note Page</a:t>
            </a:r>
          </a:p>
          <a:p>
            <a:pPr marL="598932" lvl="1">
              <a:buFont typeface="Arial" panose="020B0604020202020204" pitchFamily="34" charset="0"/>
              <a:buChar char="•"/>
            </a:pPr>
            <a:r>
              <a:rPr lang="en-US" dirty="0"/>
              <a:t>Enhanced Reports Experience—Disable/Modify Existing/Create New</a:t>
            </a:r>
          </a:p>
          <a:p>
            <a:pPr marL="256032" lvl="1" indent="0">
              <a:lnSpc>
                <a:spcPct val="200000"/>
              </a:lnSpc>
              <a:buNone/>
            </a:pPr>
            <a:r>
              <a:rPr lang="en-US" b="1" cap="all" dirty="0">
                <a:solidFill>
                  <a:schemeClr val="tx1">
                    <a:lumMod val="50000"/>
                  </a:schemeClr>
                </a:solidFill>
              </a:rPr>
              <a:t>Future Enhancements</a:t>
            </a:r>
          </a:p>
          <a:p>
            <a:pPr marL="598932" lvl="1">
              <a:buFont typeface="Arial" panose="020B0604020202020204" pitchFamily="34" charset="0"/>
              <a:buChar char="•"/>
            </a:pPr>
            <a:r>
              <a:rPr lang="en-US" dirty="0"/>
              <a:t>Merge Participant Records—state level</a:t>
            </a:r>
          </a:p>
          <a:p>
            <a:pPr marL="598932" lvl="1">
              <a:buFont typeface="Arial" panose="020B0604020202020204" pitchFamily="34" charset="0"/>
              <a:buChar char="•"/>
            </a:pPr>
            <a:r>
              <a:rPr lang="en-US" dirty="0"/>
              <a:t>ITEC Page—create/modify</a:t>
            </a:r>
          </a:p>
          <a:p>
            <a:pPr marL="598932" lvl="1">
              <a:buFont typeface="Arial" panose="020B0604020202020204" pitchFamily="34" charset="0"/>
              <a:buChar char="•"/>
            </a:pPr>
            <a:r>
              <a:rPr lang="en-US" dirty="0"/>
              <a:t>Local User Admin Management—Pull active/inactive user reports, modify access</a:t>
            </a:r>
          </a:p>
          <a:p>
            <a:pPr marL="256032" lvl="1" indent="0">
              <a:lnSpc>
                <a:spcPct val="210000"/>
              </a:lnSpc>
              <a:buNone/>
            </a:pPr>
            <a:r>
              <a:rPr lang="en-US" dirty="0"/>
              <a:t>Send other enhancement request to: </a:t>
            </a:r>
            <a:r>
              <a:rPr lang="en-US" dirty="0">
                <a:hlinkClick r:id="rId3"/>
              </a:rPr>
              <a:t>TEAMS.technicalassistance@twc.state.tx.us</a:t>
            </a:r>
            <a:r>
              <a:rPr lang="en-US" dirty="0"/>
              <a:t> </a:t>
            </a:r>
          </a:p>
        </p:txBody>
      </p:sp>
      <p:sp>
        <p:nvSpPr>
          <p:cNvPr id="4" name="Title 3">
            <a:extLst>
              <a:ext uri="{FF2B5EF4-FFF2-40B4-BE49-F238E27FC236}">
                <a16:creationId xmlns:a16="http://schemas.microsoft.com/office/drawing/2014/main" id="{A46B0609-EE3B-4242-AFE1-5B1A753F14FC}"/>
              </a:ext>
            </a:extLst>
          </p:cNvPr>
          <p:cNvSpPr>
            <a:spLocks noGrp="1"/>
          </p:cNvSpPr>
          <p:nvPr>
            <p:ph type="title"/>
          </p:nvPr>
        </p:nvSpPr>
        <p:spPr/>
        <p:txBody>
          <a:bodyPr>
            <a:normAutofit fontScale="90000"/>
          </a:bodyPr>
          <a:lstStyle/>
          <a:p>
            <a:r>
              <a:rPr lang="en-US" dirty="0"/>
              <a:t>Future Releases</a:t>
            </a:r>
          </a:p>
        </p:txBody>
      </p:sp>
    </p:spTree>
    <p:extLst>
      <p:ext uri="{BB962C8B-B14F-4D97-AF65-F5344CB8AC3E}">
        <p14:creationId xmlns:p14="http://schemas.microsoft.com/office/powerpoint/2010/main" val="2166100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a:extLst>
              <a:ext uri="{FF2B5EF4-FFF2-40B4-BE49-F238E27FC236}">
                <a16:creationId xmlns:a16="http://schemas.microsoft.com/office/drawing/2014/main" id="{492040BC-55EB-4F2F-8860-8D8AEF53E1D2}"/>
              </a:ext>
            </a:extLst>
          </p:cNvPr>
          <p:cNvSpPr>
            <a:spLocks noGrp="1"/>
          </p:cNvSpPr>
          <p:nvPr>
            <p:ph type="subTitle" idx="1"/>
          </p:nvPr>
        </p:nvSpPr>
        <p:spPr/>
        <p:txBody>
          <a:bodyPr/>
          <a:lstStyle/>
          <a:p>
            <a:r>
              <a:rPr lang="en-US" dirty="0"/>
              <a:t>Profiles Around Periods of Participation</a:t>
            </a:r>
          </a:p>
          <a:p>
            <a:r>
              <a:rPr lang="en-US" dirty="0"/>
              <a:t>Report Remediation and Creation</a:t>
            </a:r>
          </a:p>
        </p:txBody>
      </p:sp>
      <p:sp>
        <p:nvSpPr>
          <p:cNvPr id="9" name="Title 8">
            <a:extLst>
              <a:ext uri="{FF2B5EF4-FFF2-40B4-BE49-F238E27FC236}">
                <a16:creationId xmlns:a16="http://schemas.microsoft.com/office/drawing/2014/main" id="{06C2A862-59A5-46F1-95D1-38EB51E50AC6}"/>
              </a:ext>
            </a:extLst>
          </p:cNvPr>
          <p:cNvSpPr>
            <a:spLocks noGrp="1"/>
          </p:cNvSpPr>
          <p:nvPr>
            <p:ph type="ctrTitle"/>
          </p:nvPr>
        </p:nvSpPr>
        <p:spPr/>
        <p:txBody>
          <a:bodyPr/>
          <a:lstStyle/>
          <a:p>
            <a:r>
              <a:rPr lang="en-US" dirty="0"/>
              <a:t>Future Enhancements</a:t>
            </a:r>
          </a:p>
        </p:txBody>
      </p:sp>
    </p:spTree>
    <p:extLst>
      <p:ext uri="{BB962C8B-B14F-4D97-AF65-F5344CB8AC3E}">
        <p14:creationId xmlns:p14="http://schemas.microsoft.com/office/powerpoint/2010/main" val="1677314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Vertical Text Placeholder 6">
            <a:extLst>
              <a:ext uri="{FF2B5EF4-FFF2-40B4-BE49-F238E27FC236}">
                <a16:creationId xmlns:a16="http://schemas.microsoft.com/office/drawing/2014/main" id="{A9CF84AF-D39B-40D7-9A0A-BB14B83EA488}"/>
              </a:ext>
            </a:extLst>
          </p:cNvPr>
          <p:cNvSpPr>
            <a:spLocks noGrp="1"/>
          </p:cNvSpPr>
          <p:nvPr>
            <p:ph type="body" orient="vert" idx="1"/>
          </p:nvPr>
        </p:nvSpPr>
        <p:spPr>
          <a:xfrm>
            <a:off x="401216" y="1390261"/>
            <a:ext cx="11430000" cy="4968205"/>
          </a:xfrm>
        </p:spPr>
        <p:txBody>
          <a:bodyPr vert="horz">
            <a:normAutofit lnSpcReduction="10000"/>
          </a:bodyPr>
          <a:lstStyle/>
          <a:p>
            <a:pPr>
              <a:lnSpc>
                <a:spcPct val="100000"/>
              </a:lnSpc>
              <a:spcAft>
                <a:spcPts val="1800"/>
              </a:spcAft>
            </a:pPr>
            <a:r>
              <a:rPr lang="en-US" dirty="0"/>
              <a:t>Align Profiles to Periods of Participation (POPs) </a:t>
            </a:r>
          </a:p>
          <a:p>
            <a:pPr lvl="1">
              <a:lnSpc>
                <a:spcPct val="100000"/>
              </a:lnSpc>
              <a:spcAft>
                <a:spcPts val="1800"/>
              </a:spcAft>
            </a:pPr>
            <a:r>
              <a:rPr lang="en-US" dirty="0"/>
              <a:t>Grantees ‘share’ a profile (same as they do now), it is created at program entry</a:t>
            </a:r>
          </a:p>
          <a:p>
            <a:pPr lvl="1">
              <a:lnSpc>
                <a:spcPct val="100000"/>
              </a:lnSpc>
              <a:spcAft>
                <a:spcPts val="1800"/>
              </a:spcAft>
            </a:pPr>
            <a:r>
              <a:rPr lang="en-US" dirty="0"/>
              <a:t>Limits editing, maintain data integrity for reporting purposes</a:t>
            </a:r>
          </a:p>
          <a:p>
            <a:pPr marL="4572" lvl="1" indent="0">
              <a:lnSpc>
                <a:spcPct val="100000"/>
              </a:lnSpc>
              <a:spcAft>
                <a:spcPts val="1800"/>
              </a:spcAft>
              <a:buNone/>
            </a:pPr>
            <a:r>
              <a:rPr lang="en-US" dirty="0"/>
              <a:t>Require a new Profile when ‘Exit Flag’ has been established regardless of PY</a:t>
            </a:r>
          </a:p>
          <a:p>
            <a:pPr marL="457200" lvl="1" indent="-457200">
              <a:lnSpc>
                <a:spcPct val="100000"/>
              </a:lnSpc>
              <a:spcAft>
                <a:spcPts val="1800"/>
              </a:spcAft>
              <a:buNone/>
            </a:pPr>
            <a:r>
              <a:rPr lang="en-US" dirty="0"/>
              <a:t>	If the person exits and returns to service in the same PY, serving Grantee will be able to create a new profile, but will be able to utilize an old profile and make updates instead of having to redo the full profile</a:t>
            </a:r>
          </a:p>
          <a:p>
            <a:pPr marL="457200" lvl="1" indent="-457200">
              <a:lnSpc>
                <a:spcPct val="100000"/>
              </a:lnSpc>
              <a:spcAft>
                <a:spcPts val="1800"/>
              </a:spcAft>
              <a:buNone/>
            </a:pPr>
            <a:r>
              <a:rPr lang="en-US" dirty="0"/>
              <a:t>Automatically bring forward any valid profile when a participant is continuing across PY’s</a:t>
            </a:r>
          </a:p>
          <a:p>
            <a:pPr marL="457200" lvl="1" indent="-457200">
              <a:lnSpc>
                <a:spcPct val="100000"/>
              </a:lnSpc>
              <a:spcAft>
                <a:spcPts val="1800"/>
              </a:spcAft>
              <a:buNone/>
            </a:pPr>
            <a:r>
              <a:rPr lang="en-US" dirty="0"/>
              <a:t>Add in additional joint reporting elements that are currently missing from our PIRL</a:t>
            </a:r>
          </a:p>
        </p:txBody>
      </p:sp>
      <p:sp>
        <p:nvSpPr>
          <p:cNvPr id="6" name="Title 5">
            <a:extLst>
              <a:ext uri="{FF2B5EF4-FFF2-40B4-BE49-F238E27FC236}">
                <a16:creationId xmlns:a16="http://schemas.microsoft.com/office/drawing/2014/main" id="{6F47AA63-0E32-4A44-BFE7-ABA790682CA7}"/>
              </a:ext>
            </a:extLst>
          </p:cNvPr>
          <p:cNvSpPr>
            <a:spLocks noGrp="1"/>
          </p:cNvSpPr>
          <p:nvPr>
            <p:ph type="title"/>
          </p:nvPr>
        </p:nvSpPr>
        <p:spPr/>
        <p:txBody>
          <a:bodyPr>
            <a:normAutofit fontScale="90000"/>
          </a:bodyPr>
          <a:lstStyle/>
          <a:p>
            <a:r>
              <a:rPr lang="en-US" dirty="0"/>
              <a:t>Profile Updates: High Level</a:t>
            </a:r>
          </a:p>
        </p:txBody>
      </p:sp>
    </p:spTree>
    <p:extLst>
      <p:ext uri="{BB962C8B-B14F-4D97-AF65-F5344CB8AC3E}">
        <p14:creationId xmlns:p14="http://schemas.microsoft.com/office/powerpoint/2010/main" val="1178194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F051F4EF-73FA-4DB9-9A49-1BFF959FB464}"/>
              </a:ext>
            </a:extLst>
          </p:cNvPr>
          <p:cNvSpPr>
            <a:spLocks noGrp="1"/>
          </p:cNvSpPr>
          <p:nvPr>
            <p:ph type="body" orient="vert" idx="1"/>
          </p:nvPr>
        </p:nvSpPr>
        <p:spPr>
          <a:xfrm>
            <a:off x="401216" y="1390261"/>
            <a:ext cx="11430000" cy="4968205"/>
          </a:xfrm>
        </p:spPr>
        <p:txBody>
          <a:bodyPr vert="horz">
            <a:normAutofit lnSpcReduction="10000"/>
          </a:bodyPr>
          <a:lstStyle/>
          <a:p>
            <a:pPr marL="0" indent="0" algn="ctr">
              <a:lnSpc>
                <a:spcPct val="100000"/>
              </a:lnSpc>
              <a:spcAft>
                <a:spcPts val="2400"/>
              </a:spcAft>
              <a:buNone/>
            </a:pPr>
            <a:r>
              <a:rPr lang="en-US" dirty="0"/>
              <a:t>Collaborative Project with Local Grantees, AEL/TWC Staff and DOI/TWC Staff</a:t>
            </a:r>
          </a:p>
          <a:p>
            <a:pPr marL="0" indent="0">
              <a:lnSpc>
                <a:spcPct val="100000"/>
              </a:lnSpc>
              <a:spcAft>
                <a:spcPts val="2400"/>
              </a:spcAft>
              <a:buNone/>
            </a:pPr>
            <a:r>
              <a:rPr lang="en-US" dirty="0"/>
              <a:t>Decision Points:</a:t>
            </a:r>
          </a:p>
          <a:p>
            <a:pPr>
              <a:lnSpc>
                <a:spcPct val="100000"/>
              </a:lnSpc>
              <a:spcAft>
                <a:spcPts val="2400"/>
              </a:spcAft>
              <a:buFont typeface="Arial" panose="020B0604020202020204" pitchFamily="34" charset="0"/>
              <a:buChar char="•"/>
            </a:pPr>
            <a:r>
              <a:rPr lang="en-US" dirty="0"/>
              <a:t> Reports we want to disable</a:t>
            </a:r>
          </a:p>
          <a:p>
            <a:pPr>
              <a:lnSpc>
                <a:spcPct val="100000"/>
              </a:lnSpc>
              <a:spcAft>
                <a:spcPts val="2400"/>
              </a:spcAft>
              <a:buFont typeface="Arial" panose="020B0604020202020204" pitchFamily="34" charset="0"/>
              <a:buChar char="•"/>
            </a:pPr>
            <a:r>
              <a:rPr lang="en-US" dirty="0"/>
              <a:t> Reports we want to keep but align to current WIOA performance</a:t>
            </a:r>
          </a:p>
          <a:p>
            <a:pPr>
              <a:lnSpc>
                <a:spcPct val="100000"/>
              </a:lnSpc>
              <a:spcAft>
                <a:spcPts val="2400"/>
              </a:spcAft>
              <a:buFont typeface="Arial" panose="020B0604020202020204" pitchFamily="34" charset="0"/>
              <a:buChar char="•"/>
            </a:pPr>
            <a:r>
              <a:rPr lang="en-US" dirty="0"/>
              <a:t> New reports we need</a:t>
            </a:r>
          </a:p>
          <a:p>
            <a:pPr marL="0" lvl="2" indent="0">
              <a:lnSpc>
                <a:spcPct val="100000"/>
              </a:lnSpc>
              <a:spcAft>
                <a:spcPts val="2400"/>
              </a:spcAft>
              <a:buNone/>
            </a:pPr>
            <a:r>
              <a:rPr lang="en-US" dirty="0"/>
              <a:t>	Decision Points about where these will be housed: TEAMS vs. Data Warehouse</a:t>
            </a:r>
          </a:p>
          <a:p>
            <a:pPr marL="0" lvl="2" indent="0" algn="ctr">
              <a:lnSpc>
                <a:spcPct val="100000"/>
              </a:lnSpc>
              <a:spcAft>
                <a:spcPts val="2400"/>
              </a:spcAft>
              <a:buNone/>
            </a:pPr>
            <a:r>
              <a:rPr lang="en-US" cap="all" dirty="0">
                <a:latin typeface="Arial Rounded MT Bold" panose="020F0704030504030204" pitchFamily="34" charset="0"/>
              </a:rPr>
              <a:t>This will be a SIZABLE project</a:t>
            </a:r>
          </a:p>
        </p:txBody>
      </p:sp>
      <p:sp>
        <p:nvSpPr>
          <p:cNvPr id="2" name="Title 1">
            <a:extLst>
              <a:ext uri="{FF2B5EF4-FFF2-40B4-BE49-F238E27FC236}">
                <a16:creationId xmlns:a16="http://schemas.microsoft.com/office/drawing/2014/main" id="{ED49C7CB-0721-420A-82CF-1469105E6C88}"/>
              </a:ext>
            </a:extLst>
          </p:cNvPr>
          <p:cNvSpPr>
            <a:spLocks noGrp="1"/>
          </p:cNvSpPr>
          <p:nvPr>
            <p:ph type="title"/>
          </p:nvPr>
        </p:nvSpPr>
        <p:spPr/>
        <p:txBody>
          <a:bodyPr>
            <a:normAutofit fontScale="90000"/>
          </a:bodyPr>
          <a:lstStyle/>
          <a:p>
            <a:r>
              <a:rPr lang="en-US" dirty="0"/>
              <a:t>Report Remediation : High-Level</a:t>
            </a:r>
          </a:p>
        </p:txBody>
      </p:sp>
    </p:spTree>
    <p:extLst>
      <p:ext uri="{BB962C8B-B14F-4D97-AF65-F5344CB8AC3E}">
        <p14:creationId xmlns:p14="http://schemas.microsoft.com/office/powerpoint/2010/main" val="899209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8268-60E1-428A-8614-A91E16AB6539}"/>
              </a:ext>
            </a:extLst>
          </p:cNvPr>
          <p:cNvSpPr>
            <a:spLocks noGrp="1"/>
          </p:cNvSpPr>
          <p:nvPr>
            <p:ph type="ctrTitle"/>
          </p:nvPr>
        </p:nvSpPr>
        <p:spPr/>
        <p:txBody>
          <a:bodyPr/>
          <a:lstStyle/>
          <a:p>
            <a:r>
              <a:rPr lang="en-US" dirty="0"/>
              <a:t>Questions</a:t>
            </a:r>
          </a:p>
        </p:txBody>
      </p:sp>
      <p:pic>
        <p:nvPicPr>
          <p:cNvPr id="18" name="Content Placeholder 17" descr="Image says &quot;Any Questions?&quot;">
            <a:extLst>
              <a:ext uri="{FF2B5EF4-FFF2-40B4-BE49-F238E27FC236}">
                <a16:creationId xmlns:a16="http://schemas.microsoft.com/office/drawing/2014/main" id="{5368F656-B08A-46B9-A74F-9381D8131291}"/>
              </a:ext>
            </a:extLst>
          </p:cNvPr>
          <p:cNvPicPr>
            <a:picLocks noGrp="1" noChangeAspect="1"/>
          </p:cNvPicPr>
          <p:nvPr>
            <p:ph type="pic" sz="quarter" idx="27"/>
          </p:nvPr>
        </p:nvPicPr>
        <p:blipFill>
          <a:blip r:embed="rId3">
            <a:extLst>
              <a:ext uri="{28A0092B-C50C-407E-A947-70E740481C1C}">
                <a14:useLocalDpi xmlns:a14="http://schemas.microsoft.com/office/drawing/2010/main" val="0"/>
              </a:ext>
            </a:extLst>
          </a:blip>
          <a:srcRect t="3365" b="3365"/>
          <a:stretch>
            <a:fillRect/>
          </a:stretch>
        </p:blipFill>
        <p:spPr>
          <a:xfrm>
            <a:off x="0" y="227489"/>
            <a:ext cx="12199399" cy="6403021"/>
          </a:xfrm>
        </p:spPr>
      </p:pic>
    </p:spTree>
    <p:extLst>
      <p:ext uri="{BB962C8B-B14F-4D97-AF65-F5344CB8AC3E}">
        <p14:creationId xmlns:p14="http://schemas.microsoft.com/office/powerpoint/2010/main" val="4016802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87605BA1-171D-461F-B1DE-15BA1F0EBA8F}"/>
              </a:ext>
            </a:extLst>
          </p:cNvPr>
          <p:cNvSpPr>
            <a:spLocks noGrp="1"/>
          </p:cNvSpPr>
          <p:nvPr>
            <p:ph type="body" orient="vert" idx="1"/>
          </p:nvPr>
        </p:nvSpPr>
        <p:spPr>
          <a:xfrm>
            <a:off x="401216" y="1531088"/>
            <a:ext cx="11430000" cy="4976038"/>
          </a:xfrm>
        </p:spPr>
        <p:txBody>
          <a:bodyPr vert="horz">
            <a:normAutofit/>
          </a:bodyPr>
          <a:lstStyle/>
          <a:p>
            <a:pPr>
              <a:lnSpc>
                <a:spcPct val="100000"/>
              </a:lnSpc>
              <a:spcAft>
                <a:spcPts val="600"/>
              </a:spcAft>
            </a:pPr>
            <a:r>
              <a:rPr lang="en-US" sz="2800" dirty="0"/>
              <a:t>The information on the pages are a reflection of business rules that have been modified to align to current performance and assessment guide revisions, such as:</a:t>
            </a:r>
          </a:p>
          <a:p>
            <a:pPr marR="0" indent="0">
              <a:spcBef>
                <a:spcPts val="0"/>
              </a:spcBef>
              <a:spcAft>
                <a:spcPts val="0"/>
              </a:spcAft>
              <a:buNone/>
            </a:pPr>
            <a:r>
              <a:rPr lang="en-US" sz="2800" b="1" dirty="0"/>
              <a:t>Initial Placement for NRS Reporting— </a:t>
            </a:r>
            <a:r>
              <a:rPr lang="en-US" sz="2000" dirty="0"/>
              <a:t>I</a:t>
            </a:r>
            <a:r>
              <a:rPr lang="en-US" sz="2000" dirty="0">
                <a:latin typeface="Calibri" panose="020F0502020204030204" pitchFamily="34" charset="0"/>
                <a:ea typeface="Calibri" panose="020F0502020204030204" pitchFamily="34" charset="0"/>
              </a:rPr>
              <a:t>ndividuals will be placed in an EFL for reporting purposes for the program year based on one of the following:</a:t>
            </a:r>
          </a:p>
          <a:p>
            <a:pPr marL="182880" marR="0" lvl="0">
              <a:lnSpc>
                <a:spcPct val="105000"/>
              </a:lnSpc>
              <a:spcBef>
                <a:spcPts val="0"/>
              </a:spcBef>
              <a:spcAft>
                <a:spcPts val="800"/>
              </a:spcAft>
              <a:buFont typeface="Arial" panose="020B0604020202020204" pitchFamily="34" charset="0"/>
              <a:buChar char="•"/>
            </a:pPr>
            <a:r>
              <a:rPr lang="en-US" sz="2000" dirty="0">
                <a:latin typeface="Calibri" panose="020F0502020204030204" pitchFamily="34" charset="0"/>
                <a:ea typeface="Times New Roman" panose="02020603050405020304" pitchFamily="18" charset="0"/>
              </a:rPr>
              <a:t> the lowest initial test score, if all content area tests are taken on the same day</a:t>
            </a:r>
          </a:p>
          <a:p>
            <a:pPr marL="182880" marR="0" lvl="0">
              <a:lnSpc>
                <a:spcPct val="105000"/>
              </a:lnSpc>
              <a:spcBef>
                <a:spcPts val="0"/>
              </a:spcBef>
              <a:spcAft>
                <a:spcPts val="800"/>
              </a:spcAft>
              <a:buFont typeface="Arial" panose="020B0604020202020204" pitchFamily="34" charset="0"/>
              <a:buChar char="•"/>
            </a:pPr>
            <a:r>
              <a:rPr lang="en-US" sz="2000" dirty="0">
                <a:latin typeface="Calibri" panose="020F0502020204030204" pitchFamily="34" charset="0"/>
                <a:ea typeface="Times New Roman" panose="02020603050405020304" pitchFamily="18" charset="0"/>
              </a:rPr>
              <a:t> the earliest test score available in the program year, given new flexibilities to stagger tests in different content areas</a:t>
            </a:r>
          </a:p>
          <a:p>
            <a:pPr marR="0" lvl="0" indent="0" algn="ctr">
              <a:lnSpc>
                <a:spcPct val="105000"/>
              </a:lnSpc>
              <a:spcBef>
                <a:spcPts val="0"/>
              </a:spcBef>
              <a:spcAft>
                <a:spcPts val="800"/>
              </a:spcAft>
              <a:buNone/>
            </a:pPr>
            <a:r>
              <a:rPr lang="en-US" sz="2000" b="1" dirty="0">
                <a:latin typeface="Calibri" panose="020F0502020204030204" pitchFamily="34" charset="0"/>
              </a:rPr>
              <a:t>None of this has any bearing on </a:t>
            </a:r>
            <a:r>
              <a:rPr lang="en-US" sz="2000" b="1" i="1" dirty="0">
                <a:latin typeface="Calibri" panose="020F0502020204030204" pitchFamily="34" charset="0"/>
              </a:rPr>
              <a:t>instructional </a:t>
            </a:r>
            <a:r>
              <a:rPr lang="en-US" sz="2000" b="1" dirty="0">
                <a:latin typeface="Calibri" panose="020F0502020204030204" pitchFamily="34" charset="0"/>
              </a:rPr>
              <a:t>placement based on individual’s needs and goals. </a:t>
            </a:r>
            <a:endParaRPr lang="en-US" sz="2000" b="1" dirty="0"/>
          </a:p>
          <a:p>
            <a:r>
              <a:rPr lang="en-US" sz="2800" b="1" dirty="0"/>
              <a:t>Removing DOS— </a:t>
            </a:r>
            <a:r>
              <a:rPr lang="en-US" sz="2800" dirty="0"/>
              <a:t>A gain in any content area is a gain for performance in the program year regardless of lowest test score</a:t>
            </a:r>
          </a:p>
        </p:txBody>
      </p:sp>
      <p:sp>
        <p:nvSpPr>
          <p:cNvPr id="2" name="Title 1">
            <a:extLst>
              <a:ext uri="{FF2B5EF4-FFF2-40B4-BE49-F238E27FC236}">
                <a16:creationId xmlns:a16="http://schemas.microsoft.com/office/drawing/2014/main" id="{D3A38781-ADD5-409C-9E57-0B66A3C07C07}"/>
              </a:ext>
            </a:extLst>
          </p:cNvPr>
          <p:cNvSpPr>
            <a:spLocks noGrp="1"/>
          </p:cNvSpPr>
          <p:nvPr>
            <p:ph type="title"/>
          </p:nvPr>
        </p:nvSpPr>
        <p:spPr>
          <a:xfrm>
            <a:off x="401216" y="172278"/>
            <a:ext cx="11430000" cy="1358809"/>
          </a:xfrm>
        </p:spPr>
        <p:txBody>
          <a:bodyPr>
            <a:normAutofit fontScale="90000"/>
          </a:bodyPr>
          <a:lstStyle/>
          <a:p>
            <a:r>
              <a:rPr lang="en-US" dirty="0"/>
              <a:t>Back End Changes to Align Function to Performance</a:t>
            </a:r>
          </a:p>
        </p:txBody>
      </p:sp>
    </p:spTree>
    <p:extLst>
      <p:ext uri="{BB962C8B-B14F-4D97-AF65-F5344CB8AC3E}">
        <p14:creationId xmlns:p14="http://schemas.microsoft.com/office/powerpoint/2010/main" val="2000740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 shows how valid test can be moved forward to continue services, but you may have to complete testing in content areas that do not have a valid test">
            <a:extLst>
              <a:ext uri="{FF2B5EF4-FFF2-40B4-BE49-F238E27FC236}">
                <a16:creationId xmlns:a16="http://schemas.microsoft.com/office/drawing/2014/main" id="{E2B72D2D-02DB-47F9-A2E0-85CABC9D9C89}"/>
              </a:ext>
            </a:extLst>
          </p:cNvPr>
          <p:cNvPicPr>
            <a:picLocks noChangeAspect="1"/>
          </p:cNvPicPr>
          <p:nvPr/>
        </p:nvPicPr>
        <p:blipFill>
          <a:blip r:embed="rId3"/>
          <a:stretch>
            <a:fillRect/>
          </a:stretch>
        </p:blipFill>
        <p:spPr>
          <a:xfrm>
            <a:off x="733647" y="1390262"/>
            <a:ext cx="11010678" cy="5086738"/>
          </a:xfrm>
          <a:prstGeom prst="rect">
            <a:avLst/>
          </a:prstGeom>
        </p:spPr>
      </p:pic>
      <p:sp>
        <p:nvSpPr>
          <p:cNvPr id="2" name="Title 1">
            <a:extLst>
              <a:ext uri="{FF2B5EF4-FFF2-40B4-BE49-F238E27FC236}">
                <a16:creationId xmlns:a16="http://schemas.microsoft.com/office/drawing/2014/main" id="{9EC116FF-BD6E-40BA-93B3-B177C873CD73}"/>
              </a:ext>
            </a:extLst>
          </p:cNvPr>
          <p:cNvSpPr>
            <a:spLocks noGrp="1"/>
          </p:cNvSpPr>
          <p:nvPr>
            <p:ph type="title"/>
          </p:nvPr>
        </p:nvSpPr>
        <p:spPr/>
        <p:txBody>
          <a:bodyPr>
            <a:normAutofit fontScale="90000"/>
          </a:bodyPr>
          <a:lstStyle/>
          <a:p>
            <a:r>
              <a:rPr lang="en-US" dirty="0"/>
              <a:t>Bringing Forward Valid Test Across Years</a:t>
            </a:r>
            <a:br>
              <a:rPr lang="en-US" dirty="0"/>
            </a:br>
            <a:r>
              <a:rPr lang="en-US" sz="2700" dirty="0"/>
              <a:t>PID#1065473</a:t>
            </a:r>
          </a:p>
        </p:txBody>
      </p:sp>
    </p:spTree>
    <p:extLst>
      <p:ext uri="{BB962C8B-B14F-4D97-AF65-F5344CB8AC3E}">
        <p14:creationId xmlns:p14="http://schemas.microsoft.com/office/powerpoint/2010/main" val="3695704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shows how you can carryforward a test to be used as a NRS placement test in the new PY and how all other test after are measured against it">
            <a:extLst>
              <a:ext uri="{FF2B5EF4-FFF2-40B4-BE49-F238E27FC236}">
                <a16:creationId xmlns:a16="http://schemas.microsoft.com/office/drawing/2014/main" id="{ACA505C2-280F-4099-B1C1-226D5D2E6D36}"/>
              </a:ext>
            </a:extLst>
          </p:cNvPr>
          <p:cNvPicPr>
            <a:picLocks noChangeAspect="1"/>
          </p:cNvPicPr>
          <p:nvPr/>
        </p:nvPicPr>
        <p:blipFill>
          <a:blip r:embed="rId3"/>
          <a:stretch>
            <a:fillRect/>
          </a:stretch>
        </p:blipFill>
        <p:spPr>
          <a:xfrm>
            <a:off x="287078" y="1390261"/>
            <a:ext cx="11142921" cy="4968205"/>
          </a:xfrm>
          <a:prstGeom prst="rect">
            <a:avLst/>
          </a:prstGeom>
        </p:spPr>
      </p:pic>
      <p:sp>
        <p:nvSpPr>
          <p:cNvPr id="2" name="Title 1">
            <a:extLst>
              <a:ext uri="{FF2B5EF4-FFF2-40B4-BE49-F238E27FC236}">
                <a16:creationId xmlns:a16="http://schemas.microsoft.com/office/drawing/2014/main" id="{A8C6BB2F-9D75-40F6-BD12-EF3BDD10B7EE}"/>
              </a:ext>
            </a:extLst>
          </p:cNvPr>
          <p:cNvSpPr>
            <a:spLocks noGrp="1"/>
          </p:cNvSpPr>
          <p:nvPr>
            <p:ph type="title"/>
          </p:nvPr>
        </p:nvSpPr>
        <p:spPr/>
        <p:txBody>
          <a:bodyPr>
            <a:normAutofit fontScale="90000"/>
          </a:bodyPr>
          <a:lstStyle/>
          <a:p>
            <a:r>
              <a:rPr lang="en-US" dirty="0"/>
              <a:t>Across PY Performance Alignment</a:t>
            </a:r>
          </a:p>
        </p:txBody>
      </p:sp>
    </p:spTree>
    <p:extLst>
      <p:ext uri="{BB962C8B-B14F-4D97-AF65-F5344CB8AC3E}">
        <p14:creationId xmlns:p14="http://schemas.microsoft.com/office/powerpoint/2010/main" val="1004311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EAMS screen shot shows new Test Summary page">
            <a:extLst>
              <a:ext uri="{FF2B5EF4-FFF2-40B4-BE49-F238E27FC236}">
                <a16:creationId xmlns:a16="http://schemas.microsoft.com/office/drawing/2014/main" id="{47F2A26D-6BB1-4996-8A74-7A345398525F}"/>
              </a:ext>
            </a:extLst>
          </p:cNvPr>
          <p:cNvPicPr>
            <a:picLocks noGrp="1" noChangeAspect="1"/>
          </p:cNvPicPr>
          <p:nvPr>
            <p:ph idx="1"/>
          </p:nvPr>
        </p:nvPicPr>
        <p:blipFill>
          <a:blip r:embed="rId3"/>
          <a:stretch>
            <a:fillRect/>
          </a:stretch>
        </p:blipFill>
        <p:spPr>
          <a:xfrm>
            <a:off x="401638" y="542282"/>
            <a:ext cx="7043737" cy="5396879"/>
          </a:xfrm>
          <a:prstGeom prst="rect">
            <a:avLst/>
          </a:prstGeom>
        </p:spPr>
      </p:pic>
      <p:sp>
        <p:nvSpPr>
          <p:cNvPr id="10" name="Text Placeholder 9">
            <a:extLst>
              <a:ext uri="{FF2B5EF4-FFF2-40B4-BE49-F238E27FC236}">
                <a16:creationId xmlns:a16="http://schemas.microsoft.com/office/drawing/2014/main" id="{D75D5DAF-825F-43F4-8B7A-F20E0E4AF7BE}"/>
              </a:ext>
            </a:extLst>
          </p:cNvPr>
          <p:cNvSpPr>
            <a:spLocks noGrp="1"/>
          </p:cNvSpPr>
          <p:nvPr>
            <p:ph type="body" sz="half" idx="2"/>
          </p:nvPr>
        </p:nvSpPr>
        <p:spPr>
          <a:xfrm>
            <a:off x="7804297" y="2511813"/>
            <a:ext cx="4295553" cy="1645517"/>
          </a:xfrm>
        </p:spPr>
        <p:txBody>
          <a:bodyPr/>
          <a:lstStyle/>
          <a:p>
            <a:r>
              <a:rPr lang="en-US" sz="3200" dirty="0"/>
              <a:t>Page Pathway</a:t>
            </a:r>
          </a:p>
          <a:p>
            <a:r>
              <a:rPr lang="en-US" dirty="0"/>
              <a:t>Home &gt; Participant Record &gt; Test Summary </a:t>
            </a:r>
          </a:p>
        </p:txBody>
      </p:sp>
      <p:sp>
        <p:nvSpPr>
          <p:cNvPr id="6" name="Title 5">
            <a:extLst>
              <a:ext uri="{FF2B5EF4-FFF2-40B4-BE49-F238E27FC236}">
                <a16:creationId xmlns:a16="http://schemas.microsoft.com/office/drawing/2014/main" id="{87AC2B05-EAB7-4D04-831D-260F3A7DB0C1}"/>
              </a:ext>
            </a:extLst>
          </p:cNvPr>
          <p:cNvSpPr>
            <a:spLocks noGrp="1"/>
          </p:cNvSpPr>
          <p:nvPr>
            <p:ph type="title"/>
          </p:nvPr>
        </p:nvSpPr>
        <p:spPr>
          <a:xfrm>
            <a:off x="8261404" y="542282"/>
            <a:ext cx="3383280" cy="1531067"/>
          </a:xfrm>
        </p:spPr>
        <p:txBody>
          <a:bodyPr>
            <a:normAutofit/>
          </a:bodyPr>
          <a:lstStyle/>
          <a:p>
            <a:r>
              <a:rPr lang="en-US" dirty="0"/>
              <a:t>Assessment Page = Test Summary</a:t>
            </a:r>
          </a:p>
        </p:txBody>
      </p:sp>
    </p:spTree>
    <p:extLst>
      <p:ext uri="{BB962C8B-B14F-4D97-AF65-F5344CB8AC3E}">
        <p14:creationId xmlns:p14="http://schemas.microsoft.com/office/powerpoint/2010/main" val="2382473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descr="screen shot Test Summary Page">
            <a:extLst>
              <a:ext uri="{FF2B5EF4-FFF2-40B4-BE49-F238E27FC236}">
                <a16:creationId xmlns:a16="http://schemas.microsoft.com/office/drawing/2014/main" id="{04E8453E-DF53-41C0-BB10-3DD50DC2FA86}"/>
              </a:ext>
            </a:extLst>
          </p:cNvPr>
          <p:cNvPicPr>
            <a:picLocks noGrp="1" noChangeAspect="1"/>
          </p:cNvPicPr>
          <p:nvPr>
            <p:ph idx="1"/>
          </p:nvPr>
        </p:nvPicPr>
        <p:blipFill>
          <a:blip r:embed="rId2"/>
          <a:stretch>
            <a:fillRect/>
          </a:stretch>
        </p:blipFill>
        <p:spPr>
          <a:xfrm>
            <a:off x="547317" y="79899"/>
            <a:ext cx="6377266" cy="6525087"/>
          </a:xfrm>
          <a:prstGeom prst="rect">
            <a:avLst/>
          </a:prstGeom>
        </p:spPr>
      </p:pic>
      <p:sp>
        <p:nvSpPr>
          <p:cNvPr id="8" name="Text Placeholder 7">
            <a:extLst>
              <a:ext uri="{FF2B5EF4-FFF2-40B4-BE49-F238E27FC236}">
                <a16:creationId xmlns:a16="http://schemas.microsoft.com/office/drawing/2014/main" id="{5D4D653A-5DCB-4324-A903-B451CC1F00F2}"/>
              </a:ext>
            </a:extLst>
          </p:cNvPr>
          <p:cNvSpPr>
            <a:spLocks noGrp="1"/>
          </p:cNvSpPr>
          <p:nvPr>
            <p:ph type="body" sz="half" idx="2"/>
          </p:nvPr>
        </p:nvSpPr>
        <p:spPr>
          <a:xfrm>
            <a:off x="7810499" y="1066801"/>
            <a:ext cx="4200525" cy="5371322"/>
          </a:xfrm>
        </p:spPr>
        <p:txBody>
          <a:bodyPr>
            <a:normAutofit fontScale="92500" lnSpcReduction="20000"/>
          </a:bodyPr>
          <a:lstStyle/>
          <a:p>
            <a:r>
              <a:rPr lang="en-US" sz="3200" dirty="0"/>
              <a:t>Used to be “Assessment Page”</a:t>
            </a:r>
          </a:p>
          <a:p>
            <a:r>
              <a:rPr lang="en-US" sz="3200" dirty="0"/>
              <a:t>Does not indicate MSG’s, only test(s) that </a:t>
            </a:r>
            <a:r>
              <a:rPr lang="en-US" sz="3200" i="1" u="sng" dirty="0"/>
              <a:t>could potentially</a:t>
            </a:r>
            <a:r>
              <a:rPr lang="en-US" sz="3200" dirty="0"/>
              <a:t> be considered for MSG</a:t>
            </a:r>
          </a:p>
          <a:p>
            <a:r>
              <a:rPr lang="en-US" sz="3200" dirty="0"/>
              <a:t>Other Tests=Non NRS Test and HSE Test</a:t>
            </a:r>
          </a:p>
        </p:txBody>
      </p:sp>
      <p:sp>
        <p:nvSpPr>
          <p:cNvPr id="6" name="Title 5">
            <a:extLst>
              <a:ext uri="{FF2B5EF4-FFF2-40B4-BE49-F238E27FC236}">
                <a16:creationId xmlns:a16="http://schemas.microsoft.com/office/drawing/2014/main" id="{C41B6A64-F9A2-4ED2-BFB7-09FC26E4011D}"/>
              </a:ext>
            </a:extLst>
          </p:cNvPr>
          <p:cNvSpPr>
            <a:spLocks noGrp="1"/>
          </p:cNvSpPr>
          <p:nvPr>
            <p:ph type="title"/>
          </p:nvPr>
        </p:nvSpPr>
        <p:spPr>
          <a:xfrm>
            <a:off x="8261403" y="219984"/>
            <a:ext cx="3383280" cy="761091"/>
          </a:xfrm>
        </p:spPr>
        <p:txBody>
          <a:bodyPr/>
          <a:lstStyle/>
          <a:p>
            <a:r>
              <a:rPr lang="en-US" dirty="0"/>
              <a:t>Test Summary</a:t>
            </a:r>
          </a:p>
        </p:txBody>
      </p:sp>
    </p:spTree>
    <p:extLst>
      <p:ext uri="{BB962C8B-B14F-4D97-AF65-F5344CB8AC3E}">
        <p14:creationId xmlns:p14="http://schemas.microsoft.com/office/powerpoint/2010/main" val="1545045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9" descr="screenshot of new participant page view">
            <a:extLst>
              <a:ext uri="{FF2B5EF4-FFF2-40B4-BE49-F238E27FC236}">
                <a16:creationId xmlns:a16="http://schemas.microsoft.com/office/drawing/2014/main" id="{FFA7EF7B-30BA-4CD7-A104-DFF456155727}"/>
              </a:ext>
            </a:extLst>
          </p:cNvPr>
          <p:cNvPicPr>
            <a:picLocks noGrp="1" noChangeAspect="1"/>
          </p:cNvPicPr>
          <p:nvPr>
            <p:ph idx="1"/>
          </p:nvPr>
        </p:nvPicPr>
        <p:blipFill>
          <a:blip r:embed="rId2"/>
          <a:stretch>
            <a:fillRect/>
          </a:stretch>
        </p:blipFill>
        <p:spPr>
          <a:xfrm>
            <a:off x="95299" y="784532"/>
            <a:ext cx="7451021" cy="5429837"/>
          </a:xfrm>
          <a:prstGeom prst="rect">
            <a:avLst/>
          </a:prstGeom>
        </p:spPr>
      </p:pic>
      <p:sp>
        <p:nvSpPr>
          <p:cNvPr id="12" name="Text Placeholder 11">
            <a:extLst>
              <a:ext uri="{FF2B5EF4-FFF2-40B4-BE49-F238E27FC236}">
                <a16:creationId xmlns:a16="http://schemas.microsoft.com/office/drawing/2014/main" id="{7D622A61-B67F-4917-A629-9F8B02D9C65C}"/>
              </a:ext>
            </a:extLst>
          </p:cNvPr>
          <p:cNvSpPr>
            <a:spLocks noGrp="1"/>
          </p:cNvSpPr>
          <p:nvPr>
            <p:ph type="body" sz="half" idx="2"/>
          </p:nvPr>
        </p:nvSpPr>
        <p:spPr>
          <a:xfrm>
            <a:off x="7838983" y="1162975"/>
            <a:ext cx="3835519" cy="5308845"/>
          </a:xfrm>
        </p:spPr>
        <p:txBody>
          <a:bodyPr>
            <a:noAutofit/>
          </a:bodyPr>
          <a:lstStyle/>
          <a:p>
            <a:pPr marL="285750" indent="-285750">
              <a:buFont typeface="Arial" panose="020B0604020202020204" pitchFamily="34" charset="0"/>
              <a:buChar char="•"/>
            </a:pPr>
            <a:r>
              <a:rPr lang="en-US" sz="2200" dirty="0"/>
              <a:t>Access to see if student is in classes outside of your grantee</a:t>
            </a:r>
          </a:p>
          <a:p>
            <a:pPr marL="285750" indent="-285750">
              <a:buFont typeface="Arial" panose="020B0604020202020204" pitchFamily="34" charset="0"/>
              <a:buChar char="•"/>
            </a:pPr>
            <a:r>
              <a:rPr lang="en-US" sz="2200" dirty="0"/>
              <a:t>Better transparency for total instructional time between test</a:t>
            </a:r>
          </a:p>
          <a:p>
            <a:pPr marL="285750" indent="-285750">
              <a:buFont typeface="Arial" panose="020B0604020202020204" pitchFamily="34" charset="0"/>
              <a:buChar char="•"/>
            </a:pPr>
            <a:r>
              <a:rPr lang="en-US" sz="2200" dirty="0"/>
              <a:t>Addition of Training hours and Non NRS Approved class</a:t>
            </a:r>
          </a:p>
          <a:p>
            <a:pPr marL="285750" indent="-285750">
              <a:buFont typeface="Arial" panose="020B0604020202020204" pitchFamily="34" charset="0"/>
              <a:buChar char="•"/>
            </a:pPr>
            <a:r>
              <a:rPr lang="en-US" sz="2200" dirty="0"/>
              <a:t>Class Begin Date vs. First Contact Hour Date </a:t>
            </a:r>
          </a:p>
        </p:txBody>
      </p:sp>
      <p:sp>
        <p:nvSpPr>
          <p:cNvPr id="10" name="Title 9">
            <a:extLst>
              <a:ext uri="{FF2B5EF4-FFF2-40B4-BE49-F238E27FC236}">
                <a16:creationId xmlns:a16="http://schemas.microsoft.com/office/drawing/2014/main" id="{061E20CD-B705-41C0-8CA4-7F385000F319}"/>
              </a:ext>
            </a:extLst>
          </p:cNvPr>
          <p:cNvSpPr>
            <a:spLocks noGrp="1"/>
          </p:cNvSpPr>
          <p:nvPr>
            <p:ph type="title"/>
          </p:nvPr>
        </p:nvSpPr>
        <p:spPr>
          <a:xfrm>
            <a:off x="7809165" y="142043"/>
            <a:ext cx="4149056" cy="1100831"/>
          </a:xfrm>
        </p:spPr>
        <p:txBody>
          <a:bodyPr/>
          <a:lstStyle/>
          <a:p>
            <a:pPr algn="ctr"/>
            <a:r>
              <a:rPr lang="en-US" dirty="0"/>
              <a:t>Participant Page New View</a:t>
            </a:r>
          </a:p>
        </p:txBody>
      </p:sp>
    </p:spTree>
    <p:extLst>
      <p:ext uri="{BB962C8B-B14F-4D97-AF65-F5344CB8AC3E}">
        <p14:creationId xmlns:p14="http://schemas.microsoft.com/office/powerpoint/2010/main" val="4231527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creen shot shows the prototype changes to the participant record page">
            <a:extLst>
              <a:ext uri="{FF2B5EF4-FFF2-40B4-BE49-F238E27FC236}">
                <a16:creationId xmlns:a16="http://schemas.microsoft.com/office/drawing/2014/main" id="{A5B16D80-1D79-46E8-9C9E-C3B19B1766C3}"/>
              </a:ext>
            </a:extLst>
          </p:cNvPr>
          <p:cNvPicPr>
            <a:picLocks noChangeAspect="1"/>
          </p:cNvPicPr>
          <p:nvPr/>
        </p:nvPicPr>
        <p:blipFill>
          <a:blip r:embed="rId3"/>
          <a:stretch>
            <a:fillRect/>
          </a:stretch>
        </p:blipFill>
        <p:spPr>
          <a:xfrm>
            <a:off x="461576" y="1534886"/>
            <a:ext cx="10924881" cy="4242980"/>
          </a:xfrm>
          <a:prstGeom prst="rect">
            <a:avLst/>
          </a:prstGeom>
        </p:spPr>
      </p:pic>
      <p:sp>
        <p:nvSpPr>
          <p:cNvPr id="15" name="Title 14">
            <a:extLst>
              <a:ext uri="{FF2B5EF4-FFF2-40B4-BE49-F238E27FC236}">
                <a16:creationId xmlns:a16="http://schemas.microsoft.com/office/drawing/2014/main" id="{2DB84EDA-AA70-459F-8003-7C305A7A5C39}"/>
              </a:ext>
            </a:extLst>
          </p:cNvPr>
          <p:cNvSpPr>
            <a:spLocks noGrp="1"/>
          </p:cNvSpPr>
          <p:nvPr>
            <p:ph type="title"/>
          </p:nvPr>
        </p:nvSpPr>
        <p:spPr/>
        <p:txBody>
          <a:bodyPr>
            <a:normAutofit fontScale="90000"/>
          </a:bodyPr>
          <a:lstStyle/>
          <a:p>
            <a:r>
              <a:rPr lang="en-US" dirty="0"/>
              <a:t>Revised Participant Record Page</a:t>
            </a:r>
          </a:p>
        </p:txBody>
      </p:sp>
    </p:spTree>
    <p:extLst>
      <p:ext uri="{BB962C8B-B14F-4D97-AF65-F5344CB8AC3E}">
        <p14:creationId xmlns:p14="http://schemas.microsoft.com/office/powerpoint/2010/main" val="2752076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EB9F7C6B-1651-48C3-B7E1-39E49CF719B5}"/>
              </a:ext>
            </a:extLst>
          </p:cNvPr>
          <p:cNvSpPr>
            <a:spLocks noGrp="1"/>
          </p:cNvSpPr>
          <p:nvPr>
            <p:ph type="body" orient="vert" idx="1"/>
          </p:nvPr>
        </p:nvSpPr>
        <p:spPr>
          <a:xfrm>
            <a:off x="401216" y="1390262"/>
            <a:ext cx="11430000" cy="4762888"/>
          </a:xfrm>
        </p:spPr>
        <p:txBody>
          <a:bodyPr vert="horz">
            <a:normAutofit/>
          </a:bodyPr>
          <a:lstStyle/>
          <a:p>
            <a:pPr marL="0" indent="0" algn="ctr">
              <a:spcBef>
                <a:spcPts val="0"/>
              </a:spcBef>
              <a:spcAft>
                <a:spcPts val="3600"/>
              </a:spcAft>
              <a:buNone/>
            </a:pPr>
            <a:r>
              <a:rPr lang="en-US" dirty="0">
                <a:latin typeface="Arial Rounded MT Bold" panose="020F0704030504030204" pitchFamily="34" charset="0"/>
              </a:rPr>
              <a:t>Making this change gives us more space on the Pre/Post Test page to create some exciting new features!</a:t>
            </a:r>
          </a:p>
          <a:p>
            <a:pPr marL="0" indent="0">
              <a:buNone/>
            </a:pPr>
            <a:r>
              <a:rPr lang="en-US" b="1" dirty="0"/>
              <a:t>New features: </a:t>
            </a:r>
          </a:p>
          <a:p>
            <a:pPr marL="0" indent="0">
              <a:buNone/>
            </a:pPr>
            <a:r>
              <a:rPr lang="en-US" dirty="0"/>
              <a:t>Program Year </a:t>
            </a:r>
            <a:r>
              <a:rPr lang="en-US" i="1" dirty="0"/>
              <a:t>and </a:t>
            </a:r>
            <a:r>
              <a:rPr lang="en-US" dirty="0"/>
              <a:t>Period of Participation View for all testing</a:t>
            </a:r>
          </a:p>
          <a:p>
            <a:pPr marL="0" indent="0">
              <a:buNone/>
            </a:pPr>
            <a:r>
              <a:rPr lang="en-US" dirty="0"/>
              <a:t>Separation of testing by Content Area and Instrument groups</a:t>
            </a:r>
          </a:p>
          <a:p>
            <a:pPr marL="205740" lvl="2" indent="0">
              <a:buNone/>
            </a:pPr>
            <a:r>
              <a:rPr lang="en-US" dirty="0"/>
              <a:t>Add in ‘Days Between Tests’ counter and modify the D+ P hours between tests to align to instrument and specific content area</a:t>
            </a:r>
          </a:p>
          <a:p>
            <a:pPr marL="0" indent="0">
              <a:buNone/>
            </a:pPr>
            <a:r>
              <a:rPr lang="en-US" dirty="0"/>
              <a:t>Direct linkages to the Educational Outcomes page</a:t>
            </a:r>
          </a:p>
          <a:p>
            <a:pPr marL="0" indent="0">
              <a:buNone/>
            </a:pPr>
            <a:r>
              <a:rPr lang="en-US" dirty="0"/>
              <a:t>Clear indication of just in time student performance and test validity</a:t>
            </a:r>
          </a:p>
        </p:txBody>
      </p:sp>
      <p:sp>
        <p:nvSpPr>
          <p:cNvPr id="2" name="Title 1">
            <a:extLst>
              <a:ext uri="{FF2B5EF4-FFF2-40B4-BE49-F238E27FC236}">
                <a16:creationId xmlns:a16="http://schemas.microsoft.com/office/drawing/2014/main" id="{829B9394-110A-4804-AA91-83EEA095C31C}"/>
              </a:ext>
            </a:extLst>
          </p:cNvPr>
          <p:cNvSpPr>
            <a:spLocks noGrp="1"/>
          </p:cNvSpPr>
          <p:nvPr>
            <p:ph type="title"/>
          </p:nvPr>
        </p:nvSpPr>
        <p:spPr>
          <a:xfrm>
            <a:off x="401216" y="295275"/>
            <a:ext cx="11430000" cy="992349"/>
          </a:xfrm>
        </p:spPr>
        <p:txBody>
          <a:bodyPr>
            <a:normAutofit/>
          </a:bodyPr>
          <a:lstStyle/>
          <a:p>
            <a:r>
              <a:rPr lang="en-US" dirty="0"/>
              <a:t>Why Make This Change? </a:t>
            </a:r>
          </a:p>
        </p:txBody>
      </p:sp>
    </p:spTree>
    <p:extLst>
      <p:ext uri="{BB962C8B-B14F-4D97-AF65-F5344CB8AC3E}">
        <p14:creationId xmlns:p14="http://schemas.microsoft.com/office/powerpoint/2010/main" val="3668139311"/>
      </p:ext>
    </p:extLst>
  </p:cSld>
  <p:clrMapOvr>
    <a:masterClrMapping/>
  </p:clrMapOvr>
</p:sld>
</file>

<file path=ppt/theme/theme1.xml><?xml version="1.0" encoding="utf-8"?>
<a:theme xmlns:a="http://schemas.openxmlformats.org/drawingml/2006/main" name="Theme1">
  <a:themeElements>
    <a:clrScheme name="Custom 14">
      <a:dk1>
        <a:srgbClr val="F0F4FA"/>
      </a:dk1>
      <a:lt1>
        <a:srgbClr val="FCFDFE"/>
      </a:lt1>
      <a:dk2>
        <a:srgbClr val="0C1624"/>
      </a:dk2>
      <a:lt2>
        <a:srgbClr val="F0F4FA"/>
      </a:lt2>
      <a:accent1>
        <a:srgbClr val="0C1624"/>
      </a:accent1>
      <a:accent2>
        <a:srgbClr val="3D6EB7"/>
      </a:accent2>
      <a:accent3>
        <a:srgbClr val="F58673"/>
      </a:accent3>
      <a:accent4>
        <a:srgbClr val="F16953"/>
      </a:accent4>
      <a:accent5>
        <a:srgbClr val="22375C"/>
      </a:accent5>
      <a:accent6>
        <a:srgbClr val="1A2A46"/>
      </a:accent6>
      <a:hlink>
        <a:srgbClr val="F16953"/>
      </a:hlink>
      <a:folHlink>
        <a:srgbClr val="F8A79A"/>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Theme1" id="{7A382EF9-4359-4C87-B6D5-F20EE8D20FA4}" vid="{309AE3C2-D01C-457E-AEBA-5CC422FACE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40C59630DF7CC4EB38556E3D4150FB9" ma:contentTypeVersion="12" ma:contentTypeDescription="Create a new document." ma:contentTypeScope="" ma:versionID="e6db79d06e619e8fe9ed0985c3c58693">
  <xsd:schema xmlns:xsd="http://www.w3.org/2001/XMLSchema" xmlns:xs="http://www.w3.org/2001/XMLSchema" xmlns:p="http://schemas.microsoft.com/office/2006/metadata/properties" xmlns:ns3="1a3f810a-ba74-402f-aac8-77e3e1d21086" xmlns:ns4="1ebbebd1-d692-43fb-8a22-3206aa4cf615" targetNamespace="http://schemas.microsoft.com/office/2006/metadata/properties" ma:root="true" ma:fieldsID="4b480a9d26b3704421d0cfd37d7e41e8" ns3:_="" ns4:_="">
    <xsd:import namespace="1a3f810a-ba74-402f-aac8-77e3e1d21086"/>
    <xsd:import namespace="1ebbebd1-d692-43fb-8a22-3206aa4cf61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3f810a-ba74-402f-aac8-77e3e1d210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ebbebd1-d692-43fb-8a22-3206aa4cf61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C55A3B-25A6-4C9A-823A-3A273BC229B4}">
  <ds:schemaRefs>
    <ds:schemaRef ds:uri="1ebbebd1-d692-43fb-8a22-3206aa4cf61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1a3f810a-ba74-402f-aac8-77e3e1d21086"/>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02A29352-571A-41E7-99AD-B4AB9C195F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3f810a-ba74-402f-aac8-77e3e1d21086"/>
    <ds:schemaRef ds:uri="1ebbebd1-d692-43fb-8a22-3206aa4cf6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FD009F-D214-428D-BC0C-7C67BEB875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270</TotalTime>
  <Words>1134</Words>
  <Application>Microsoft Office PowerPoint</Application>
  <PresentationFormat>Widescreen</PresentationFormat>
  <Paragraphs>110</Paragraphs>
  <Slides>16</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Rounded MT Bold</vt:lpstr>
      <vt:lpstr>Calibri</vt:lpstr>
      <vt:lpstr>Open Sans</vt:lpstr>
      <vt:lpstr>Open Sans Light</vt:lpstr>
      <vt:lpstr>Open Sans Semibold</vt:lpstr>
      <vt:lpstr>Times New Roman</vt:lpstr>
      <vt:lpstr>Tw Cen MT</vt:lpstr>
      <vt:lpstr>Theme1</vt:lpstr>
      <vt:lpstr>PY 20-21 TEAMS UPDATE Release 5.3 – Pre/Post Test Gains Pages</vt:lpstr>
      <vt:lpstr>Back End Changes to Align Function to Performance</vt:lpstr>
      <vt:lpstr>Bringing Forward Valid Test Across Years PID#1065473</vt:lpstr>
      <vt:lpstr>Across PY Performance Alignment</vt:lpstr>
      <vt:lpstr>Assessment Page = Test Summary</vt:lpstr>
      <vt:lpstr>Test Summary</vt:lpstr>
      <vt:lpstr>Participant Page New View</vt:lpstr>
      <vt:lpstr>Revised Participant Record Page</vt:lpstr>
      <vt:lpstr>Why Make This Change? </vt:lpstr>
      <vt:lpstr>Program Year Option</vt:lpstr>
      <vt:lpstr>POP View</vt:lpstr>
      <vt:lpstr>Future Releases</vt:lpstr>
      <vt:lpstr>Future Enhancements</vt:lpstr>
      <vt:lpstr>Profile Updates: High Level</vt:lpstr>
      <vt:lpstr>Report Remediation : High-Level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PY 20-21 TEAMS UPDATE  Release 5.3 – Pre/Post Test Gains Pages</dc:title>
  <dc:creator>Baldini,Mahalia C</dc:creator>
  <cp:lastModifiedBy>Zachmann,Alaina</cp:lastModifiedBy>
  <cp:revision>7</cp:revision>
  <dcterms:created xsi:type="dcterms:W3CDTF">2020-10-12T20:56:04Z</dcterms:created>
  <dcterms:modified xsi:type="dcterms:W3CDTF">2020-10-13T17:08:33Z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0x010100F40C59630DF7CC4EB38556E3D4150FB9</vt:lpwstr>
  </property>
</Properties>
</file>