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8" r:id="rId1"/>
    <p:sldMasterId id="2147483920" r:id="rId2"/>
  </p:sldMasterIdLst>
  <p:notesMasterIdLst>
    <p:notesMasterId r:id="rId26"/>
  </p:notesMasterIdLst>
  <p:handoutMasterIdLst>
    <p:handoutMasterId r:id="rId27"/>
  </p:handoutMasterIdLst>
  <p:sldIdLst>
    <p:sldId id="399" r:id="rId3"/>
    <p:sldId id="407" r:id="rId4"/>
    <p:sldId id="408" r:id="rId5"/>
    <p:sldId id="402" r:id="rId6"/>
    <p:sldId id="260" r:id="rId7"/>
    <p:sldId id="263" r:id="rId8"/>
    <p:sldId id="410" r:id="rId9"/>
    <p:sldId id="265" r:id="rId10"/>
    <p:sldId id="266" r:id="rId11"/>
    <p:sldId id="267" r:id="rId12"/>
    <p:sldId id="268" r:id="rId13"/>
    <p:sldId id="269" r:id="rId14"/>
    <p:sldId id="270" r:id="rId15"/>
    <p:sldId id="271" r:id="rId16"/>
    <p:sldId id="272" r:id="rId17"/>
    <p:sldId id="405" r:id="rId18"/>
    <p:sldId id="406" r:id="rId19"/>
    <p:sldId id="404" r:id="rId20"/>
    <p:sldId id="276" r:id="rId21"/>
    <p:sldId id="409" r:id="rId22"/>
    <p:sldId id="278" r:id="rId23"/>
    <p:sldId id="279" r:id="rId24"/>
    <p:sldId id="401"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akata" initials="r" lastIdx="1" clrIdx="0">
    <p:extLst>
      <p:ext uri="{19B8F6BF-5375-455C-9EA6-DF929625EA0E}">
        <p15:presenceInfo xmlns:p15="http://schemas.microsoft.com/office/powerpoint/2012/main" userId="ragaka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E62"/>
    <a:srgbClr val="F2ECEE"/>
    <a:srgbClr val="EE462A"/>
    <a:srgbClr val="EF4C31"/>
    <a:srgbClr val="EF5339"/>
    <a:srgbClr val="F0563C"/>
    <a:srgbClr val="50B4C8"/>
    <a:srgbClr val="7A855D"/>
    <a:srgbClr val="929B7A"/>
    <a:srgbClr val="C2E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99" autoAdjust="0"/>
  </p:normalViewPr>
  <p:slideViewPr>
    <p:cSldViewPr snapToGrid="0">
      <p:cViewPr varScale="1">
        <p:scale>
          <a:sx n="107" d="100"/>
          <a:sy n="107" d="100"/>
        </p:scale>
        <p:origin x="78" y="216"/>
      </p:cViewPr>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hu-HU"/>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090794-6BC2-4F24-BA6E-3611D9799407}" type="datetimeFigureOut">
              <a:rPr lang="hu-HU" smtClean="0"/>
              <a:t>2019. 07. 31.</a:t>
            </a:fld>
            <a:endParaRPr lang="hu-HU"/>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hu-HU"/>
              <a:t>http://slideist.com/index_.html</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F5897FE-58C4-4877-8289-3D632D009292}" type="slidenum">
              <a:rPr lang="hu-HU" smtClean="0"/>
              <a:t>‹#›</a:t>
            </a:fld>
            <a:endParaRPr lang="hu-HU"/>
          </a:p>
        </p:txBody>
      </p:sp>
    </p:spTree>
    <p:extLst>
      <p:ext uri="{BB962C8B-B14F-4D97-AF65-F5344CB8AC3E}">
        <p14:creationId xmlns:p14="http://schemas.microsoft.com/office/powerpoint/2010/main" val="9724539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hu-H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8E12942-9543-4646-A6BF-81AB3457998B}" type="datetimeFigureOut">
              <a:rPr lang="hu-HU" smtClean="0"/>
              <a:t>2019. 07. 31.</a:t>
            </a:fld>
            <a:endParaRPr lang="hu-H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hu-H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hu-HU"/>
              <a:t>http://slideist.com/index_.html</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4304892-B9D8-4EC3-BC48-8EC8F7C3A0AF}" type="slidenum">
              <a:rPr lang="hu-HU" smtClean="0"/>
              <a:t>‹#›</a:t>
            </a:fld>
            <a:endParaRPr lang="hu-HU"/>
          </a:p>
        </p:txBody>
      </p:sp>
    </p:spTree>
    <p:extLst>
      <p:ext uri="{BB962C8B-B14F-4D97-AF65-F5344CB8AC3E}">
        <p14:creationId xmlns:p14="http://schemas.microsoft.com/office/powerpoint/2010/main" val="4168089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a:t>
            </a:fld>
            <a:endParaRPr lang="hu-HU"/>
          </a:p>
        </p:txBody>
      </p:sp>
    </p:spTree>
    <p:extLst>
      <p:ext uri="{BB962C8B-B14F-4D97-AF65-F5344CB8AC3E}">
        <p14:creationId xmlns:p14="http://schemas.microsoft.com/office/powerpoint/2010/main" val="1009669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10</a:t>
            </a:fld>
            <a:endParaRPr lang="hu-HU"/>
          </a:p>
        </p:txBody>
      </p:sp>
    </p:spTree>
    <p:extLst>
      <p:ext uri="{BB962C8B-B14F-4D97-AF65-F5344CB8AC3E}">
        <p14:creationId xmlns:p14="http://schemas.microsoft.com/office/powerpoint/2010/main" val="382292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11</a:t>
            </a:fld>
            <a:endParaRPr lang="hu-HU"/>
          </a:p>
        </p:txBody>
      </p:sp>
    </p:spTree>
    <p:extLst>
      <p:ext uri="{BB962C8B-B14F-4D97-AF65-F5344CB8AC3E}">
        <p14:creationId xmlns:p14="http://schemas.microsoft.com/office/powerpoint/2010/main" val="68614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12</a:t>
            </a:fld>
            <a:endParaRPr lang="hu-HU"/>
          </a:p>
        </p:txBody>
      </p:sp>
    </p:spTree>
    <p:extLst>
      <p:ext uri="{BB962C8B-B14F-4D97-AF65-F5344CB8AC3E}">
        <p14:creationId xmlns:p14="http://schemas.microsoft.com/office/powerpoint/2010/main" val="1650475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13</a:t>
            </a:fld>
            <a:endParaRPr lang="hu-HU"/>
          </a:p>
        </p:txBody>
      </p:sp>
    </p:spTree>
    <p:extLst>
      <p:ext uri="{BB962C8B-B14F-4D97-AF65-F5344CB8AC3E}">
        <p14:creationId xmlns:p14="http://schemas.microsoft.com/office/powerpoint/2010/main" val="446226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14</a:t>
            </a:fld>
            <a:endParaRPr lang="hu-HU"/>
          </a:p>
        </p:txBody>
      </p:sp>
    </p:spTree>
    <p:extLst>
      <p:ext uri="{BB962C8B-B14F-4D97-AF65-F5344CB8AC3E}">
        <p14:creationId xmlns:p14="http://schemas.microsoft.com/office/powerpoint/2010/main" val="1449444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15</a:t>
            </a:fld>
            <a:endParaRPr lang="hu-HU"/>
          </a:p>
        </p:txBody>
      </p:sp>
    </p:spTree>
    <p:extLst>
      <p:ext uri="{BB962C8B-B14F-4D97-AF65-F5344CB8AC3E}">
        <p14:creationId xmlns:p14="http://schemas.microsoft.com/office/powerpoint/2010/main" val="2099853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16</a:t>
            </a:fld>
            <a:endParaRPr lang="hu-HU"/>
          </a:p>
        </p:txBody>
      </p:sp>
    </p:spTree>
    <p:extLst>
      <p:ext uri="{BB962C8B-B14F-4D97-AF65-F5344CB8AC3E}">
        <p14:creationId xmlns:p14="http://schemas.microsoft.com/office/powerpoint/2010/main" val="3646201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17</a:t>
            </a:fld>
            <a:endParaRPr lang="hu-HU"/>
          </a:p>
        </p:txBody>
      </p:sp>
    </p:spTree>
    <p:extLst>
      <p:ext uri="{BB962C8B-B14F-4D97-AF65-F5344CB8AC3E}">
        <p14:creationId xmlns:p14="http://schemas.microsoft.com/office/powerpoint/2010/main" val="2518570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18</a:t>
            </a:fld>
            <a:endParaRPr lang="hu-HU"/>
          </a:p>
        </p:txBody>
      </p:sp>
    </p:spTree>
    <p:extLst>
      <p:ext uri="{BB962C8B-B14F-4D97-AF65-F5344CB8AC3E}">
        <p14:creationId xmlns:p14="http://schemas.microsoft.com/office/powerpoint/2010/main" val="225044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19</a:t>
            </a:fld>
            <a:endParaRPr lang="hu-HU"/>
          </a:p>
        </p:txBody>
      </p:sp>
    </p:spTree>
    <p:extLst>
      <p:ext uri="{BB962C8B-B14F-4D97-AF65-F5344CB8AC3E}">
        <p14:creationId xmlns:p14="http://schemas.microsoft.com/office/powerpoint/2010/main" val="237305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2</a:t>
            </a:fld>
            <a:endParaRPr lang="hu-HU"/>
          </a:p>
        </p:txBody>
      </p:sp>
    </p:spTree>
    <p:extLst>
      <p:ext uri="{BB962C8B-B14F-4D97-AF65-F5344CB8AC3E}">
        <p14:creationId xmlns:p14="http://schemas.microsoft.com/office/powerpoint/2010/main" val="4093333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20</a:t>
            </a:fld>
            <a:endParaRPr lang="hu-HU"/>
          </a:p>
        </p:txBody>
      </p:sp>
    </p:spTree>
    <p:extLst>
      <p:ext uri="{BB962C8B-B14F-4D97-AF65-F5344CB8AC3E}">
        <p14:creationId xmlns:p14="http://schemas.microsoft.com/office/powerpoint/2010/main" val="2211720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21</a:t>
            </a:fld>
            <a:endParaRPr lang="hu-HU"/>
          </a:p>
        </p:txBody>
      </p:sp>
    </p:spTree>
    <p:extLst>
      <p:ext uri="{BB962C8B-B14F-4D97-AF65-F5344CB8AC3E}">
        <p14:creationId xmlns:p14="http://schemas.microsoft.com/office/powerpoint/2010/main" val="324473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22</a:t>
            </a:fld>
            <a:endParaRPr lang="hu-HU"/>
          </a:p>
        </p:txBody>
      </p:sp>
    </p:spTree>
    <p:extLst>
      <p:ext uri="{BB962C8B-B14F-4D97-AF65-F5344CB8AC3E}">
        <p14:creationId xmlns:p14="http://schemas.microsoft.com/office/powerpoint/2010/main" val="132894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23</a:t>
            </a:fld>
            <a:endParaRPr lang="hu-HU"/>
          </a:p>
        </p:txBody>
      </p:sp>
    </p:spTree>
    <p:extLst>
      <p:ext uri="{BB962C8B-B14F-4D97-AF65-F5344CB8AC3E}">
        <p14:creationId xmlns:p14="http://schemas.microsoft.com/office/powerpoint/2010/main" val="883742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3</a:t>
            </a:fld>
            <a:endParaRPr lang="hu-HU"/>
          </a:p>
        </p:txBody>
      </p:sp>
    </p:spTree>
    <p:extLst>
      <p:ext uri="{BB962C8B-B14F-4D97-AF65-F5344CB8AC3E}">
        <p14:creationId xmlns:p14="http://schemas.microsoft.com/office/powerpoint/2010/main" val="384897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4</a:t>
            </a:fld>
            <a:endParaRPr lang="hu-HU"/>
          </a:p>
        </p:txBody>
      </p:sp>
    </p:spTree>
    <p:extLst>
      <p:ext uri="{BB962C8B-B14F-4D97-AF65-F5344CB8AC3E}">
        <p14:creationId xmlns:p14="http://schemas.microsoft.com/office/powerpoint/2010/main" val="126233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5</a:t>
            </a:fld>
            <a:endParaRPr lang="hu-HU"/>
          </a:p>
        </p:txBody>
      </p:sp>
    </p:spTree>
    <p:extLst>
      <p:ext uri="{BB962C8B-B14F-4D97-AF65-F5344CB8AC3E}">
        <p14:creationId xmlns:p14="http://schemas.microsoft.com/office/powerpoint/2010/main" val="316224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6</a:t>
            </a:fld>
            <a:endParaRPr lang="hu-HU"/>
          </a:p>
        </p:txBody>
      </p:sp>
    </p:spTree>
    <p:extLst>
      <p:ext uri="{BB962C8B-B14F-4D97-AF65-F5344CB8AC3E}">
        <p14:creationId xmlns:p14="http://schemas.microsoft.com/office/powerpoint/2010/main" val="13980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7</a:t>
            </a:fld>
            <a:endParaRPr lang="hu-HU"/>
          </a:p>
        </p:txBody>
      </p:sp>
    </p:spTree>
    <p:extLst>
      <p:ext uri="{BB962C8B-B14F-4D97-AF65-F5344CB8AC3E}">
        <p14:creationId xmlns:p14="http://schemas.microsoft.com/office/powerpoint/2010/main" val="123397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8</a:t>
            </a:fld>
            <a:endParaRPr lang="hu-HU"/>
          </a:p>
        </p:txBody>
      </p:sp>
    </p:spTree>
    <p:extLst>
      <p:ext uri="{BB962C8B-B14F-4D97-AF65-F5344CB8AC3E}">
        <p14:creationId xmlns:p14="http://schemas.microsoft.com/office/powerpoint/2010/main" val="125646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hu-HU"/>
              <a:t>http://slideist.com/index_.html</a:t>
            </a:r>
          </a:p>
        </p:txBody>
      </p:sp>
      <p:sp>
        <p:nvSpPr>
          <p:cNvPr id="5" name="Slide Number Placeholder 4"/>
          <p:cNvSpPr>
            <a:spLocks noGrp="1"/>
          </p:cNvSpPr>
          <p:nvPr>
            <p:ph type="sldNum" sz="quarter" idx="11"/>
          </p:nvPr>
        </p:nvSpPr>
        <p:spPr/>
        <p:txBody>
          <a:bodyPr/>
          <a:lstStyle/>
          <a:p>
            <a:fld id="{74304892-B9D8-4EC3-BC48-8EC8F7C3A0AF}" type="slidenum">
              <a:rPr lang="hu-HU" smtClean="0"/>
              <a:t>9</a:t>
            </a:fld>
            <a:endParaRPr lang="hu-HU"/>
          </a:p>
        </p:txBody>
      </p:sp>
    </p:spTree>
    <p:extLst>
      <p:ext uri="{BB962C8B-B14F-4D97-AF65-F5344CB8AC3E}">
        <p14:creationId xmlns:p14="http://schemas.microsoft.com/office/powerpoint/2010/main" val="337268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221888"/>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76127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584320493"/>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7.30.19</a:t>
            </a: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010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7.30.19</a:t>
            </a: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749793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6"/>
                </a:solidFill>
                <a:latin typeface="Arial Black" panose="020B0A04020102020204" pitchFamily="34" charset="0"/>
              </a:rPr>
              <a:t>FR</a:t>
            </a:r>
            <a:endParaRPr lang="en-IN" sz="3400" b="1" dirty="0">
              <a:solidFill>
                <a:schemeClr val="accent6"/>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7.30.19</a:t>
            </a: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789863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7198575"/>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7312328"/>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a:t>7.30.19</a:t>
            </a:r>
            <a:endParaRPr lang="en-IN"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430868152"/>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a:t>7.30.19</a:t>
            </a:r>
            <a:endParaRPr lang="en-IN"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135345146"/>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3175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4294920787"/>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LIDEIST info">
    <p:bg>
      <p:bgPr>
        <a:solidFill>
          <a:srgbClr val="F2ECEE"/>
        </a:solidFill>
        <a:effectLst/>
      </p:bgPr>
    </p:bg>
    <p:spTree>
      <p:nvGrpSpPr>
        <p:cNvPr id="1" name=""/>
        <p:cNvGrpSpPr/>
        <p:nvPr/>
      </p:nvGrpSpPr>
      <p:grpSpPr>
        <a:xfrm>
          <a:off x="0" y="0"/>
          <a:ext cx="0" cy="0"/>
          <a:chOff x="0" y="0"/>
          <a:chExt cx="0" cy="0"/>
        </a:xfrm>
      </p:grpSpPr>
      <p:sp>
        <p:nvSpPr>
          <p:cNvPr id="8" name="Title 1"/>
          <p:cNvSpPr txBox="1">
            <a:spLocks/>
          </p:cNvSpPr>
          <p:nvPr userDrawn="1"/>
        </p:nvSpPr>
        <p:spPr>
          <a:xfrm>
            <a:off x="4218073"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dirty="0">
                <a:latin typeface="Open Sans Semibold" panose="020B0706030804020204" pitchFamily="34" charset="0"/>
                <a:ea typeface="Open Sans Semibold" panose="020B0706030804020204" pitchFamily="34" charset="0"/>
                <a:cs typeface="Open Sans Semibold" panose="020B0706030804020204" pitchFamily="34" charset="0"/>
              </a:rPr>
              <a:t>SECOND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Subtitle 2"/>
          <p:cNvSpPr txBox="1">
            <a:spLocks/>
          </p:cNvSpPr>
          <p:nvPr userDrawn="1"/>
        </p:nvSpPr>
        <p:spPr>
          <a:xfrm>
            <a:off x="4218073" y="5355072"/>
            <a:ext cx="3337027"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Customize</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look</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of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templates</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edit</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text,</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add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images</a:t>
            </a:r>
            <a:endParaRPr lang="en-US" sz="1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txBox="1">
            <a:spLocks/>
          </p:cNvSpPr>
          <p:nvPr userDrawn="1"/>
        </p:nvSpPr>
        <p:spPr>
          <a:xfrm>
            <a:off x="618931" y="4945637"/>
            <a:ext cx="2923591"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dirty="0">
                <a:latin typeface="Open Sans Semibold" panose="020B0706030804020204" pitchFamily="34" charset="0"/>
                <a:ea typeface="Open Sans Semibold" panose="020B0706030804020204" pitchFamily="34" charset="0"/>
                <a:cs typeface="Open Sans Semibold" panose="020B0706030804020204" pitchFamily="34" charset="0"/>
              </a:rPr>
              <a:t>FIRST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Subtitle 2"/>
          <p:cNvSpPr txBox="1">
            <a:spLocks/>
          </p:cNvSpPr>
          <p:nvPr userDrawn="1"/>
        </p:nvSpPr>
        <p:spPr>
          <a:xfrm>
            <a:off x="618930" y="5355072"/>
            <a:ext cx="2923591" cy="126965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Click</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a:solidFill>
                  <a:srgbClr val="EE3164"/>
                </a:solidFill>
                <a:latin typeface="Open Sans" panose="020B0606030504020204" pitchFamily="34" charset="0"/>
                <a:ea typeface="Open Sans" panose="020B0606030504020204" pitchFamily="34" charset="0"/>
                <a:cs typeface="Open Sans" panose="020B0606030504020204" pitchFamily="34" charset="0"/>
              </a:rPr>
              <a:t>New</a:t>
            </a:r>
            <a:r>
              <a:rPr lang="hu-HU" sz="1400" baseline="0" dirty="0">
                <a:solidFill>
                  <a:srgbClr val="EE3164"/>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rgbClr val="EE3164"/>
                </a:solidFill>
                <a:latin typeface="Open Sans" panose="020B0606030504020204" pitchFamily="34" charset="0"/>
                <a:ea typeface="Open Sans" panose="020B0606030504020204" pitchFamily="34" charset="0"/>
                <a:cs typeface="Open Sans" panose="020B0606030504020204" pitchFamily="34" charset="0"/>
              </a:rPr>
              <a:t>Slide</a:t>
            </a:r>
            <a:endParaRPr lang="hu-HU" sz="1400" baseline="0" dirty="0">
              <a:solidFill>
                <a:srgbClr val="EE3164"/>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pP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Master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slides</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contain</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all</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design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layouts</a:t>
            </a:r>
            <a:endPar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userDrawn="1"/>
        </p:nvSpPr>
        <p:spPr>
          <a:xfrm>
            <a:off x="8007215"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dirty="0">
                <a:latin typeface="Open Sans Semibold" panose="020B0706030804020204" pitchFamily="34" charset="0"/>
                <a:ea typeface="Open Sans Semibold" panose="020B0706030804020204" pitchFamily="34" charset="0"/>
                <a:cs typeface="Open Sans Semibold" panose="020B0706030804020204" pitchFamily="34" charset="0"/>
              </a:rPr>
              <a:t>THIRD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Subtitle 2"/>
          <p:cNvSpPr txBox="1">
            <a:spLocks/>
          </p:cNvSpPr>
          <p:nvPr userDrawn="1"/>
        </p:nvSpPr>
        <p:spPr>
          <a:xfrm>
            <a:off x="8007214" y="5355073"/>
            <a:ext cx="3277953"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indent="0" algn="ctr" defTabSz="914400" rtl="0" eaLnBrk="1" fontAlgn="auto" latinLnBrk="0" hangingPunct="1">
              <a:lnSpc>
                <a:spcPct val="100000"/>
              </a:lnSpc>
              <a:spcBef>
                <a:spcPts val="1300"/>
              </a:spcBef>
              <a:spcAft>
                <a:spcPts val="0"/>
              </a:spcAft>
              <a:buClrTx/>
              <a:buSzTx/>
              <a:buFont typeface="Arial" pitchFamily="34" charset="0"/>
              <a:buNone/>
              <a:tabLst/>
              <a:defRPr/>
            </a:pP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It</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should</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work</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but</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in</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case</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are</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lost</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we</a:t>
            </a:r>
            <a:r>
              <a:rPr lang="hu-H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can</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support</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you</a:t>
            </a:r>
            <a:r>
              <a:rPr lang="hu-HU" sz="14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0" marR="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hu-HU" sz="1400" baseline="0" dirty="0">
                <a:solidFill>
                  <a:srgbClr val="EE3164"/>
                </a:solidFill>
                <a:latin typeface="Open Sans" panose="020B0606030504020204" pitchFamily="34" charset="0"/>
                <a:ea typeface="Open Sans" panose="020B0606030504020204" pitchFamily="34" charset="0"/>
                <a:cs typeface="Open Sans" panose="020B0606030504020204" pitchFamily="34" charset="0"/>
              </a:rPr>
              <a:t>hello@</a:t>
            </a:r>
            <a:r>
              <a:rPr lang="hu-HU" sz="1400" baseline="0" dirty="0" err="1">
                <a:solidFill>
                  <a:srgbClr val="EE3164"/>
                </a:solidFill>
                <a:latin typeface="Open Sans" panose="020B0606030504020204" pitchFamily="34" charset="0"/>
                <a:ea typeface="Open Sans" panose="020B0606030504020204" pitchFamily="34" charset="0"/>
                <a:cs typeface="Open Sans" panose="020B0606030504020204" pitchFamily="34" charset="0"/>
              </a:rPr>
              <a:t>slideist.com</a:t>
            </a:r>
            <a:endParaRPr lang="en-US" sz="1400" dirty="0">
              <a:solidFill>
                <a:srgbClr val="EE3164"/>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p:cNvSpPr/>
          <p:nvPr userDrawn="1"/>
        </p:nvSpPr>
        <p:spPr>
          <a:xfrm>
            <a:off x="939845" y="2212304"/>
            <a:ext cx="2281759" cy="228175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Oval 25"/>
          <p:cNvSpPr/>
          <p:nvPr userDrawn="1"/>
        </p:nvSpPr>
        <p:spPr>
          <a:xfrm>
            <a:off x="4737346" y="2212303"/>
            <a:ext cx="2281759" cy="2281759"/>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Oval 26"/>
          <p:cNvSpPr/>
          <p:nvPr userDrawn="1"/>
        </p:nvSpPr>
        <p:spPr>
          <a:xfrm>
            <a:off x="8534848" y="2212303"/>
            <a:ext cx="2281759" cy="2281759"/>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Rectangle 27"/>
          <p:cNvSpPr/>
          <p:nvPr userDrawn="1"/>
        </p:nvSpPr>
        <p:spPr>
          <a:xfrm>
            <a:off x="3823335" y="716738"/>
            <a:ext cx="4201150" cy="707886"/>
          </a:xfrm>
          <a:prstGeom prst="rect">
            <a:avLst/>
          </a:prstGeom>
        </p:spPr>
        <p:txBody>
          <a:bodyPr wrap="none">
            <a:spAutoFit/>
          </a:bodyPr>
          <a:lstStyle/>
          <a:p>
            <a:pPr algn="ctr"/>
            <a:r>
              <a:rPr lang="hu-HU"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MICRO TUTORIAL</a:t>
            </a:r>
          </a:p>
        </p:txBody>
      </p:sp>
      <p:pic>
        <p:nvPicPr>
          <p:cNvPr id="29" name="Picture 28"/>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02708" y="556697"/>
            <a:ext cx="1200928" cy="214451"/>
          </a:xfrm>
          <a:prstGeom prst="rect">
            <a:avLst/>
          </a:prstGeom>
        </p:spPr>
      </p:pic>
    </p:spTree>
    <p:extLst>
      <p:ext uri="{BB962C8B-B14F-4D97-AF65-F5344CB8AC3E}">
        <p14:creationId xmlns:p14="http://schemas.microsoft.com/office/powerpoint/2010/main" val="2860811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400">
                <a:solidFill>
                  <a:srgbClr val="353B3F">
                    <a:alpha val="50000"/>
                  </a:srgbClr>
                </a:solidFill>
              </a:defRPr>
            </a:lvl1pPr>
          </a:lstStyle>
          <a:p>
            <a:fld id="{4FAB73BC-B049-4115-A692-8D63A059BFB8}" type="slidenum">
              <a:rPr lang="en-US" smtClean="0"/>
              <a:pPr/>
              <a:t>‹#›</a:t>
            </a:fld>
            <a:endParaRPr lang="en-US" dirty="0"/>
          </a:p>
        </p:txBody>
      </p:sp>
      <p:sp>
        <p:nvSpPr>
          <p:cNvPr id="4" name="Title 1"/>
          <p:cNvSpPr>
            <a:spLocks noGrp="1"/>
          </p:cNvSpPr>
          <p:nvPr>
            <p:ph type="title"/>
          </p:nvPr>
        </p:nvSpPr>
        <p:spPr>
          <a:xfrm>
            <a:off x="608265" y="2147275"/>
            <a:ext cx="10772775" cy="1827566"/>
          </a:xfrm>
        </p:spPr>
        <p:txBody>
          <a:bodyPr>
            <a:noAutofit/>
          </a:bodyPr>
          <a:lstStyle>
            <a:lvl1pPr>
              <a:defRPr sz="4800"/>
            </a:lvl1pPr>
          </a:lstStyle>
          <a:p>
            <a:r>
              <a:rPr lang="en-US"/>
              <a:t>Click to edit Master title style</a:t>
            </a:r>
            <a:endParaRPr lang="hu-HU"/>
          </a:p>
        </p:txBody>
      </p:sp>
    </p:spTree>
    <p:extLst>
      <p:ext uri="{BB962C8B-B14F-4D97-AF65-F5344CB8AC3E}">
        <p14:creationId xmlns:p14="http://schemas.microsoft.com/office/powerpoint/2010/main" val="128531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603504" y="1175657"/>
            <a:ext cx="10782300" cy="2154508"/>
          </a:xfrm>
        </p:spPr>
        <p:txBody>
          <a:bodyPr anchor="b">
            <a:noAutofit/>
          </a:bodyPr>
          <a:lstStyle>
            <a:lvl1pPr algn="l">
              <a:lnSpc>
                <a:spcPct val="80000"/>
              </a:lnSpc>
              <a:defRPr sz="5400" spc="-120" baseline="0">
                <a:solidFill>
                  <a:srgbClr val="CAA661"/>
                </a:solidFill>
              </a:defRPr>
            </a:lvl1pPr>
          </a:lstStyle>
          <a:p>
            <a:r>
              <a:rPr lang="en-US"/>
              <a:t>Click to edit Master title style</a:t>
            </a:r>
            <a:endParaRPr lang="en-US" dirty="0"/>
          </a:p>
        </p:txBody>
      </p:sp>
      <p:sp>
        <p:nvSpPr>
          <p:cNvPr id="3" name="Subtitle 2"/>
          <p:cNvSpPr>
            <a:spLocks noGrp="1"/>
          </p:cNvSpPr>
          <p:nvPr>
            <p:ph type="subTitle" idx="1"/>
          </p:nvPr>
        </p:nvSpPr>
        <p:spPr>
          <a:xfrm>
            <a:off x="603504" y="3413774"/>
            <a:ext cx="10782300" cy="1645920"/>
          </a:xfrm>
        </p:spPr>
        <p:txBody>
          <a:bodyPr>
            <a:normAutofit/>
          </a:bodyPr>
          <a:lstStyle>
            <a:lvl1pPr marL="0" indent="0" algn="l">
              <a:lnSpc>
                <a:spcPct val="150000"/>
              </a:lnSpc>
              <a:buNone/>
              <a:defRPr sz="2400">
                <a:solidFill>
                  <a:srgbClr val="353B3F"/>
                </a:solidFill>
                <a:latin typeface="+mn-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7891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endParaRPr lang="en-US" dirty="0"/>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8747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 Lis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a:lvl1pPr>
          </a:lstStyle>
          <a:p>
            <a:r>
              <a:rPr lang="en-US"/>
              <a:t>Click to edit Master title style</a:t>
            </a:r>
            <a:endParaRPr lang="en-US" dirty="0"/>
          </a:p>
        </p:txBody>
      </p:sp>
      <p:sp>
        <p:nvSpPr>
          <p:cNvPr id="3" name="Content Placeholder 2"/>
          <p:cNvSpPr>
            <a:spLocks noGrp="1"/>
          </p:cNvSpPr>
          <p:nvPr>
            <p:ph idx="1"/>
          </p:nvPr>
        </p:nvSpPr>
        <p:spPr>
          <a:xfrm>
            <a:off x="657223" y="2383972"/>
            <a:ext cx="10773157" cy="33857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34167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ight Image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hu-HU" dirty="0"/>
          </a:p>
        </p:txBody>
      </p:sp>
      <p:sp>
        <p:nvSpPr>
          <p:cNvPr id="8" name="Title 1"/>
          <p:cNvSpPr>
            <a:spLocks noGrp="1"/>
          </p:cNvSpPr>
          <p:nvPr>
            <p:ph type="ctrTitle"/>
          </p:nvPr>
        </p:nvSpPr>
        <p:spPr>
          <a:xfrm>
            <a:off x="603504" y="770467"/>
            <a:ext cx="3821539" cy="5303762"/>
          </a:xfrm>
        </p:spPr>
        <p:txBody>
          <a:bodyPr anchor="ctr">
            <a:noAutofit/>
          </a:bodyPr>
          <a:lstStyle>
            <a:lvl1pPr algn="l">
              <a:lnSpc>
                <a:spcPct val="80000"/>
              </a:lnSpc>
              <a:defRPr sz="5400" spc="-120" baseline="0">
                <a:solidFill>
                  <a:srgbClr val="353B3F"/>
                </a:solidFill>
              </a:defRPr>
            </a:lvl1pPr>
          </a:lstStyle>
          <a:p>
            <a:r>
              <a:rPr lang="en-US"/>
              <a:t>Click to edit Master title style</a:t>
            </a:r>
            <a:endParaRPr lang="en-US" dirty="0"/>
          </a:p>
        </p:txBody>
      </p:sp>
      <p:sp>
        <p:nvSpPr>
          <p:cNvPr id="5"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9950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ark Image Layout">
    <p:bg>
      <p:bgPr>
        <a:solidFill>
          <a:srgbClr val="262B2E">
            <a:alpha val="99000"/>
          </a:srgbClr>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lvl1pPr>
              <a:defRPr>
                <a:solidFill>
                  <a:srgbClr val="A2ABB0"/>
                </a:solidFill>
              </a:defRPr>
            </a:lvl1pPr>
          </a:lstStyle>
          <a:p>
            <a:r>
              <a:rPr lang="en-US"/>
              <a:t>Click icon to add picture</a:t>
            </a:r>
            <a:endParaRPr lang="hu-HU" dirty="0"/>
          </a:p>
        </p:txBody>
      </p:sp>
      <p:sp>
        <p:nvSpPr>
          <p:cNvPr id="8" name="Title 1"/>
          <p:cNvSpPr>
            <a:spLocks noGrp="1"/>
          </p:cNvSpPr>
          <p:nvPr>
            <p:ph type="ctrTitle"/>
          </p:nvPr>
        </p:nvSpPr>
        <p:spPr>
          <a:xfrm>
            <a:off x="603504" y="770467"/>
            <a:ext cx="3821539" cy="5303762"/>
          </a:xfrm>
        </p:spPr>
        <p:txBody>
          <a:bodyPr anchor="ctr">
            <a:noAutofit/>
          </a:bodyPr>
          <a:lstStyle>
            <a:lvl1pPr algn="l">
              <a:lnSpc>
                <a:spcPct val="80000"/>
              </a:lnSpc>
              <a:defRPr sz="5400" spc="-120" baseline="0">
                <a:solidFill>
                  <a:srgbClr val="FFFFFF"/>
                </a:solidFill>
              </a:defRPr>
            </a:lvl1pPr>
          </a:lstStyle>
          <a:p>
            <a:r>
              <a:rPr lang="en-US"/>
              <a:t>Click to edit Master title style</a:t>
            </a:r>
            <a:endParaRPr lang="en-US" dirty="0"/>
          </a:p>
        </p:txBody>
      </p:sp>
      <p:sp>
        <p:nvSpPr>
          <p:cNvPr id="5" name="Slide Number Placeholder 2"/>
          <p:cNvSpPr>
            <a:spLocks noGrp="1"/>
          </p:cNvSpPr>
          <p:nvPr>
            <p:ph type="sldNum" sz="quarter" idx="10"/>
          </p:nvPr>
        </p:nvSpPr>
        <p:spPr>
          <a:xfrm>
            <a:off x="5351927" y="6279502"/>
            <a:ext cx="1285453" cy="354563"/>
          </a:xfrm>
        </p:spPr>
        <p:txBody>
          <a:bodyPr/>
          <a:lstStyle>
            <a:lvl1pPr>
              <a:defRPr>
                <a:solidFill>
                  <a:srgbClr val="FFFFFF">
                    <a:alpha val="5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00248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Imag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20" name="Text Placeholder 18"/>
          <p:cNvSpPr>
            <a:spLocks noGrp="1"/>
          </p:cNvSpPr>
          <p:nvPr>
            <p:ph type="body" sz="quarter" idx="17"/>
          </p:nvPr>
        </p:nvSpPr>
        <p:spPr>
          <a:xfrm>
            <a:off x="507929" y="4141387"/>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4" name="Picture Placeholder 23"/>
          <p:cNvSpPr>
            <a:spLocks noGrp="1"/>
          </p:cNvSpPr>
          <p:nvPr>
            <p:ph type="pic" sz="quarter" idx="20"/>
          </p:nvPr>
        </p:nvSpPr>
        <p:spPr>
          <a:xfrm>
            <a:off x="657225" y="2089817"/>
            <a:ext cx="2470150" cy="1811337"/>
          </a:xfrm>
        </p:spPr>
        <p:txBody>
          <a:bodyPr/>
          <a:lstStyle/>
          <a:p>
            <a:r>
              <a:rPr lang="en-US"/>
              <a:t>Click icon to add picture</a:t>
            </a:r>
            <a:endParaRPr lang="hu-HU" dirty="0"/>
          </a:p>
        </p:txBody>
      </p:sp>
      <p:sp>
        <p:nvSpPr>
          <p:cNvPr id="25" name="Picture Placeholder 23"/>
          <p:cNvSpPr>
            <a:spLocks noGrp="1"/>
          </p:cNvSpPr>
          <p:nvPr>
            <p:ph type="pic" sz="quarter" idx="21"/>
          </p:nvPr>
        </p:nvSpPr>
        <p:spPr>
          <a:xfrm>
            <a:off x="3446233" y="2089817"/>
            <a:ext cx="2470150" cy="1811337"/>
          </a:xfrm>
        </p:spPr>
        <p:txBody>
          <a:bodyPr/>
          <a:lstStyle/>
          <a:p>
            <a:r>
              <a:rPr lang="en-US"/>
              <a:t>Click icon to add picture</a:t>
            </a:r>
            <a:endParaRPr lang="hu-HU"/>
          </a:p>
        </p:txBody>
      </p:sp>
      <p:sp>
        <p:nvSpPr>
          <p:cNvPr id="26" name="Picture Placeholder 23"/>
          <p:cNvSpPr>
            <a:spLocks noGrp="1"/>
          </p:cNvSpPr>
          <p:nvPr>
            <p:ph type="pic" sz="quarter" idx="22"/>
          </p:nvPr>
        </p:nvSpPr>
        <p:spPr>
          <a:xfrm>
            <a:off x="6212757" y="2089817"/>
            <a:ext cx="2470150" cy="1811337"/>
          </a:xfrm>
        </p:spPr>
        <p:txBody>
          <a:bodyPr/>
          <a:lstStyle/>
          <a:p>
            <a:r>
              <a:rPr lang="en-US"/>
              <a:t>Click icon to add picture</a:t>
            </a:r>
            <a:endParaRPr lang="hu-HU"/>
          </a:p>
        </p:txBody>
      </p:sp>
      <p:sp>
        <p:nvSpPr>
          <p:cNvPr id="27" name="Picture Placeholder 23"/>
          <p:cNvSpPr>
            <a:spLocks noGrp="1"/>
          </p:cNvSpPr>
          <p:nvPr>
            <p:ph type="pic" sz="quarter" idx="23"/>
          </p:nvPr>
        </p:nvSpPr>
        <p:spPr>
          <a:xfrm>
            <a:off x="8946007" y="2089817"/>
            <a:ext cx="2470150" cy="1811337"/>
          </a:xfrm>
        </p:spPr>
        <p:txBody>
          <a:bodyPr/>
          <a:lstStyle/>
          <a:p>
            <a:r>
              <a:rPr lang="en-US"/>
              <a:t>Click icon to add picture</a:t>
            </a:r>
            <a:endParaRPr lang="hu-HU"/>
          </a:p>
        </p:txBody>
      </p:sp>
      <p:sp>
        <p:nvSpPr>
          <p:cNvPr id="28" name="Text Placeholder 18"/>
          <p:cNvSpPr>
            <a:spLocks noGrp="1"/>
          </p:cNvSpPr>
          <p:nvPr>
            <p:ph type="body" sz="quarter" idx="24"/>
          </p:nvPr>
        </p:nvSpPr>
        <p:spPr>
          <a:xfrm>
            <a:off x="3270856" y="4141386"/>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29" name="Text Placeholder 18"/>
          <p:cNvSpPr>
            <a:spLocks noGrp="1"/>
          </p:cNvSpPr>
          <p:nvPr>
            <p:ph type="body" sz="quarter" idx="25"/>
          </p:nvPr>
        </p:nvSpPr>
        <p:spPr>
          <a:xfrm>
            <a:off x="6033783"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sp>
        <p:nvSpPr>
          <p:cNvPr id="30" name="Text Placeholder 18"/>
          <p:cNvSpPr>
            <a:spLocks noGrp="1"/>
          </p:cNvSpPr>
          <p:nvPr>
            <p:ph type="body" sz="quarter" idx="26"/>
          </p:nvPr>
        </p:nvSpPr>
        <p:spPr>
          <a:xfrm>
            <a:off x="8796711" y="4141385"/>
            <a:ext cx="2470151" cy="2413408"/>
          </a:xfrm>
        </p:spPr>
        <p:txBody>
          <a:bodyPr>
            <a:normAutofit/>
          </a:bodyPr>
          <a:lstStyle>
            <a:lvl1pPr algn="l">
              <a:lnSpc>
                <a:spcPct val="150000"/>
              </a:lnSpc>
              <a:defRPr sz="1800">
                <a:solidFill>
                  <a:srgbClr val="353B3F"/>
                </a:solidFill>
              </a:defRPr>
            </a:lvl1pPr>
          </a:lstStyle>
          <a:p>
            <a:pPr lvl="0"/>
            <a:r>
              <a:rPr lang="en-US"/>
              <a:t>Edit Master text styles</a:t>
            </a:r>
          </a:p>
        </p:txBody>
      </p:sp>
      <p:cxnSp>
        <p:nvCxnSpPr>
          <p:cNvPr id="8" name="Straight Connector 7"/>
          <p:cNvCxnSpPr/>
          <p:nvPr userDrawn="1"/>
        </p:nvCxnSpPr>
        <p:spPr>
          <a:xfrm>
            <a:off x="657224"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446232"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21275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8946006" y="4021494"/>
            <a:ext cx="2470152" cy="0"/>
          </a:xfrm>
          <a:prstGeom prst="line">
            <a:avLst/>
          </a:prstGeom>
          <a:ln>
            <a:solidFill>
              <a:srgbClr val="CAA6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00638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right - Text">
    <p:spTree>
      <p:nvGrpSpPr>
        <p:cNvPr id="1" name=""/>
        <p:cNvGrpSpPr/>
        <p:nvPr/>
      </p:nvGrpSpPr>
      <p:grpSpPr>
        <a:xfrm>
          <a:off x="0" y="0"/>
          <a:ext cx="0" cy="0"/>
          <a:chOff x="0" y="0"/>
          <a:chExt cx="0" cy="0"/>
        </a:xfrm>
      </p:grpSpPr>
      <p:sp>
        <p:nvSpPr>
          <p:cNvPr id="2" name="Title 1"/>
          <p:cNvSpPr>
            <a:spLocks noGrp="1"/>
          </p:cNvSpPr>
          <p:nvPr>
            <p:ph type="title"/>
          </p:nvPr>
        </p:nvSpPr>
        <p:spPr>
          <a:xfrm>
            <a:off x="6167535" y="587829"/>
            <a:ext cx="5262464" cy="1446243"/>
          </a:xfrm>
        </p:spPr>
        <p:txBody>
          <a:bodyPr>
            <a:normAutofit/>
          </a:bodyPr>
          <a:lstStyle>
            <a:lvl1pPr>
              <a:defRPr sz="3200"/>
            </a:lvl1pPr>
          </a:lstStyle>
          <a:p>
            <a:r>
              <a:rPr lang="en-US"/>
              <a:t>Click to edit Master title style</a:t>
            </a:r>
            <a:endParaRPr lang="en-US" dirty="0"/>
          </a:p>
        </p:txBody>
      </p:sp>
      <p:sp>
        <p:nvSpPr>
          <p:cNvPr id="24" name="Picture Placeholder 23"/>
          <p:cNvSpPr>
            <a:spLocks noGrp="1"/>
          </p:cNvSpPr>
          <p:nvPr>
            <p:ph type="pic" sz="quarter" idx="20"/>
          </p:nvPr>
        </p:nvSpPr>
        <p:spPr>
          <a:xfrm>
            <a:off x="615819" y="587830"/>
            <a:ext cx="5094515" cy="5589036"/>
          </a:xfrm>
        </p:spPr>
        <p:txBody>
          <a:bodyPr/>
          <a:lstStyle>
            <a:lvl1pPr>
              <a:defRPr>
                <a:solidFill>
                  <a:srgbClr val="545E64"/>
                </a:solidFill>
              </a:defRPr>
            </a:lvl1pPr>
          </a:lstStyle>
          <a:p>
            <a:r>
              <a:rPr lang="en-US"/>
              <a:t>Click icon to add picture</a:t>
            </a:r>
            <a:endParaRPr lang="hu-HU" dirty="0"/>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32966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left - Text ">
    <p:spTree>
      <p:nvGrpSpPr>
        <p:cNvPr id="1" name=""/>
        <p:cNvGrpSpPr/>
        <p:nvPr/>
      </p:nvGrpSpPr>
      <p:grpSpPr>
        <a:xfrm>
          <a:off x="0" y="0"/>
          <a:ext cx="0" cy="0"/>
          <a:chOff x="0" y="0"/>
          <a:chExt cx="0" cy="0"/>
        </a:xfrm>
      </p:grpSpPr>
      <p:sp>
        <p:nvSpPr>
          <p:cNvPr id="2" name="Title 1"/>
          <p:cNvSpPr>
            <a:spLocks noGrp="1"/>
          </p:cNvSpPr>
          <p:nvPr>
            <p:ph type="title"/>
          </p:nvPr>
        </p:nvSpPr>
        <p:spPr>
          <a:xfrm>
            <a:off x="615819" y="587830"/>
            <a:ext cx="5262464" cy="1446243"/>
          </a:xfrm>
        </p:spPr>
        <p:txBody>
          <a:bodyPr>
            <a:normAutofit/>
          </a:bodyPr>
          <a:lstStyle>
            <a:lvl1pPr>
              <a:defRPr sz="3200"/>
            </a:lvl1pPr>
          </a:lstStyle>
          <a:p>
            <a:r>
              <a:rPr lang="en-US"/>
              <a:t>Click to edit Master title style</a:t>
            </a:r>
            <a:endParaRPr lang="en-US" dirty="0"/>
          </a:p>
        </p:txBody>
      </p:sp>
      <p:sp>
        <p:nvSpPr>
          <p:cNvPr id="24" name="Picture Placeholder 23"/>
          <p:cNvSpPr>
            <a:spLocks noGrp="1"/>
          </p:cNvSpPr>
          <p:nvPr>
            <p:ph type="pic" sz="quarter" idx="20"/>
          </p:nvPr>
        </p:nvSpPr>
        <p:spPr>
          <a:xfrm>
            <a:off x="6307493" y="587831"/>
            <a:ext cx="5094515" cy="5589036"/>
          </a:xfrm>
        </p:spPr>
        <p:txBody>
          <a:bodyPr/>
          <a:lstStyle>
            <a:lvl1pPr>
              <a:defRPr>
                <a:solidFill>
                  <a:srgbClr val="545E64"/>
                </a:solidFill>
              </a:defRPr>
            </a:lvl1pPr>
          </a:lstStyle>
          <a:p>
            <a:r>
              <a:rPr lang="en-US"/>
              <a:t>Click icon to add picture</a:t>
            </a:r>
            <a:endParaRPr lang="hu-HU" dirty="0"/>
          </a:p>
        </p:txBody>
      </p:sp>
      <p:sp>
        <p:nvSpPr>
          <p:cNvPr id="29" name="Text Placeholder 18"/>
          <p:cNvSpPr>
            <a:spLocks noGrp="1"/>
          </p:cNvSpPr>
          <p:nvPr>
            <p:ph type="body" sz="quarter" idx="25"/>
          </p:nvPr>
        </p:nvSpPr>
        <p:spPr>
          <a:xfrm>
            <a:off x="615819" y="2108718"/>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87144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a:t>7.30.19</a:t>
            </a:r>
            <a:endParaRPr lang="en-IN"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81936968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2 Text">
    <p:spTree>
      <p:nvGrpSpPr>
        <p:cNvPr id="1" name=""/>
        <p:cNvGrpSpPr/>
        <p:nvPr/>
      </p:nvGrpSpPr>
      <p:grpSpPr>
        <a:xfrm>
          <a:off x="0" y="0"/>
          <a:ext cx="0" cy="0"/>
          <a:chOff x="0" y="0"/>
          <a:chExt cx="0" cy="0"/>
        </a:xfrm>
      </p:grpSpPr>
      <p:sp>
        <p:nvSpPr>
          <p:cNvPr id="2" name="Title 1"/>
          <p:cNvSpPr>
            <a:spLocks noGrp="1"/>
          </p:cNvSpPr>
          <p:nvPr>
            <p:ph type="title"/>
          </p:nvPr>
        </p:nvSpPr>
        <p:spPr>
          <a:xfrm>
            <a:off x="712237" y="587829"/>
            <a:ext cx="10717762" cy="1446243"/>
          </a:xfrm>
        </p:spPr>
        <p:txBody>
          <a:bodyPr>
            <a:normAutofit/>
          </a:bodyPr>
          <a:lstStyle>
            <a:lvl1pPr>
              <a:defRPr sz="3200"/>
            </a:lvl1pPr>
          </a:lstStyle>
          <a:p>
            <a:r>
              <a:rPr lang="en-US"/>
              <a:t>Click to edit Master title style</a:t>
            </a:r>
            <a:endParaRPr lang="en-US" dirty="0"/>
          </a:p>
        </p:txBody>
      </p:sp>
      <p:sp>
        <p:nvSpPr>
          <p:cNvPr id="29" name="Text Placeholder 18"/>
          <p:cNvSpPr>
            <a:spLocks noGrp="1"/>
          </p:cNvSpPr>
          <p:nvPr>
            <p:ph type="body" sz="quarter" idx="25"/>
          </p:nvPr>
        </p:nvSpPr>
        <p:spPr>
          <a:xfrm>
            <a:off x="6167535"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
        <p:nvSpPr>
          <p:cNvPr id="6" name="Text Placeholder 18"/>
          <p:cNvSpPr>
            <a:spLocks noGrp="1"/>
          </p:cNvSpPr>
          <p:nvPr>
            <p:ph type="body" sz="quarter" idx="26"/>
          </p:nvPr>
        </p:nvSpPr>
        <p:spPr>
          <a:xfrm>
            <a:off x="712237" y="2108717"/>
            <a:ext cx="5262464" cy="4068149"/>
          </a:xfrm>
        </p:spPr>
        <p:txBody>
          <a:bodyPr>
            <a:normAutofit/>
          </a:bodyPr>
          <a:lstStyle>
            <a:lvl1pPr>
              <a:lnSpc>
                <a:spcPct val="150000"/>
              </a:lnSpc>
              <a:defRPr sz="1800">
                <a:solidFill>
                  <a:srgbClr val="353B3F"/>
                </a:solidFill>
              </a:defRPr>
            </a:lvl1pPr>
          </a:lstStyle>
          <a:p>
            <a:pPr lvl="0"/>
            <a:r>
              <a:rPr lang="en-US"/>
              <a:t>Edit Master text styles</a:t>
            </a:r>
          </a:p>
        </p:txBody>
      </p:sp>
    </p:spTree>
    <p:extLst>
      <p:ext uri="{BB962C8B-B14F-4D97-AF65-F5344CB8AC3E}">
        <p14:creationId xmlns:p14="http://schemas.microsoft.com/office/powerpoint/2010/main" val="3578317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Lis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dirty="0"/>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Arial" panose="020B0604020202020204" pitchFamily="34" charset="0"/>
              <a:buChar char="•"/>
              <a:defRPr sz="1600"/>
            </a:lvl1pPr>
            <a:lvl2pPr marL="347472" indent="-342900">
              <a:buFont typeface="Arial" panose="020B0604020202020204" pitchFamily="34" charset="0"/>
              <a:buChar char="•"/>
              <a:defRPr sz="1600"/>
            </a:lvl2pPr>
            <a:lvl3pPr marL="342900" indent="-342900">
              <a:buFont typeface="Arial" panose="020B0604020202020204" pitchFamily="34" charset="0"/>
              <a:buChar char="•"/>
              <a:defRPr sz="1600"/>
            </a:lvl3pPr>
            <a:lvl4pPr marL="285750" indent="-285750">
              <a:buFont typeface="Arial" panose="020B0604020202020204" pitchFamily="34" charset="0"/>
              <a:buChar char="•"/>
              <a:defRPr sz="1600"/>
            </a:lvl4pPr>
            <a:lvl5pPr marL="285750" indent="-285750">
              <a:buFont typeface="Arial" panose="020B0604020202020204" pitchFamily="34" charset="0"/>
              <a:buChar cha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3790322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ntent">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719138"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dirty="0"/>
          </a:p>
        </p:txBody>
      </p:sp>
      <p:sp>
        <p:nvSpPr>
          <p:cNvPr id="8" name="Text Placeholder 3"/>
          <p:cNvSpPr>
            <a:spLocks noGrp="1"/>
          </p:cNvSpPr>
          <p:nvPr>
            <p:ph type="body" sz="quarter" idx="28"/>
          </p:nvPr>
        </p:nvSpPr>
        <p:spPr>
          <a:xfrm>
            <a:off x="6115342" y="989045"/>
            <a:ext cx="5233987" cy="5197443"/>
          </a:xfrm>
        </p:spPr>
        <p:txBody>
          <a:bodyPr>
            <a:normAutofit/>
          </a:bodyPr>
          <a:lstStyle>
            <a:lvl1pPr marL="342900" indent="-342900">
              <a:buFont typeface="+mj-lt"/>
              <a:buAutoNum type="arabicPeriod"/>
              <a:defRPr sz="1600"/>
            </a:lvl1pPr>
            <a:lvl2pPr marL="347472" indent="-342900">
              <a:buFont typeface="+mj-lt"/>
              <a:buAutoNum type="arabicPeriod"/>
              <a:defRPr sz="1600"/>
            </a:lvl2pPr>
            <a:lvl3pPr marL="342900" indent="-342900">
              <a:buFont typeface="+mj-lt"/>
              <a:buAutoNum type="arabicPeriod"/>
              <a:defRPr sz="1600"/>
            </a:lvl3pPr>
            <a:lvl4pPr marL="342900" indent="-342900">
              <a:buFont typeface="+mj-lt"/>
              <a:buAutoNum type="arabicPeriod"/>
              <a:defRPr sz="1600"/>
            </a:lvl4pPr>
            <a:lvl5pPr marL="342900" indent="-342900">
              <a:buFont typeface="+mj-lt"/>
              <a:buAutoNum type="arabicPeriod"/>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u-HU"/>
          </a:p>
        </p:txBody>
      </p:sp>
    </p:spTree>
    <p:extLst>
      <p:ext uri="{BB962C8B-B14F-4D97-AF65-F5344CB8AC3E}">
        <p14:creationId xmlns:p14="http://schemas.microsoft.com/office/powerpoint/2010/main" val="2122889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Righ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6180365" y="2357206"/>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992643"/>
            <a:ext cx="5249634" cy="3073422"/>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4"/>
          </p:nvPr>
        </p:nvSpPr>
        <p:spPr>
          <a:xfrm>
            <a:off x="657224" y="2357206"/>
            <a:ext cx="5249634" cy="370885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74230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 Left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657224" y="2331648"/>
            <a:ext cx="5249634" cy="586347"/>
          </a:xfrm>
        </p:spPr>
        <p:txBody>
          <a:bodyPr anchor="ctr">
            <a:normAutofit/>
          </a:bodyPr>
          <a:lstStyle>
            <a:lvl1pPr marL="0" indent="0">
              <a:buNone/>
              <a:defRPr sz="2200" b="0" cap="all" baseline="0">
                <a:solidFill>
                  <a:schemeClr val="accent1">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365" y="2331648"/>
            <a:ext cx="5249634" cy="3734417"/>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4"/>
          </p:nvPr>
        </p:nvSpPr>
        <p:spPr>
          <a:xfrm>
            <a:off x="657224" y="2992643"/>
            <a:ext cx="5249634" cy="3073420"/>
          </a:xfrm>
        </p:spPr>
        <p:txBody>
          <a:bodyPr>
            <a:normAutofit/>
          </a:bodyPr>
          <a:lstStyle>
            <a:lvl1pPr marL="0" indent="0">
              <a:lnSpc>
                <a:spcPct val="150000"/>
              </a:lnSpc>
              <a:buNone/>
              <a:defRPr sz="1600"/>
            </a:lvl1pPr>
            <a:lvl2pPr marL="4572" indent="0">
              <a:lnSpc>
                <a:spcPct val="150000"/>
              </a:lnSpc>
              <a:buNone/>
              <a:defRPr sz="1600"/>
            </a:lvl2pPr>
            <a:lvl3pPr marL="0" indent="0">
              <a:lnSpc>
                <a:spcPct val="150000"/>
              </a:lnSpc>
              <a:buNone/>
              <a:defRPr sz="1600"/>
            </a:lvl3pPr>
            <a:lvl4pPr marL="0" indent="0">
              <a:lnSpc>
                <a:spcPct val="150000"/>
              </a:lnSpc>
              <a:buNone/>
              <a:defRPr sz="1600"/>
            </a:lvl4pPr>
            <a:lvl5pPr marL="0" indent="0">
              <a:lnSpc>
                <a:spcPct val="150000"/>
              </a:lnSpc>
              <a:buNone/>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505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374694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081656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4 Icon + 4 Content">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
        <p:nvSpPr>
          <p:cNvPr id="3"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endParaRPr lang="en-US" dirty="0"/>
          </a:p>
        </p:txBody>
      </p:sp>
      <p:sp>
        <p:nvSpPr>
          <p:cNvPr id="5" name="Text Placeholder 18"/>
          <p:cNvSpPr>
            <a:spLocks noGrp="1"/>
          </p:cNvSpPr>
          <p:nvPr>
            <p:ph type="body" sz="quarter" idx="17"/>
          </p:nvPr>
        </p:nvSpPr>
        <p:spPr>
          <a:xfrm>
            <a:off x="498598" y="3275047"/>
            <a:ext cx="2470151" cy="2397968"/>
          </a:xfrm>
        </p:spPr>
        <p:txBody>
          <a:bodyPr anchor="t">
            <a:normAutofit/>
          </a:bodyPr>
          <a:lstStyle>
            <a:lvl1pPr marL="0" indent="0" algn="ctr">
              <a:lnSpc>
                <a:spcPct val="150000"/>
              </a:lnSpc>
              <a:buNone/>
              <a:defRPr sz="1800">
                <a:solidFill>
                  <a:srgbClr val="353B3F"/>
                </a:solidFill>
              </a:defRPr>
            </a:lvl1pPr>
          </a:lstStyle>
          <a:p>
            <a:pPr lvl="0"/>
            <a:r>
              <a:rPr lang="en-US"/>
              <a:t>Edit Master text styles</a:t>
            </a:r>
          </a:p>
        </p:txBody>
      </p:sp>
      <p:sp>
        <p:nvSpPr>
          <p:cNvPr id="6" name="Text Placeholder 18"/>
          <p:cNvSpPr>
            <a:spLocks noGrp="1"/>
          </p:cNvSpPr>
          <p:nvPr>
            <p:ph type="body" sz="quarter" idx="24"/>
          </p:nvPr>
        </p:nvSpPr>
        <p:spPr>
          <a:xfrm>
            <a:off x="3287607" y="3275046"/>
            <a:ext cx="2470151" cy="2397968"/>
          </a:xfrm>
        </p:spPr>
        <p:txBody>
          <a:bodyPr anchor="t">
            <a:normAutofit/>
          </a:bodyPr>
          <a:lstStyle>
            <a:lvl1pPr marL="0" indent="0" algn="ctr">
              <a:lnSpc>
                <a:spcPct val="150000"/>
              </a:lnSpc>
              <a:buNone/>
              <a:defRPr sz="1800">
                <a:solidFill>
                  <a:srgbClr val="353B3F"/>
                </a:solidFill>
              </a:defRPr>
            </a:lvl1pPr>
          </a:lstStyle>
          <a:p>
            <a:pPr lvl="0"/>
            <a:r>
              <a:rPr lang="en-US"/>
              <a:t>Edit Master text styles</a:t>
            </a:r>
          </a:p>
        </p:txBody>
      </p:sp>
      <p:sp>
        <p:nvSpPr>
          <p:cNvPr id="7" name="Text Placeholder 18"/>
          <p:cNvSpPr>
            <a:spLocks noGrp="1"/>
          </p:cNvSpPr>
          <p:nvPr>
            <p:ph type="body" sz="quarter" idx="25"/>
          </p:nvPr>
        </p:nvSpPr>
        <p:spPr>
          <a:xfrm>
            <a:off x="6076616" y="3275045"/>
            <a:ext cx="2470151" cy="2397968"/>
          </a:xfrm>
        </p:spPr>
        <p:txBody>
          <a:bodyPr anchor="t">
            <a:normAutofit/>
          </a:bodyPr>
          <a:lstStyle>
            <a:lvl1pPr marL="0" indent="0" algn="ctr">
              <a:lnSpc>
                <a:spcPct val="150000"/>
              </a:lnSpc>
              <a:buNone/>
              <a:defRPr sz="1800">
                <a:solidFill>
                  <a:srgbClr val="353B3F"/>
                </a:solidFill>
              </a:defRPr>
            </a:lvl1pPr>
          </a:lstStyle>
          <a:p>
            <a:pPr lvl="0"/>
            <a:r>
              <a:rPr lang="en-US"/>
              <a:t>Edit Master text styles</a:t>
            </a:r>
          </a:p>
        </p:txBody>
      </p:sp>
      <p:sp>
        <p:nvSpPr>
          <p:cNvPr id="8" name="Text Placeholder 18"/>
          <p:cNvSpPr>
            <a:spLocks noGrp="1"/>
          </p:cNvSpPr>
          <p:nvPr>
            <p:ph type="body" sz="quarter" idx="26"/>
          </p:nvPr>
        </p:nvSpPr>
        <p:spPr>
          <a:xfrm>
            <a:off x="8865625" y="3275045"/>
            <a:ext cx="2470151" cy="2397968"/>
          </a:xfrm>
        </p:spPr>
        <p:txBody>
          <a:bodyPr anchor="t">
            <a:normAutofit/>
          </a:bodyPr>
          <a:lstStyle>
            <a:lvl1pPr marL="0" indent="0" algn="ctr">
              <a:lnSpc>
                <a:spcPct val="150000"/>
              </a:lnSpc>
              <a:buNone/>
              <a:defRPr sz="1800">
                <a:solidFill>
                  <a:srgbClr val="353B3F"/>
                </a:solidFill>
              </a:defRPr>
            </a:lvl1pPr>
          </a:lstStyle>
          <a:p>
            <a:pPr lvl="0"/>
            <a:r>
              <a:rPr lang="en-US"/>
              <a:t>Edit Master text styles</a:t>
            </a:r>
          </a:p>
        </p:txBody>
      </p:sp>
      <p:sp>
        <p:nvSpPr>
          <p:cNvPr id="13" name="Slide Number Placeholder 2"/>
          <p:cNvSpPr txBox="1">
            <a:spLocks/>
          </p:cNvSpPr>
          <p:nvPr userDrawn="1"/>
        </p:nvSpPr>
        <p:spPr>
          <a:xfrm>
            <a:off x="11112756" y="6324700"/>
            <a:ext cx="892629" cy="457471"/>
          </a:xfrm>
          <a:prstGeom prst="rect">
            <a:avLst/>
          </a:prstGeom>
          <a:noFill/>
        </p:spPr>
        <p:txBody>
          <a:bodyPr anchor="ctr"/>
          <a:lstStyle>
            <a:defPPr>
              <a:defRPr lang="en-US"/>
            </a:defPPr>
            <a:lvl1pPr marL="0" algn="ctr" defTabSz="457200" rtl="0" eaLnBrk="1" latinLnBrk="0" hangingPunct="1">
              <a:defRPr sz="1400" kern="1200">
                <a:solidFill>
                  <a:srgbClr val="353B3F">
                    <a:alpha val="50000"/>
                  </a:srgb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
        <p:nvSpPr>
          <p:cNvPr id="14" name="Picture Placeholder 4"/>
          <p:cNvSpPr>
            <a:spLocks noGrp="1"/>
          </p:cNvSpPr>
          <p:nvPr>
            <p:ph type="pic" sz="quarter" idx="28" hasCustomPrompt="1"/>
          </p:nvPr>
        </p:nvSpPr>
        <p:spPr>
          <a:xfrm>
            <a:off x="1501964" y="2503188"/>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15" name="Picture Placeholder 4"/>
          <p:cNvSpPr>
            <a:spLocks noGrp="1"/>
          </p:cNvSpPr>
          <p:nvPr>
            <p:ph type="pic" sz="quarter" idx="29" hasCustomPrompt="1"/>
          </p:nvPr>
        </p:nvSpPr>
        <p:spPr>
          <a:xfrm>
            <a:off x="4290973" y="2503187"/>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16" name="Picture Placeholder 4"/>
          <p:cNvSpPr>
            <a:spLocks noGrp="1"/>
          </p:cNvSpPr>
          <p:nvPr>
            <p:ph type="pic" sz="quarter" idx="30" hasCustomPrompt="1"/>
          </p:nvPr>
        </p:nvSpPr>
        <p:spPr>
          <a:xfrm>
            <a:off x="7079982" y="250318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17" name="Picture Placeholder 4"/>
          <p:cNvSpPr>
            <a:spLocks noGrp="1"/>
          </p:cNvSpPr>
          <p:nvPr>
            <p:ph type="pic" sz="quarter" idx="31" hasCustomPrompt="1"/>
          </p:nvPr>
        </p:nvSpPr>
        <p:spPr>
          <a:xfrm>
            <a:off x="9868991" y="2503185"/>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Tree>
    <p:extLst>
      <p:ext uri="{BB962C8B-B14F-4D97-AF65-F5344CB8AC3E}">
        <p14:creationId xmlns:p14="http://schemas.microsoft.com/office/powerpoint/2010/main" val="4011495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6 Image + Content">
    <p:spTree>
      <p:nvGrpSpPr>
        <p:cNvPr id="1" name=""/>
        <p:cNvGrpSpPr/>
        <p:nvPr/>
      </p:nvGrpSpPr>
      <p:grpSpPr>
        <a:xfrm>
          <a:off x="0" y="0"/>
          <a:ext cx="0" cy="0"/>
          <a:chOff x="0" y="0"/>
          <a:chExt cx="0" cy="0"/>
        </a:xfrm>
      </p:grpSpPr>
      <p:sp>
        <p:nvSpPr>
          <p:cNvPr id="18" name="Title 1"/>
          <p:cNvSpPr>
            <a:spLocks noGrp="1"/>
          </p:cNvSpPr>
          <p:nvPr>
            <p:ph type="title"/>
          </p:nvPr>
        </p:nvSpPr>
        <p:spPr>
          <a:xfrm>
            <a:off x="401216" y="499533"/>
            <a:ext cx="11430000" cy="788091"/>
          </a:xfrm>
        </p:spPr>
        <p:txBody>
          <a:bodyPr/>
          <a:lstStyle/>
          <a:p>
            <a:r>
              <a:rPr lang="en-US"/>
              <a:t>Click to edit Master title style</a:t>
            </a:r>
            <a:endParaRPr lang="hu-HU" dirty="0"/>
          </a:p>
        </p:txBody>
      </p:sp>
      <p:sp>
        <p:nvSpPr>
          <p:cNvPr id="19" name="Text Placeholder 11"/>
          <p:cNvSpPr>
            <a:spLocks noGrp="1"/>
          </p:cNvSpPr>
          <p:nvPr>
            <p:ph type="body" sz="quarter" idx="17"/>
          </p:nvPr>
        </p:nvSpPr>
        <p:spPr>
          <a:xfrm>
            <a:off x="1772817" y="156755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2" name="Text Placeholder 11"/>
          <p:cNvSpPr>
            <a:spLocks noGrp="1"/>
          </p:cNvSpPr>
          <p:nvPr>
            <p:ph type="body" sz="quarter" idx="24"/>
          </p:nvPr>
        </p:nvSpPr>
        <p:spPr>
          <a:xfrm>
            <a:off x="7476932" y="151157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4" name="Text Placeholder 11"/>
          <p:cNvSpPr>
            <a:spLocks noGrp="1"/>
          </p:cNvSpPr>
          <p:nvPr>
            <p:ph type="body" sz="quarter" idx="26"/>
          </p:nvPr>
        </p:nvSpPr>
        <p:spPr>
          <a:xfrm>
            <a:off x="1772817" y="3181762"/>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6" name="Text Placeholder 11"/>
          <p:cNvSpPr>
            <a:spLocks noGrp="1"/>
          </p:cNvSpPr>
          <p:nvPr>
            <p:ph type="body" sz="quarter" idx="28"/>
          </p:nvPr>
        </p:nvSpPr>
        <p:spPr>
          <a:xfrm>
            <a:off x="7476932" y="312578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28" name="Text Placeholder 11"/>
          <p:cNvSpPr>
            <a:spLocks noGrp="1"/>
          </p:cNvSpPr>
          <p:nvPr>
            <p:ph type="body" sz="quarter" idx="30"/>
          </p:nvPr>
        </p:nvSpPr>
        <p:spPr>
          <a:xfrm>
            <a:off x="1772817" y="4761091"/>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0" name="Text Placeholder 11"/>
          <p:cNvSpPr>
            <a:spLocks noGrp="1"/>
          </p:cNvSpPr>
          <p:nvPr>
            <p:ph type="body" sz="quarter" idx="32"/>
          </p:nvPr>
        </p:nvSpPr>
        <p:spPr>
          <a:xfrm>
            <a:off x="7476932" y="4705110"/>
            <a:ext cx="3965510" cy="1315615"/>
          </a:xfrm>
        </p:spPr>
        <p:txBody>
          <a:bodyPr>
            <a:normAutofit/>
          </a:bodyPr>
          <a:lstStyle>
            <a:lvl1pPr marL="0" indent="0">
              <a:lnSpc>
                <a:spcPct val="150000"/>
              </a:lnSpc>
              <a:buNone/>
              <a:defRPr sz="1600"/>
            </a:lvl1pPr>
          </a:lstStyle>
          <a:p>
            <a:pPr lvl="0"/>
            <a:r>
              <a:rPr lang="en-US"/>
              <a:t>Edit Master text styles</a:t>
            </a:r>
          </a:p>
        </p:txBody>
      </p:sp>
      <p:sp>
        <p:nvSpPr>
          <p:cNvPr id="32"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
        <p:nvSpPr>
          <p:cNvPr id="16" name="Picture Placeholder 4"/>
          <p:cNvSpPr>
            <a:spLocks noGrp="1"/>
          </p:cNvSpPr>
          <p:nvPr>
            <p:ph type="pic" sz="quarter" idx="33" hasCustomPrompt="1"/>
          </p:nvPr>
        </p:nvSpPr>
        <p:spPr>
          <a:xfrm>
            <a:off x="856464"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17" name="Picture Placeholder 4"/>
          <p:cNvSpPr>
            <a:spLocks noGrp="1"/>
          </p:cNvSpPr>
          <p:nvPr>
            <p:ph type="pic" sz="quarter" idx="34" hasCustomPrompt="1"/>
          </p:nvPr>
        </p:nvSpPr>
        <p:spPr>
          <a:xfrm>
            <a:off x="856464"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20" name="Picture Placeholder 4"/>
          <p:cNvSpPr>
            <a:spLocks noGrp="1"/>
          </p:cNvSpPr>
          <p:nvPr>
            <p:ph type="pic" sz="quarter" idx="35" hasCustomPrompt="1"/>
          </p:nvPr>
        </p:nvSpPr>
        <p:spPr>
          <a:xfrm>
            <a:off x="856464"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21" name="Picture Placeholder 4"/>
          <p:cNvSpPr>
            <a:spLocks noGrp="1"/>
          </p:cNvSpPr>
          <p:nvPr>
            <p:ph type="pic" sz="quarter" idx="36" hasCustomPrompt="1"/>
          </p:nvPr>
        </p:nvSpPr>
        <p:spPr>
          <a:xfrm>
            <a:off x="6624541" y="193486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23" name="Picture Placeholder 4"/>
          <p:cNvSpPr>
            <a:spLocks noGrp="1"/>
          </p:cNvSpPr>
          <p:nvPr>
            <p:ph type="pic" sz="quarter" idx="37" hasCustomPrompt="1"/>
          </p:nvPr>
        </p:nvSpPr>
        <p:spPr>
          <a:xfrm>
            <a:off x="6624541" y="3605056"/>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
        <p:nvSpPr>
          <p:cNvPr id="25" name="Picture Placeholder 4"/>
          <p:cNvSpPr>
            <a:spLocks noGrp="1"/>
          </p:cNvSpPr>
          <p:nvPr>
            <p:ph type="pic" sz="quarter" idx="38" hasCustomPrompt="1"/>
          </p:nvPr>
        </p:nvSpPr>
        <p:spPr>
          <a:xfrm>
            <a:off x="6624541" y="5128404"/>
            <a:ext cx="463418" cy="469025"/>
          </a:xfrm>
          <a:prstGeom prst="flowChartProcess">
            <a:avLst/>
          </a:prstGeom>
          <a:noFill/>
          <a:ln w="101600" cmpd="dbl">
            <a:noFill/>
            <a:prstDash val="solid"/>
          </a:ln>
        </p:spPr>
        <p:txBody>
          <a:bodyPr vert="horz" wrap="none" numCol="1" spcCol="36000">
            <a:noAutofit/>
          </a:bodyPr>
          <a:lstStyle>
            <a:lvl1pPr marL="0" indent="0" algn="ctr">
              <a:lnSpc>
                <a:spcPct val="100000"/>
              </a:lnSpc>
              <a:spcBef>
                <a:spcPts val="0"/>
              </a:spcBef>
              <a:buNone/>
              <a:defRPr sz="1050" i="0" baseline="0">
                <a:solidFill>
                  <a:schemeClr val="tx2"/>
                </a:solidFill>
              </a:defRPr>
            </a:lvl1pPr>
          </a:lstStyle>
          <a:p>
            <a:r>
              <a:rPr lang="hu-HU" dirty="0" err="1"/>
              <a:t>Click</a:t>
            </a:r>
            <a:r>
              <a:rPr lang="hu-HU" dirty="0"/>
              <a:t> </a:t>
            </a:r>
            <a:r>
              <a:rPr lang="hu-HU" dirty="0" err="1"/>
              <a:t>icon</a:t>
            </a:r>
            <a:r>
              <a:rPr lang="hu-HU" dirty="0"/>
              <a:t> </a:t>
            </a:r>
            <a:r>
              <a:rPr lang="hu-HU" dirty="0" err="1"/>
              <a:t>to</a:t>
            </a:r>
            <a:r>
              <a:rPr lang="hu-HU" dirty="0"/>
              <a:t> add BLACK ICON</a:t>
            </a:r>
          </a:p>
        </p:txBody>
      </p:sp>
    </p:spTree>
    <p:extLst>
      <p:ext uri="{BB962C8B-B14F-4D97-AF65-F5344CB8AC3E}">
        <p14:creationId xmlns:p14="http://schemas.microsoft.com/office/powerpoint/2010/main" val="3373334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Title Line Right + Content">
    <p:spTree>
      <p:nvGrpSpPr>
        <p:cNvPr id="1" name=""/>
        <p:cNvGrpSpPr/>
        <p:nvPr/>
      </p:nvGrpSpPr>
      <p:grpSpPr>
        <a:xfrm>
          <a:off x="0" y="0"/>
          <a:ext cx="0" cy="0"/>
          <a:chOff x="0" y="0"/>
          <a:chExt cx="0" cy="0"/>
        </a:xfrm>
      </p:grpSpPr>
      <p:sp>
        <p:nvSpPr>
          <p:cNvPr id="2" name="Rectangle 1"/>
          <p:cNvSpPr/>
          <p:nvPr userDrawn="1"/>
        </p:nvSpPr>
        <p:spPr>
          <a:xfrm>
            <a:off x="7620000" y="0"/>
            <a:ext cx="4572000" cy="6858000"/>
          </a:xfrm>
          <a:prstGeom prst="rect">
            <a:avLst/>
          </a:prstGeom>
          <a:solidFill>
            <a:srgbClr val="CAA66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1999"/>
            <a:ext cx="6096000" cy="5190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913480"/>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7"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9395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7" name="TextBox 16">
            <a:extLst>
              <a:ext uri="{FF2B5EF4-FFF2-40B4-BE49-F238E27FC236}">
                <a16:creationId xmlns:a16="http://schemas.microsoft.com/office/drawing/2014/main" id="{3EB154C1-CE47-4220-9832-4FD0868A64A8}"/>
              </a:ext>
            </a:extLst>
          </p:cNvPr>
          <p:cNvSpPr txBox="1"/>
          <p:nvPr userDrawn="1"/>
        </p:nvSpPr>
        <p:spPr>
          <a:xfrm>
            <a:off x="11073384" y="237744"/>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a:t>7.30.19</a:t>
            </a:r>
            <a:endParaRPr lang="en-IN"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74359770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Line Left + Content">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8" name="Content Placeholder 2"/>
          <p:cNvSpPr>
            <a:spLocks noGrp="1"/>
          </p:cNvSpPr>
          <p:nvPr>
            <p:ph idx="1"/>
          </p:nvPr>
        </p:nvSpPr>
        <p:spPr>
          <a:xfrm>
            <a:off x="5227982" y="542282"/>
            <a:ext cx="6351308" cy="536399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353B3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11" name="Slide Number Placeholder 2"/>
          <p:cNvSpPr>
            <a:spLocks noGrp="1"/>
          </p:cNvSpPr>
          <p:nvPr>
            <p:ph type="sldNum" sz="quarter" idx="10"/>
          </p:nvPr>
        </p:nvSpPr>
        <p:spPr>
          <a:xfrm>
            <a:off x="5351927" y="6279502"/>
            <a:ext cx="1285453" cy="354563"/>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61922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 Big Image">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0"/>
            <a:ext cx="12192000" cy="6858000"/>
          </a:xfrm>
          <a:noFill/>
        </p:spPr>
        <p:txBody>
          <a:bodyPr wrap="square"/>
          <a:lstStyle>
            <a:lvl1pPr algn="r">
              <a:defRPr sz="3200">
                <a:solidFill>
                  <a:srgbClr val="545E64"/>
                </a:solidFill>
              </a:defRPr>
            </a:lvl1pPr>
            <a:lvl2pPr algn="r">
              <a:defRPr sz="2800">
                <a:solidFill>
                  <a:srgbClr val="545E64"/>
                </a:solidFill>
              </a:defRPr>
            </a:lvl2pPr>
            <a:lvl3pPr algn="r">
              <a:defRPr sz="2400">
                <a:solidFill>
                  <a:srgbClr val="545E64"/>
                </a:solidFill>
              </a:defRPr>
            </a:lvl3pPr>
            <a:lvl4pPr algn="r">
              <a:defRPr sz="2000">
                <a:solidFill>
                  <a:srgbClr val="545E64"/>
                </a:solidFill>
              </a:defRPr>
            </a:lvl4pPr>
            <a:lvl5pPr algn="r">
              <a:defRPr sz="2000">
                <a:solidFill>
                  <a:srgbClr val="545E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p:nvPr userDrawn="1"/>
        </p:nvSpPr>
        <p:spPr>
          <a:xfrm>
            <a:off x="0" y="0"/>
            <a:ext cx="4572000" cy="6858000"/>
          </a:xfrm>
          <a:prstGeom prst="rect">
            <a:avLst/>
          </a:prstGeom>
          <a:solidFill>
            <a:srgbClr val="CBA76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rgbClr val="353B3F"/>
                </a:solidFill>
              </a:defRPr>
            </a:lvl1pPr>
          </a:lstStyle>
          <a:p>
            <a:r>
              <a:rPr lang="en-US"/>
              <a:t>Click to edit Master title style</a:t>
            </a:r>
            <a:endParaRPr lang="en-US" dirty="0"/>
          </a:p>
        </p:txBody>
      </p:sp>
      <p:sp>
        <p:nvSpPr>
          <p:cNvPr id="9" name="Text Placeholder 3"/>
          <p:cNvSpPr>
            <a:spLocks noGrp="1"/>
          </p:cNvSpPr>
          <p:nvPr>
            <p:ph type="body" sz="half" idx="2"/>
          </p:nvPr>
        </p:nvSpPr>
        <p:spPr>
          <a:xfrm>
            <a:off x="655982" y="2511813"/>
            <a:ext cx="3398520" cy="384816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907685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 Light">
    <p:spTree>
      <p:nvGrpSpPr>
        <p:cNvPr id="1" name=""/>
        <p:cNvGrpSpPr/>
        <p:nvPr/>
      </p:nvGrpSpPr>
      <p:grpSpPr>
        <a:xfrm>
          <a:off x="0" y="0"/>
          <a:ext cx="0" cy="0"/>
          <a:chOff x="0" y="0"/>
          <a:chExt cx="0" cy="0"/>
        </a:xfrm>
      </p:grpSpPr>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CAA66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602568" y="6131974"/>
            <a:ext cx="10780712" cy="538163"/>
          </a:xfrm>
        </p:spPr>
        <p:txBody>
          <a:bodyPr>
            <a:normAutofit/>
          </a:bodyPr>
          <a:lstStyle>
            <a:lvl1pPr>
              <a:defRPr sz="2000">
                <a:solidFill>
                  <a:srgbClr val="353B3F"/>
                </a:solidFill>
              </a:defRPr>
            </a:lvl1pPr>
            <a:lvl4pPr marL="0" indent="0">
              <a:buNone/>
              <a:defRPr/>
            </a:lvl4pPr>
          </a:lstStyle>
          <a:p>
            <a:pPr lvl="0"/>
            <a:r>
              <a:rPr lang="en-US"/>
              <a:t>Edit Master text styles</a:t>
            </a:r>
          </a:p>
        </p:txBody>
      </p:sp>
      <p:sp>
        <p:nvSpPr>
          <p:cNvPr id="6"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81067836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 Dark">
    <p:bg>
      <p:bgPr>
        <a:solidFill>
          <a:srgbClr val="CBA763">
            <a:alpha val="99000"/>
          </a:srgbClr>
        </a:solidFill>
        <a:effectLst/>
      </p:bgPr>
    </p:bg>
    <p:spTree>
      <p:nvGrpSpPr>
        <p:cNvPr id="1" name=""/>
        <p:cNvGrpSpPr/>
        <p:nvPr/>
      </p:nvGrpSpPr>
      <p:grpSpPr>
        <a:xfrm>
          <a:off x="0" y="0"/>
          <a:ext cx="0" cy="0"/>
          <a:chOff x="0" y="0"/>
          <a:chExt cx="0" cy="0"/>
        </a:xfrm>
      </p:grpSpPr>
      <p:sp>
        <p:nvSpPr>
          <p:cNvPr id="9" name="Chevron 8"/>
          <p:cNvSpPr/>
          <p:nvPr userDrawn="1"/>
        </p:nvSpPr>
        <p:spPr>
          <a:xfrm>
            <a:off x="1906566" y="0"/>
            <a:ext cx="6858000" cy="6858000"/>
          </a:xfrm>
          <a:prstGeom prst="chevron">
            <a:avLst/>
          </a:prstGeom>
          <a:solidFill>
            <a:schemeClr val="accent6">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0" name="Chevron 9"/>
          <p:cNvSpPr/>
          <p:nvPr userDrawn="1"/>
        </p:nvSpPr>
        <p:spPr>
          <a:xfrm>
            <a:off x="5337120" y="0"/>
            <a:ext cx="6858000" cy="6858000"/>
          </a:xfrm>
          <a:prstGeom prst="chevron">
            <a:avLst/>
          </a:prstGeom>
          <a:solidFill>
            <a:schemeClr val="accent6">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3" name="Picture Placeholder 2"/>
          <p:cNvSpPr>
            <a:spLocks noGrp="1" noChangeAspect="1"/>
          </p:cNvSpPr>
          <p:nvPr>
            <p:ph type="pic" idx="1"/>
          </p:nvPr>
        </p:nvSpPr>
        <p:spPr>
          <a:xfrm>
            <a:off x="0" y="0"/>
            <a:ext cx="12192000" cy="5421085"/>
          </a:xfrm>
          <a:solidFill>
            <a:schemeClr val="bg1"/>
          </a:solidFill>
        </p:spPr>
        <p:txBody>
          <a:bodyPr anchor="t">
            <a:normAutofit/>
          </a:bodyPr>
          <a:lstStyle>
            <a:lvl1pPr marL="0" indent="0" algn="ctr">
              <a:spcBef>
                <a:spcPts val="800"/>
              </a:spcBef>
              <a:buNone/>
              <a:defRPr sz="1800">
                <a:solidFill>
                  <a:srgbClr val="545E6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649223" y="5543226"/>
            <a:ext cx="10780776" cy="613283"/>
          </a:xfrm>
        </p:spPr>
        <p:txBody>
          <a:bodyPr anchor="b">
            <a:normAutofit/>
          </a:bodyPr>
          <a:lstStyle>
            <a:lvl1pPr>
              <a:defRPr sz="3200" b="0">
                <a:solidFill>
                  <a:srgbClr val="262B2E"/>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574575" y="6131974"/>
            <a:ext cx="10780712" cy="538163"/>
          </a:xfrm>
        </p:spPr>
        <p:txBody>
          <a:bodyPr>
            <a:normAutofit/>
          </a:bodyPr>
          <a:lstStyle>
            <a:lvl1pPr>
              <a:defRPr sz="2000">
                <a:solidFill>
                  <a:schemeClr val="bg1"/>
                </a:solidFill>
              </a:defRPr>
            </a:lvl1pPr>
            <a:lvl4pPr marL="0" indent="0">
              <a:buNone/>
              <a:defRPr/>
            </a:lvl4pPr>
          </a:lstStyle>
          <a:p>
            <a:pPr lvl="0"/>
            <a:r>
              <a:rPr lang="en-US"/>
              <a:t>Edit Master text styles</a:t>
            </a:r>
          </a:p>
        </p:txBody>
      </p:sp>
    </p:spTree>
    <p:extLst>
      <p:ext uri="{BB962C8B-B14F-4D97-AF65-F5344CB8AC3E}">
        <p14:creationId xmlns:p14="http://schemas.microsoft.com/office/powerpoint/2010/main" val="349800122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76656" y="2011680"/>
            <a:ext cx="10753725" cy="4314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67781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4"/>
            <a:ext cx="2628900" cy="54197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5011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24474" y="2219325"/>
            <a:ext cx="5343525" cy="1766888"/>
          </a:xfrm>
        </p:spPr>
        <p:txBody>
          <a:bodyPr anchor="b"/>
          <a:lstStyle>
            <a:lvl1pPr algn="l">
              <a:defRPr sz="6000"/>
            </a:lvl1pPr>
          </a:lstStyle>
          <a:p>
            <a:r>
              <a:rPr lang="en-US"/>
              <a:t>Click to edit Master title style</a:t>
            </a:r>
            <a:endParaRPr lang="hu-HU" dirty="0"/>
          </a:p>
        </p:txBody>
      </p:sp>
      <p:sp>
        <p:nvSpPr>
          <p:cNvPr id="3" name="Subtitle 2"/>
          <p:cNvSpPr>
            <a:spLocks noGrp="1"/>
          </p:cNvSpPr>
          <p:nvPr>
            <p:ph type="subTitle" idx="1"/>
          </p:nvPr>
        </p:nvSpPr>
        <p:spPr>
          <a:xfrm>
            <a:off x="5324474" y="4078287"/>
            <a:ext cx="5343525" cy="1665287"/>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a:p>
        </p:txBody>
      </p:sp>
      <p:sp>
        <p:nvSpPr>
          <p:cNvPr id="9" name="Oval 8"/>
          <p:cNvSpPr/>
          <p:nvPr userDrawn="1"/>
        </p:nvSpPr>
        <p:spPr>
          <a:xfrm>
            <a:off x="838200" y="1617663"/>
            <a:ext cx="4010891" cy="4010892"/>
          </a:xfrm>
          <a:prstGeom prst="ellipse">
            <a:avLst/>
          </a:prstGeom>
          <a:pattFill prst="pct75">
            <a:fgClr>
              <a:srgbClr val="897E9E"/>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ln>
                <a:solidFill>
                  <a:srgbClr val="4E4070"/>
                </a:solidFill>
              </a:ln>
            </a:endParaRPr>
          </a:p>
        </p:txBody>
      </p:sp>
      <p:sp>
        <p:nvSpPr>
          <p:cNvPr id="14" name="Picture Placeholder 13"/>
          <p:cNvSpPr>
            <a:spLocks noGrp="1"/>
          </p:cNvSpPr>
          <p:nvPr>
            <p:ph type="pic" sz="quarter" idx="13"/>
          </p:nvPr>
        </p:nvSpPr>
        <p:spPr>
          <a:xfrm>
            <a:off x="838200" y="1617664"/>
            <a:ext cx="4019550" cy="4059236"/>
          </a:xfrm>
        </p:spPr>
        <p:txBody>
          <a:bodyPr anchor="ctr">
            <a:normAutofit/>
          </a:bodyPr>
          <a:lstStyle>
            <a:lvl1pPr marL="0" indent="0" algn="l">
              <a:buNone/>
              <a:defRPr sz="1600"/>
            </a:lvl1pPr>
          </a:lstStyle>
          <a:p>
            <a:r>
              <a:rPr lang="en-US"/>
              <a:t>Click icon to add picture</a:t>
            </a:r>
            <a:endParaRPr lang="hu-HU"/>
          </a:p>
        </p:txBody>
      </p:sp>
    </p:spTree>
    <p:extLst>
      <p:ext uri="{BB962C8B-B14F-4D97-AF65-F5344CB8AC3E}">
        <p14:creationId xmlns:p14="http://schemas.microsoft.com/office/powerpoint/2010/main" val="4180952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E4BBB-739E-4D56-B782-D9C350FF5F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8346D9-3BAB-4836-93CA-93E4CAA47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86E2864-E2A3-4777-BC04-ED0A1C8CC3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4D72D0-5035-4ABE-86F1-E0192A238C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396A8-94C1-4FAC-89E9-30101158054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730BAB-3664-4BC7-8C52-70CC5F38803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EF5D3632-ECD9-48AE-A4AF-E8B051B9F485}"/>
              </a:ext>
            </a:extLst>
          </p:cNvPr>
          <p:cNvSpPr>
            <a:spLocks noGrp="1"/>
          </p:cNvSpPr>
          <p:nvPr>
            <p:ph type="ftr" sz="quarter" idx="11"/>
          </p:nvPr>
        </p:nvSpPr>
        <p:spPr/>
        <p:txBody>
          <a:bodyPr/>
          <a:lstStyle/>
          <a:p>
            <a:r>
              <a:rPr lang="en-US"/>
              <a:t>7.30.19</a:t>
            </a:r>
          </a:p>
        </p:txBody>
      </p:sp>
      <p:sp>
        <p:nvSpPr>
          <p:cNvPr id="9" name="Slide Number Placeholder 8">
            <a:extLst>
              <a:ext uri="{FF2B5EF4-FFF2-40B4-BE49-F238E27FC236}">
                <a16:creationId xmlns:a16="http://schemas.microsoft.com/office/drawing/2014/main" id="{4518DBAC-1CAE-4374-90FB-FCD195A6CBF0}"/>
              </a:ext>
            </a:extLst>
          </p:cNvPr>
          <p:cNvSpPr>
            <a:spLocks noGrp="1"/>
          </p:cNvSpPr>
          <p:nvPr>
            <p:ph type="sldNum" sz="quarter" idx="12"/>
          </p:nvPr>
        </p:nvSpPr>
        <p:spPr/>
        <p:txBody>
          <a:bodyPr/>
          <a:lstStyle/>
          <a:p>
            <a:fld id="{C424E0A2-B2E8-44C4-96A8-732C0E769DC9}" type="slidenum">
              <a:rPr lang="en-US" smtClean="0"/>
              <a:t>‹#›</a:t>
            </a:fld>
            <a:endParaRPr lang="en-US"/>
          </a:p>
        </p:txBody>
      </p:sp>
    </p:spTree>
    <p:extLst>
      <p:ext uri="{BB962C8B-B14F-4D97-AF65-F5344CB8AC3E}">
        <p14:creationId xmlns:p14="http://schemas.microsoft.com/office/powerpoint/2010/main" val="19931497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Title + Content + Reference">
    <p:bg>
      <p:bgPr>
        <a:blipFill dpi="0" rotWithShape="1">
          <a:blip r:embed="rId2"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2506" y="3048420"/>
            <a:ext cx="4017412" cy="1374287"/>
          </a:xfrm>
        </p:spPr>
        <p:txBody>
          <a:bodyPr anchor="b">
            <a:normAutofit/>
          </a:bodyPr>
          <a:lstStyle>
            <a:lvl1pPr algn="l">
              <a:defRPr sz="4800">
                <a:solidFill>
                  <a:srgbClr val="FDFDFD"/>
                </a:solidFill>
              </a:defRPr>
            </a:lvl1pPr>
          </a:lstStyle>
          <a:p>
            <a:r>
              <a:rPr lang="en-US"/>
              <a:t>Click to edit Master title style</a:t>
            </a:r>
            <a:endParaRPr lang="hu-HU" dirty="0"/>
          </a:p>
        </p:txBody>
      </p:sp>
      <p:sp>
        <p:nvSpPr>
          <p:cNvPr id="4" name="Picture Placeholder 3"/>
          <p:cNvSpPr>
            <a:spLocks noGrp="1"/>
          </p:cNvSpPr>
          <p:nvPr>
            <p:ph type="pic" sz="quarter" idx="10"/>
          </p:nvPr>
        </p:nvSpPr>
        <p:spPr>
          <a:xfrm>
            <a:off x="700347" y="1726162"/>
            <a:ext cx="6512216" cy="4217437"/>
          </a:xfrm>
          <a:solidFill>
            <a:srgbClr val="FDFDFD"/>
          </a:solidFill>
        </p:spPr>
        <p:txBody>
          <a:bodyPr>
            <a:normAutofit/>
          </a:bodyPr>
          <a:lstStyle>
            <a:lvl1pPr marL="0" indent="0" algn="ctr">
              <a:buNone/>
              <a:defRPr sz="2000"/>
            </a:lvl1pPr>
          </a:lstStyle>
          <a:p>
            <a:r>
              <a:rPr lang="en-US"/>
              <a:t>Click icon to add picture</a:t>
            </a:r>
            <a:endParaRPr lang="hu-HU"/>
          </a:p>
        </p:txBody>
      </p:sp>
      <p:sp>
        <p:nvSpPr>
          <p:cNvPr id="7" name="Text Placeholder 3"/>
          <p:cNvSpPr>
            <a:spLocks noGrp="1"/>
          </p:cNvSpPr>
          <p:nvPr>
            <p:ph type="body" sz="half" idx="2"/>
          </p:nvPr>
        </p:nvSpPr>
        <p:spPr>
          <a:xfrm>
            <a:off x="7692506" y="4468011"/>
            <a:ext cx="4017413" cy="145692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2000">
                <a:solidFill>
                  <a:srgbClr val="FDFDF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Tree>
    <p:extLst>
      <p:ext uri="{BB962C8B-B14F-4D97-AF65-F5344CB8AC3E}">
        <p14:creationId xmlns:p14="http://schemas.microsoft.com/office/powerpoint/2010/main" val="3785146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R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7.30.19</a:t>
            </a:r>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0" name="Content Placeholder 9"/>
          <p:cNvSpPr>
            <a:spLocks noGrp="1"/>
          </p:cNvSpPr>
          <p:nvPr>
            <p:ph sz="quarter" idx="13"/>
          </p:nvPr>
        </p:nvSpPr>
        <p:spPr>
          <a:xfrm>
            <a:off x="1097279" y="3487247"/>
            <a:ext cx="4509749" cy="13879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5130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a:t>7.30.19</a:t>
            </a:r>
            <a:endParaRPr lang="en-IN"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5817520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C4D8-CFFE-4D97-99EC-9C3B48F75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BA82C0-21A7-4A83-8BB7-0D92B2C4D9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38641B-7E32-407F-A4BD-37BEB72755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67655-9E10-4543-8456-69C972B970E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1ECC2F0-1BB3-4FCA-ADF3-3C61AA0894C0}"/>
              </a:ext>
            </a:extLst>
          </p:cNvPr>
          <p:cNvSpPr>
            <a:spLocks noGrp="1"/>
          </p:cNvSpPr>
          <p:nvPr>
            <p:ph type="ftr" sz="quarter" idx="11"/>
          </p:nvPr>
        </p:nvSpPr>
        <p:spPr/>
        <p:txBody>
          <a:bodyPr/>
          <a:lstStyle/>
          <a:p>
            <a:r>
              <a:rPr lang="en-US"/>
              <a:t>7.30.19</a:t>
            </a:r>
          </a:p>
        </p:txBody>
      </p:sp>
      <p:sp>
        <p:nvSpPr>
          <p:cNvPr id="7" name="Slide Number Placeholder 6">
            <a:extLst>
              <a:ext uri="{FF2B5EF4-FFF2-40B4-BE49-F238E27FC236}">
                <a16:creationId xmlns:a16="http://schemas.microsoft.com/office/drawing/2014/main" id="{31E152C0-BCCE-4A36-A363-D10348992ADE}"/>
              </a:ext>
            </a:extLst>
          </p:cNvPr>
          <p:cNvSpPr>
            <a:spLocks noGrp="1"/>
          </p:cNvSpPr>
          <p:nvPr>
            <p:ph type="sldNum" sz="quarter" idx="12"/>
          </p:nvPr>
        </p:nvSpPr>
        <p:spPr/>
        <p:txBody>
          <a:bodyPr/>
          <a:lstStyle/>
          <a:p>
            <a:fld id="{49E9892C-5672-49CE-B5BE-AD109176F105}" type="slidenum">
              <a:rPr lang="en-US" smtClean="0"/>
              <a:t>‹#›</a:t>
            </a:fld>
            <a:endParaRPr lang="en-US"/>
          </a:p>
        </p:txBody>
      </p:sp>
    </p:spTree>
    <p:extLst>
      <p:ext uri="{BB962C8B-B14F-4D97-AF65-F5344CB8AC3E}">
        <p14:creationId xmlns:p14="http://schemas.microsoft.com/office/powerpoint/2010/main" val="734515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a:t>7.30.19</a:t>
            </a:r>
            <a:endParaRPr lang="en-IN"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37169736"/>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accent1"/>
                </a:solidFill>
                <a:latin typeface="Arial Black" panose="020B0A04020102020204" pitchFamily="34" charset="0"/>
              </a:rPr>
              <a:t>FR</a:t>
            </a:r>
            <a:endParaRPr lang="en-IN" sz="3400" b="1" dirty="0">
              <a:solidFill>
                <a:schemeClr val="accent1"/>
              </a:solidFill>
              <a:latin typeface="Arial Black" panose="020B0A04020102020204" pitchFamily="34" charset="0"/>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a:t>7.30.19</a:t>
            </a:r>
            <a:endParaRPr lang="en-IN"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62200706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196590965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425352929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a:t>7.30.19</a:t>
            </a:r>
            <a:endParaRPr lang="en-IN"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2895744632"/>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Lst>
  <p:hf sldNum="0" hdr="0" dt="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7F7">
            <a:alpha val="98824"/>
          </a:srgbClr>
        </a:solidFill>
        <a:effectLst/>
      </p:bgPr>
    </p:bg>
    <p:spTree>
      <p:nvGrpSpPr>
        <p:cNvPr id="1" name=""/>
        <p:cNvGrpSpPr/>
        <p:nvPr/>
      </p:nvGrpSpPr>
      <p:grpSpPr>
        <a:xfrm>
          <a:off x="0" y="0"/>
          <a:ext cx="0" cy="0"/>
          <a:chOff x="0" y="0"/>
          <a:chExt cx="0" cy="0"/>
        </a:xfrm>
      </p:grpSpPr>
      <p:sp>
        <p:nvSpPr>
          <p:cNvPr id="9" name="Chevron 8"/>
          <p:cNvSpPr/>
          <p:nvPr userDrawn="1"/>
        </p:nvSpPr>
        <p:spPr>
          <a:xfrm>
            <a:off x="1906566" y="0"/>
            <a:ext cx="6858000" cy="6858000"/>
          </a:xfrm>
          <a:prstGeom prst="chevron">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0" name="Chevron 9"/>
          <p:cNvSpPr/>
          <p:nvPr userDrawn="1"/>
        </p:nvSpPr>
        <p:spPr>
          <a:xfrm>
            <a:off x="5337120" y="0"/>
            <a:ext cx="6858000" cy="6858000"/>
          </a:xfrm>
          <a:prstGeom prst="chevron">
            <a:avLst/>
          </a:prstGeom>
          <a:solidFill>
            <a:srgbClr val="ECECE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 name="Title Placeholder 1"/>
          <p:cNvSpPr>
            <a:spLocks noGrp="1"/>
          </p:cNvSpPr>
          <p:nvPr>
            <p:ph type="title"/>
          </p:nvPr>
        </p:nvSpPr>
        <p:spPr>
          <a:xfrm>
            <a:off x="657224" y="499533"/>
            <a:ext cx="10772775" cy="14027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16"/>
          <p:cNvSpPr>
            <a:spLocks noGrp="1"/>
          </p:cNvSpPr>
          <p:nvPr>
            <p:ph type="sldNum" sz="quarter" idx="4"/>
          </p:nvPr>
        </p:nvSpPr>
        <p:spPr>
          <a:xfrm>
            <a:off x="5351927" y="6276001"/>
            <a:ext cx="1285453" cy="354563"/>
          </a:xfrm>
          <a:prstGeom prst="rect">
            <a:avLst/>
          </a:prstGeom>
          <a:noFill/>
        </p:spPr>
        <p:txBody>
          <a:bodyPr anchor="ctr"/>
          <a:lstStyle>
            <a:lvl1pPr algn="ctr">
              <a:defRPr sz="1400">
                <a:solidFill>
                  <a:srgbClr val="353B3F">
                    <a:alpha val="5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5699100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 id="2147483945" r:id="rId25"/>
    <p:sldLayoutId id="2147483946" r:id="rId26"/>
    <p:sldLayoutId id="2147483947" r:id="rId27"/>
    <p:sldLayoutId id="2147483948" r:id="rId28"/>
    <p:sldLayoutId id="2147483949" r:id="rId29"/>
    <p:sldLayoutId id="2147483950" r:id="rId30"/>
    <p:sldLayoutId id="2147483951" r:id="rId31"/>
  </p:sldLayoutIdLst>
  <p:hf sldNum="0" hdr="0" dt="0"/>
  <p:txStyles>
    <p:titleStyle>
      <a:lvl1pPr algn="l" defTabSz="914400" rtl="0" eaLnBrk="1" latinLnBrk="0" hangingPunct="1">
        <a:lnSpc>
          <a:spcPct val="85000"/>
        </a:lnSpc>
        <a:spcBef>
          <a:spcPct val="0"/>
        </a:spcBef>
        <a:buNone/>
        <a:defRPr sz="4800" b="1" kern="1200" spc="-120" baseline="0">
          <a:solidFill>
            <a:srgbClr val="CAA66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rgbClr val="262B2E"/>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rgbClr val="262B2E"/>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rgbClr val="262B2E"/>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rgbClr val="262B2E"/>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son.green@twc.state.tx.us" TargetMode="External"/><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6.gif"/><Relationship Id="rId4" Type="http://schemas.openxmlformats.org/officeDocument/2006/relationships/hyperlink" Target="mailto:aelta@twc.state.tx.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anson.green@twc.state.tx.us" TargetMode="External"/><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image" Target="../media/image6.gif"/><Relationship Id="rId4" Type="http://schemas.openxmlformats.org/officeDocument/2006/relationships/hyperlink" Target="mailto:aelta@twc.state.tx.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a:xfrm>
            <a:off x="6590616" y="2812417"/>
            <a:ext cx="5733313" cy="1446243"/>
          </a:xfrm>
        </p:spPr>
        <p:txBody>
          <a:bodyPr>
            <a:noAutofit/>
          </a:bodyPr>
          <a:lstStyle/>
          <a:p>
            <a:r>
              <a:rPr lang="en-IN" sz="5400" b="0" dirty="0">
                <a:solidFill>
                  <a:schemeClr val="bg2">
                    <a:lumMod val="25000"/>
                  </a:schemeClr>
                </a:solidFill>
              </a:rPr>
              <a:t>POPs - The  Basics</a:t>
            </a:r>
            <a:br>
              <a:rPr lang="en-IN" sz="5400" b="0" dirty="0">
                <a:solidFill>
                  <a:schemeClr val="bg2">
                    <a:lumMod val="25000"/>
                  </a:schemeClr>
                </a:solidFill>
              </a:rPr>
            </a:br>
            <a:r>
              <a:rPr lang="en-IN" sz="3600" b="0" dirty="0">
                <a:solidFill>
                  <a:schemeClr val="bg2">
                    <a:lumMod val="25000"/>
                  </a:schemeClr>
                </a:solidFill>
              </a:rPr>
              <a:t>Understanding Periods of Participation </a:t>
            </a:r>
            <a:r>
              <a:rPr lang="en-IN" sz="4800" b="0" dirty="0">
                <a:solidFill>
                  <a:schemeClr val="bg2">
                    <a:lumMod val="25000"/>
                  </a:schemeClr>
                </a:solidFill>
              </a:rPr>
              <a:t/>
            </a:r>
            <a:br>
              <a:rPr lang="en-IN" sz="4800" b="0" dirty="0">
                <a:solidFill>
                  <a:schemeClr val="bg2">
                    <a:lumMod val="25000"/>
                  </a:schemeClr>
                </a:solidFill>
              </a:rPr>
            </a:br>
            <a:r>
              <a:rPr lang="en-IN" sz="4000" b="0" dirty="0">
                <a:solidFill>
                  <a:schemeClr val="bg2">
                    <a:lumMod val="25000"/>
                  </a:schemeClr>
                </a:solidFill>
              </a:rPr>
              <a:t/>
            </a:r>
            <a:br>
              <a:rPr lang="en-IN" sz="4000" b="0" dirty="0">
                <a:solidFill>
                  <a:schemeClr val="bg2">
                    <a:lumMod val="25000"/>
                  </a:schemeClr>
                </a:solidFill>
              </a:rPr>
            </a:br>
            <a:r>
              <a:rPr lang="en-IN" sz="4000" b="0" dirty="0">
                <a:solidFill>
                  <a:schemeClr val="bg2">
                    <a:lumMod val="25000"/>
                  </a:schemeClr>
                </a:solidFill>
              </a:rPr>
              <a:t/>
            </a:r>
            <a:br>
              <a:rPr lang="en-IN" sz="4000" b="0" dirty="0">
                <a:solidFill>
                  <a:schemeClr val="bg2">
                    <a:lumMod val="25000"/>
                  </a:schemeClr>
                </a:solidFill>
              </a:rPr>
            </a:br>
            <a:r>
              <a:rPr lang="en-IN" sz="4000" b="0" dirty="0">
                <a:solidFill>
                  <a:schemeClr val="bg2">
                    <a:lumMod val="25000"/>
                  </a:schemeClr>
                </a:solidFill>
              </a:rPr>
              <a:t/>
            </a:r>
            <a:br>
              <a:rPr lang="en-IN" sz="4000" b="0" dirty="0">
                <a:solidFill>
                  <a:schemeClr val="bg2">
                    <a:lumMod val="25000"/>
                  </a:schemeClr>
                </a:solidFill>
              </a:rPr>
            </a:br>
            <a:r>
              <a:rPr lang="en-IN" sz="2000" b="0" dirty="0">
                <a:solidFill>
                  <a:schemeClr val="bg2">
                    <a:lumMod val="25000"/>
                  </a:schemeClr>
                </a:solidFill>
              </a:rPr>
              <a:t>Anson Green</a:t>
            </a:r>
            <a:br>
              <a:rPr lang="en-IN" sz="2000" b="0" dirty="0">
                <a:solidFill>
                  <a:schemeClr val="bg2">
                    <a:lumMod val="25000"/>
                  </a:schemeClr>
                </a:solidFill>
              </a:rPr>
            </a:br>
            <a:r>
              <a:rPr lang="en-IN" sz="2000" b="0" dirty="0">
                <a:solidFill>
                  <a:schemeClr val="bg2">
                    <a:lumMod val="25000"/>
                  </a:schemeClr>
                </a:solidFill>
              </a:rPr>
              <a:t>State Director Adult Education and Literacy</a:t>
            </a:r>
            <a:br>
              <a:rPr lang="en-IN" sz="2000" b="0" dirty="0">
                <a:solidFill>
                  <a:schemeClr val="bg2">
                    <a:lumMod val="25000"/>
                  </a:schemeClr>
                </a:solidFill>
              </a:rPr>
            </a:br>
            <a:r>
              <a:rPr lang="en-IN" sz="2000" b="0" dirty="0">
                <a:solidFill>
                  <a:schemeClr val="bg2">
                    <a:lumMod val="25000"/>
                  </a:schemeClr>
                </a:solidFill>
              </a:rPr>
              <a:t>Texas Workforce Commission</a:t>
            </a:r>
            <a:br>
              <a:rPr lang="en-IN" sz="2000" b="0" dirty="0">
                <a:solidFill>
                  <a:schemeClr val="bg2">
                    <a:lumMod val="25000"/>
                  </a:schemeClr>
                </a:solidFill>
              </a:rPr>
            </a:br>
            <a:r>
              <a:rPr lang="en-IN" sz="2000" b="0" dirty="0">
                <a:solidFill>
                  <a:schemeClr val="bg2">
                    <a:lumMod val="25000"/>
                  </a:schemeClr>
                </a:solidFill>
                <a:hlinkClick r:id="rId3"/>
              </a:rPr>
              <a:t>anson.green@twc.state.tx.us</a:t>
            </a:r>
            <a:r>
              <a:rPr lang="en-IN" sz="2000" b="0" dirty="0">
                <a:solidFill>
                  <a:schemeClr val="bg2">
                    <a:lumMod val="25000"/>
                  </a:schemeClr>
                </a:solidFill>
              </a:rPr>
              <a:t>  </a:t>
            </a:r>
            <a:r>
              <a:rPr lang="en-US" sz="2000" b="0" dirty="0">
                <a:solidFill>
                  <a:schemeClr val="bg2">
                    <a:lumMod val="25000"/>
                  </a:schemeClr>
                </a:solidFill>
              </a:rPr>
              <a:t/>
            </a:r>
            <a:br>
              <a:rPr lang="en-US" sz="2000" b="0" dirty="0">
                <a:solidFill>
                  <a:schemeClr val="bg2">
                    <a:lumMod val="25000"/>
                  </a:schemeClr>
                </a:solidFill>
              </a:rPr>
            </a:br>
            <a:r>
              <a:rPr lang="en-US" sz="2000" b="0" dirty="0">
                <a:solidFill>
                  <a:schemeClr val="bg2">
                    <a:lumMod val="25000"/>
                  </a:schemeClr>
                </a:solidFill>
              </a:rPr>
              <a:t/>
            </a:r>
            <a:br>
              <a:rPr lang="en-US" sz="2000" b="0" dirty="0">
                <a:solidFill>
                  <a:schemeClr val="bg2">
                    <a:lumMod val="25000"/>
                  </a:schemeClr>
                </a:solidFill>
              </a:rPr>
            </a:br>
            <a:r>
              <a:rPr lang="en-IN" sz="2000" b="0" dirty="0">
                <a:solidFill>
                  <a:schemeClr val="bg2">
                    <a:lumMod val="25000"/>
                  </a:schemeClr>
                </a:solidFill>
              </a:rPr>
              <a:t>Resources and Webinars</a:t>
            </a:r>
            <a:br>
              <a:rPr lang="en-IN" sz="2000" b="0" dirty="0">
                <a:solidFill>
                  <a:schemeClr val="bg2">
                    <a:lumMod val="25000"/>
                  </a:schemeClr>
                </a:solidFill>
              </a:rPr>
            </a:br>
            <a:r>
              <a:rPr lang="en-IN" sz="2000" b="0" dirty="0">
                <a:solidFill>
                  <a:schemeClr val="bg2">
                    <a:lumMod val="25000"/>
                  </a:schemeClr>
                </a:solidFill>
              </a:rPr>
              <a:t>https://tcall.tamu.edu/twcael/teamsresources.htm</a:t>
            </a:r>
            <a:br>
              <a:rPr lang="en-IN" sz="2000" b="0" dirty="0">
                <a:solidFill>
                  <a:schemeClr val="bg2">
                    <a:lumMod val="25000"/>
                  </a:schemeClr>
                </a:solidFill>
              </a:rPr>
            </a:br>
            <a:r>
              <a:rPr lang="en-IN" sz="2000" b="0" dirty="0">
                <a:solidFill>
                  <a:schemeClr val="bg2">
                    <a:lumMod val="25000"/>
                  </a:schemeClr>
                </a:solidFill>
              </a:rPr>
              <a:t/>
            </a:r>
            <a:br>
              <a:rPr lang="en-IN" sz="2000" b="0" dirty="0">
                <a:solidFill>
                  <a:schemeClr val="bg2">
                    <a:lumMod val="25000"/>
                  </a:schemeClr>
                </a:solidFill>
              </a:rPr>
            </a:br>
            <a:r>
              <a:rPr lang="en-IN" sz="2000" b="0" dirty="0">
                <a:solidFill>
                  <a:schemeClr val="bg2">
                    <a:lumMod val="25000"/>
                  </a:schemeClr>
                </a:solidFill>
              </a:rPr>
              <a:t>Technical Assistance Questions</a:t>
            </a:r>
            <a:br>
              <a:rPr lang="en-IN" sz="2000" b="0" dirty="0">
                <a:solidFill>
                  <a:schemeClr val="bg2">
                    <a:lumMod val="25000"/>
                  </a:schemeClr>
                </a:solidFill>
              </a:rPr>
            </a:br>
            <a:r>
              <a:rPr lang="en-IN" sz="2000" b="0" dirty="0">
                <a:solidFill>
                  <a:schemeClr val="bg2">
                    <a:lumMod val="25000"/>
                  </a:schemeClr>
                </a:solidFill>
              </a:rPr>
              <a:t>Contact Your AEL Program Support Specialist or Email: </a:t>
            </a:r>
            <a:r>
              <a:rPr lang="en-IN" sz="2000" b="0" dirty="0">
                <a:solidFill>
                  <a:schemeClr val="bg2">
                    <a:lumMod val="25000"/>
                  </a:schemeClr>
                </a:solidFill>
                <a:hlinkClick r:id="rId4"/>
              </a:rPr>
              <a:t>aelta@twc.state.tx.us</a:t>
            </a:r>
            <a:endParaRPr lang="en-IN" sz="2000" b="0" dirty="0">
              <a:solidFill>
                <a:srgbClr val="B29161"/>
              </a:solidFill>
              <a:latin typeface="Calibri Light" panose="020F0302020204030204" pitchFamily="34" charset="0"/>
            </a:endParaRPr>
          </a:p>
        </p:txBody>
      </p:sp>
      <p:pic>
        <p:nvPicPr>
          <p:cNvPr id="44" name="Picture Placeholder 43" descr="Popcorn." title="Popcorn">
            <a:extLst>
              <a:ext uri="{FF2B5EF4-FFF2-40B4-BE49-F238E27FC236}">
                <a16:creationId xmlns:a16="http://schemas.microsoft.com/office/drawing/2014/main" id="{EDBC76E4-7F9E-482B-A893-35DA3D4E8223}"/>
              </a:ext>
            </a:extLst>
          </p:cNvPr>
          <p:cNvPicPr>
            <a:picLocks noGrp="1" noChangeAspect="1"/>
          </p:cNvPicPr>
          <p:nvPr>
            <p:ph type="pic" sz="quarter" idx="20"/>
          </p:nvPr>
        </p:nvPicPr>
        <p:blipFill>
          <a:blip r:embed="rId5"/>
          <a:srcRect l="15291" r="15291"/>
          <a:stretch>
            <a:fillRect/>
          </a:stretch>
        </p:blipFill>
        <p:spPr>
          <a:xfrm>
            <a:off x="1263535" y="1680956"/>
            <a:ext cx="3931410" cy="4313029"/>
          </a:xfrm>
          <a:prstGeom prst="rect">
            <a:avLst/>
          </a:prstGeom>
          <a:ln>
            <a:noFill/>
          </a:ln>
          <a:effectLst>
            <a:softEdge rad="112500"/>
          </a:effectLst>
        </p:spPr>
      </p:pic>
    </p:spTree>
    <p:extLst>
      <p:ext uri="{BB962C8B-B14F-4D97-AF65-F5344CB8AC3E}">
        <p14:creationId xmlns:p14="http://schemas.microsoft.com/office/powerpoint/2010/main" val="48157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03497A-D20C-472F-8373-9838E8FC10AF}"/>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3F3DDA9-0E38-4A5D-8035-6F2B70C26697}"/>
              </a:ext>
            </a:extLst>
          </p:cNvPr>
          <p:cNvSpPr>
            <a:spLocks noGrp="1"/>
          </p:cNvSpPr>
          <p:nvPr>
            <p:ph type="title"/>
          </p:nvPr>
        </p:nvSpPr>
        <p:spPr/>
        <p:txBody>
          <a:bodyPr/>
          <a:lstStyle/>
          <a:p>
            <a:r>
              <a:rPr lang="en-US" dirty="0"/>
              <a:t>POPs Crossing PY, cont.</a:t>
            </a:r>
          </a:p>
        </p:txBody>
      </p:sp>
      <p:sp>
        <p:nvSpPr>
          <p:cNvPr id="7" name="Content Placeholder 6">
            <a:extLst>
              <a:ext uri="{FF2B5EF4-FFF2-40B4-BE49-F238E27FC236}">
                <a16:creationId xmlns:a16="http://schemas.microsoft.com/office/drawing/2014/main" id="{B03F13BA-87ED-48AE-8462-E20CD19523FF}"/>
              </a:ext>
            </a:extLst>
          </p:cNvPr>
          <p:cNvSpPr>
            <a:spLocks noGrp="1"/>
          </p:cNvSpPr>
          <p:nvPr>
            <p:ph sz="half" idx="1"/>
          </p:nvPr>
        </p:nvSpPr>
        <p:spPr>
          <a:xfrm>
            <a:off x="529686" y="1356998"/>
            <a:ext cx="10690540" cy="1784788"/>
          </a:xfrm>
        </p:spPr>
        <p:txBody>
          <a:bodyPr/>
          <a:lstStyle/>
          <a:p>
            <a:pPr marL="0" indent="0">
              <a:buNone/>
            </a:pPr>
            <a:r>
              <a:rPr lang="en-US" sz="3200" dirty="0"/>
              <a:t>POPs are based on participation, </a:t>
            </a:r>
            <a:r>
              <a:rPr lang="en-US" sz="3200" i="1" u="sng" dirty="0"/>
              <a:t>not program year</a:t>
            </a:r>
            <a:r>
              <a:rPr lang="en-US" sz="3200" dirty="0"/>
              <a:t>, so they can cross program years and contact hours carry over.  </a:t>
            </a:r>
          </a:p>
        </p:txBody>
      </p:sp>
      <p:pic>
        <p:nvPicPr>
          <p:cNvPr id="8" name="Content Placeholder 7" descr="This image shows a horizontal timeline with vertical marks separating the timeline into 16 columns, identifying each column with a consecutive month, starting with July 18 and ending with October 19. 11 of the columns (August 18 through June 19) are highlighted in yellow. A bracket joins the 11 columns together and is titled POP Spanning Across Two Program Years. There is a green arrow pointing to the vertical line that separates July 18 and August 18 that says this line is where participation begins. There is a red arrow pointing to the vertical line that separates July 19 and August 19 that says this line is where the participation ends/exit. There is a bracket identifying July 18 as 12 Direct Hours and Pre-Test. There is a red arrow drawn from June 19 to July 19 that says hours carry forward into the next program year. Finally, there is another bracket that joins August 19 – October 19 that identifies that area of the timeline as 90 days with no participatory service triggering exit." title="Timeline ">
            <a:extLst>
              <a:ext uri="{FF2B5EF4-FFF2-40B4-BE49-F238E27FC236}">
                <a16:creationId xmlns:a16="http://schemas.microsoft.com/office/drawing/2014/main" id="{B4049DE4-EBF7-4861-8625-1E4067AD7D09}"/>
              </a:ext>
            </a:extLst>
          </p:cNvPr>
          <p:cNvPicPr>
            <a:picLocks noGrp="1" noChangeAspect="1"/>
          </p:cNvPicPr>
          <p:nvPr>
            <p:ph sz="half" idx="2"/>
          </p:nvPr>
        </p:nvPicPr>
        <p:blipFill rotWithShape="1">
          <a:blip r:embed="rId3"/>
          <a:srcRect l="6717" t="29123" r="8919" b="15733"/>
          <a:stretch/>
        </p:blipFill>
        <p:spPr>
          <a:xfrm>
            <a:off x="690801" y="2560320"/>
            <a:ext cx="9889524" cy="3636085"/>
          </a:xfrm>
        </p:spPr>
      </p:pic>
    </p:spTree>
    <p:extLst>
      <p:ext uri="{BB962C8B-B14F-4D97-AF65-F5344CB8AC3E}">
        <p14:creationId xmlns:p14="http://schemas.microsoft.com/office/powerpoint/2010/main" val="397093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normAutofit/>
          </a:bodyPr>
          <a:lstStyle/>
          <a:p>
            <a:r>
              <a:rPr lang="en-IN" sz="5400" dirty="0"/>
              <a:t>Review Time</a:t>
            </a:r>
            <a:endParaRPr lang="en-IN" sz="5400" b="0" dirty="0">
              <a:latin typeface="Calibri Light" panose="020F0302020204030204" pitchFamily="34" charset="0"/>
            </a:endParaRPr>
          </a:p>
        </p:txBody>
      </p:sp>
      <p:pic>
        <p:nvPicPr>
          <p:cNvPr id="7" name="Picture Placeholder 6" descr="Girls in a classroom raising their hands with questions." title="Classroom Question">
            <a:extLst>
              <a:ext uri="{FF2B5EF4-FFF2-40B4-BE49-F238E27FC236}">
                <a16:creationId xmlns:a16="http://schemas.microsoft.com/office/drawing/2014/main" id="{1F3FB149-515E-40E3-8E00-C89969667472}"/>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2521969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When Does the POP Begin?</a:t>
            </a:r>
          </a:p>
        </p:txBody>
      </p:sp>
      <p:graphicFrame>
        <p:nvGraphicFramePr>
          <p:cNvPr id="6" name="Content Placeholder 5" descr="This is a seven column, three row table that outlines the number of direct contact hours generated during the month of July. " title="When Does the POP Begin? ">
            <a:extLst>
              <a:ext uri="{FF2B5EF4-FFF2-40B4-BE49-F238E27FC236}">
                <a16:creationId xmlns:a16="http://schemas.microsoft.com/office/drawing/2014/main" id="{77AB970B-1C63-411E-9F74-495064F6A82F}"/>
              </a:ext>
            </a:extLst>
          </p:cNvPr>
          <p:cNvGraphicFramePr>
            <a:graphicFrameLocks noGrp="1"/>
          </p:cNvGraphicFramePr>
          <p:nvPr>
            <p:ph idx="1"/>
            <p:extLst>
              <p:ext uri="{D42A27DB-BD31-4B8C-83A1-F6EECF244321}">
                <p14:modId xmlns:p14="http://schemas.microsoft.com/office/powerpoint/2010/main" val="337351116"/>
              </p:ext>
            </p:extLst>
          </p:nvPr>
        </p:nvGraphicFramePr>
        <p:xfrm>
          <a:off x="519113" y="1671638"/>
          <a:ext cx="10834684" cy="1930400"/>
        </p:xfrm>
        <a:graphic>
          <a:graphicData uri="http://schemas.openxmlformats.org/drawingml/2006/table">
            <a:tbl>
              <a:tblPr firstRow="1" bandRow="1">
                <a:tableStyleId>{ED083AE6-46FA-4A59-8FB0-9F97EB10719F}</a:tableStyleId>
              </a:tblPr>
              <a:tblGrid>
                <a:gridCol w="1547812">
                  <a:extLst>
                    <a:ext uri="{9D8B030D-6E8A-4147-A177-3AD203B41FA5}">
                      <a16:colId xmlns:a16="http://schemas.microsoft.com/office/drawing/2014/main" val="3188342042"/>
                    </a:ext>
                  </a:extLst>
                </a:gridCol>
                <a:gridCol w="1547812">
                  <a:extLst>
                    <a:ext uri="{9D8B030D-6E8A-4147-A177-3AD203B41FA5}">
                      <a16:colId xmlns:a16="http://schemas.microsoft.com/office/drawing/2014/main" val="3642861147"/>
                    </a:ext>
                  </a:extLst>
                </a:gridCol>
                <a:gridCol w="1547812">
                  <a:extLst>
                    <a:ext uri="{9D8B030D-6E8A-4147-A177-3AD203B41FA5}">
                      <a16:colId xmlns:a16="http://schemas.microsoft.com/office/drawing/2014/main" val="2228001705"/>
                    </a:ext>
                  </a:extLst>
                </a:gridCol>
                <a:gridCol w="1547812">
                  <a:extLst>
                    <a:ext uri="{9D8B030D-6E8A-4147-A177-3AD203B41FA5}">
                      <a16:colId xmlns:a16="http://schemas.microsoft.com/office/drawing/2014/main" val="2293811407"/>
                    </a:ext>
                  </a:extLst>
                </a:gridCol>
                <a:gridCol w="1547812">
                  <a:extLst>
                    <a:ext uri="{9D8B030D-6E8A-4147-A177-3AD203B41FA5}">
                      <a16:colId xmlns:a16="http://schemas.microsoft.com/office/drawing/2014/main" val="3647953511"/>
                    </a:ext>
                  </a:extLst>
                </a:gridCol>
                <a:gridCol w="1547812">
                  <a:extLst>
                    <a:ext uri="{9D8B030D-6E8A-4147-A177-3AD203B41FA5}">
                      <a16:colId xmlns:a16="http://schemas.microsoft.com/office/drawing/2014/main" val="3668080795"/>
                    </a:ext>
                  </a:extLst>
                </a:gridCol>
                <a:gridCol w="1547812">
                  <a:extLst>
                    <a:ext uri="{9D8B030D-6E8A-4147-A177-3AD203B41FA5}">
                      <a16:colId xmlns:a16="http://schemas.microsoft.com/office/drawing/2014/main" val="1434567045"/>
                    </a:ext>
                  </a:extLst>
                </a:gridCol>
              </a:tblGrid>
              <a:tr h="370840">
                <a:tc>
                  <a:txBody>
                    <a:bodyPr/>
                    <a:lstStyle/>
                    <a:p>
                      <a:r>
                        <a:rPr lang="en-US" dirty="0"/>
                        <a:t>Date</a:t>
                      </a:r>
                    </a:p>
                  </a:txBody>
                  <a:tcPr/>
                </a:tc>
                <a:tc>
                  <a:txBody>
                    <a:bodyPr/>
                    <a:lstStyle/>
                    <a:p>
                      <a:r>
                        <a:rPr lang="en-US" dirty="0"/>
                        <a:t>7/1</a:t>
                      </a:r>
                    </a:p>
                  </a:txBody>
                  <a:tcPr/>
                </a:tc>
                <a:tc>
                  <a:txBody>
                    <a:bodyPr/>
                    <a:lstStyle/>
                    <a:p>
                      <a:r>
                        <a:rPr lang="en-US" dirty="0"/>
                        <a:t>7/3</a:t>
                      </a:r>
                    </a:p>
                  </a:txBody>
                  <a:tcPr/>
                </a:tc>
                <a:tc>
                  <a:txBody>
                    <a:bodyPr/>
                    <a:lstStyle/>
                    <a:p>
                      <a:r>
                        <a:rPr lang="en-US" dirty="0"/>
                        <a:t>7/5</a:t>
                      </a:r>
                    </a:p>
                  </a:txBody>
                  <a:tcPr/>
                </a:tc>
                <a:tc>
                  <a:txBody>
                    <a:bodyPr/>
                    <a:lstStyle/>
                    <a:p>
                      <a:r>
                        <a:rPr lang="en-US" dirty="0"/>
                        <a:t>7/12</a:t>
                      </a:r>
                    </a:p>
                  </a:txBody>
                  <a:tcPr/>
                </a:tc>
                <a:tc>
                  <a:txBody>
                    <a:bodyPr/>
                    <a:lstStyle/>
                    <a:p>
                      <a:r>
                        <a:rPr lang="en-US" dirty="0"/>
                        <a:t>7/15</a:t>
                      </a:r>
                    </a:p>
                  </a:txBody>
                  <a:tcPr/>
                </a:tc>
                <a:tc>
                  <a:txBody>
                    <a:bodyPr/>
                    <a:lstStyle/>
                    <a:p>
                      <a:r>
                        <a:rPr lang="en-US" dirty="0"/>
                        <a:t>7/20</a:t>
                      </a:r>
                    </a:p>
                  </a:txBody>
                  <a:tcPr/>
                </a:tc>
                <a:extLst>
                  <a:ext uri="{0D108BD9-81ED-4DB2-BD59-A6C34878D82A}">
                    <a16:rowId xmlns:a16="http://schemas.microsoft.com/office/drawing/2014/main" val="1810099048"/>
                  </a:ext>
                </a:extLst>
              </a:tr>
              <a:tr h="370840">
                <a:tc>
                  <a:txBody>
                    <a:bodyPr/>
                    <a:lstStyle/>
                    <a:p>
                      <a:r>
                        <a:rPr lang="en-US" dirty="0"/>
                        <a:t>Number of Direct Contact Hours Generated</a:t>
                      </a:r>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extLst>
                  <a:ext uri="{0D108BD9-81ED-4DB2-BD59-A6C34878D82A}">
                    <a16:rowId xmlns:a16="http://schemas.microsoft.com/office/drawing/2014/main" val="2250436394"/>
                  </a:ext>
                </a:extLst>
              </a:tr>
              <a:tr h="370840">
                <a:tc>
                  <a:txBody>
                    <a:bodyPr/>
                    <a:lstStyle/>
                    <a:p>
                      <a:r>
                        <a:rPr lang="en-US" dirty="0"/>
                        <a:t>Other service</a:t>
                      </a:r>
                    </a:p>
                  </a:txBody>
                  <a:tcPr/>
                </a:tc>
                <a:tc>
                  <a:txBody>
                    <a:bodyPr/>
                    <a:lstStyle/>
                    <a:p>
                      <a:r>
                        <a:rPr lang="en-US" dirty="0"/>
                        <a:t>Pretest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2562333"/>
                  </a:ext>
                </a:extLst>
              </a:tr>
            </a:tbl>
          </a:graphicData>
        </a:graphic>
      </p:graphicFrame>
    </p:spTree>
    <p:extLst>
      <p:ext uri="{BB962C8B-B14F-4D97-AF65-F5344CB8AC3E}">
        <p14:creationId xmlns:p14="http://schemas.microsoft.com/office/powerpoint/2010/main" val="83126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When Does the POP Begin?</a:t>
            </a:r>
            <a:r>
              <a:rPr lang="en-US" dirty="0">
                <a:solidFill>
                  <a:schemeClr val="bg1"/>
                </a:solidFill>
              </a:rPr>
              <a:t> 1</a:t>
            </a:r>
          </a:p>
        </p:txBody>
      </p:sp>
      <p:graphicFrame>
        <p:nvGraphicFramePr>
          <p:cNvPr id="6" name="Content Placeholder 5" descr="This is the same table shown on slide eleven but now shows that the period of participation starts after July 15th. " title="When Does the POP Begin? ">
            <a:extLst>
              <a:ext uri="{FF2B5EF4-FFF2-40B4-BE49-F238E27FC236}">
                <a16:creationId xmlns:a16="http://schemas.microsoft.com/office/drawing/2014/main" id="{77AB970B-1C63-411E-9F74-495064F6A82F}"/>
              </a:ext>
            </a:extLst>
          </p:cNvPr>
          <p:cNvGraphicFramePr>
            <a:graphicFrameLocks noGrp="1"/>
          </p:cNvGraphicFramePr>
          <p:nvPr>
            <p:ph idx="1"/>
            <p:extLst>
              <p:ext uri="{D42A27DB-BD31-4B8C-83A1-F6EECF244321}">
                <p14:modId xmlns:p14="http://schemas.microsoft.com/office/powerpoint/2010/main" val="831362196"/>
              </p:ext>
            </p:extLst>
          </p:nvPr>
        </p:nvGraphicFramePr>
        <p:xfrm>
          <a:off x="519113" y="1671638"/>
          <a:ext cx="10834684" cy="1930400"/>
        </p:xfrm>
        <a:graphic>
          <a:graphicData uri="http://schemas.openxmlformats.org/drawingml/2006/table">
            <a:tbl>
              <a:tblPr firstRow="1" bandRow="1">
                <a:tableStyleId>{ED083AE6-46FA-4A59-8FB0-9F97EB10719F}</a:tableStyleId>
              </a:tblPr>
              <a:tblGrid>
                <a:gridCol w="1547812">
                  <a:extLst>
                    <a:ext uri="{9D8B030D-6E8A-4147-A177-3AD203B41FA5}">
                      <a16:colId xmlns:a16="http://schemas.microsoft.com/office/drawing/2014/main" val="3188342042"/>
                    </a:ext>
                  </a:extLst>
                </a:gridCol>
                <a:gridCol w="1547812">
                  <a:extLst>
                    <a:ext uri="{9D8B030D-6E8A-4147-A177-3AD203B41FA5}">
                      <a16:colId xmlns:a16="http://schemas.microsoft.com/office/drawing/2014/main" val="3642861147"/>
                    </a:ext>
                  </a:extLst>
                </a:gridCol>
                <a:gridCol w="1547812">
                  <a:extLst>
                    <a:ext uri="{9D8B030D-6E8A-4147-A177-3AD203B41FA5}">
                      <a16:colId xmlns:a16="http://schemas.microsoft.com/office/drawing/2014/main" val="2228001705"/>
                    </a:ext>
                  </a:extLst>
                </a:gridCol>
                <a:gridCol w="1547812">
                  <a:extLst>
                    <a:ext uri="{9D8B030D-6E8A-4147-A177-3AD203B41FA5}">
                      <a16:colId xmlns:a16="http://schemas.microsoft.com/office/drawing/2014/main" val="2293811407"/>
                    </a:ext>
                  </a:extLst>
                </a:gridCol>
                <a:gridCol w="1547812">
                  <a:extLst>
                    <a:ext uri="{9D8B030D-6E8A-4147-A177-3AD203B41FA5}">
                      <a16:colId xmlns:a16="http://schemas.microsoft.com/office/drawing/2014/main" val="3647953511"/>
                    </a:ext>
                  </a:extLst>
                </a:gridCol>
                <a:gridCol w="1547812">
                  <a:extLst>
                    <a:ext uri="{9D8B030D-6E8A-4147-A177-3AD203B41FA5}">
                      <a16:colId xmlns:a16="http://schemas.microsoft.com/office/drawing/2014/main" val="3668080795"/>
                    </a:ext>
                  </a:extLst>
                </a:gridCol>
                <a:gridCol w="1547812">
                  <a:extLst>
                    <a:ext uri="{9D8B030D-6E8A-4147-A177-3AD203B41FA5}">
                      <a16:colId xmlns:a16="http://schemas.microsoft.com/office/drawing/2014/main" val="1434567045"/>
                    </a:ext>
                  </a:extLst>
                </a:gridCol>
              </a:tblGrid>
              <a:tr h="370840">
                <a:tc>
                  <a:txBody>
                    <a:bodyPr/>
                    <a:lstStyle/>
                    <a:p>
                      <a:r>
                        <a:rPr lang="en-US" dirty="0"/>
                        <a:t>Date</a:t>
                      </a:r>
                    </a:p>
                  </a:txBody>
                  <a:tcPr/>
                </a:tc>
                <a:tc>
                  <a:txBody>
                    <a:bodyPr/>
                    <a:lstStyle/>
                    <a:p>
                      <a:r>
                        <a:rPr lang="en-US" dirty="0"/>
                        <a:t>7/1</a:t>
                      </a:r>
                    </a:p>
                  </a:txBody>
                  <a:tcPr/>
                </a:tc>
                <a:tc>
                  <a:txBody>
                    <a:bodyPr/>
                    <a:lstStyle/>
                    <a:p>
                      <a:r>
                        <a:rPr lang="en-US" dirty="0"/>
                        <a:t>7/3</a:t>
                      </a:r>
                    </a:p>
                  </a:txBody>
                  <a:tcPr/>
                </a:tc>
                <a:tc>
                  <a:txBody>
                    <a:bodyPr/>
                    <a:lstStyle/>
                    <a:p>
                      <a:r>
                        <a:rPr lang="en-US" dirty="0"/>
                        <a:t>7/5</a:t>
                      </a:r>
                    </a:p>
                  </a:txBody>
                  <a:tcPr/>
                </a:tc>
                <a:tc>
                  <a:txBody>
                    <a:bodyPr/>
                    <a:lstStyle/>
                    <a:p>
                      <a:r>
                        <a:rPr lang="en-US" dirty="0"/>
                        <a:t>7/12</a:t>
                      </a:r>
                    </a:p>
                  </a:txBody>
                  <a:tcPr/>
                </a:tc>
                <a:tc>
                  <a:txBody>
                    <a:bodyPr/>
                    <a:lstStyle/>
                    <a:p>
                      <a:r>
                        <a:rPr lang="en-US" dirty="0"/>
                        <a:t>7/15</a:t>
                      </a:r>
                    </a:p>
                  </a:txBody>
                  <a:tcPr/>
                </a:tc>
                <a:tc>
                  <a:txBody>
                    <a:bodyPr/>
                    <a:lstStyle/>
                    <a:p>
                      <a:r>
                        <a:rPr lang="en-US" dirty="0"/>
                        <a:t>7/20</a:t>
                      </a:r>
                    </a:p>
                  </a:txBody>
                  <a:tcPr/>
                </a:tc>
                <a:extLst>
                  <a:ext uri="{0D108BD9-81ED-4DB2-BD59-A6C34878D82A}">
                    <a16:rowId xmlns:a16="http://schemas.microsoft.com/office/drawing/2014/main" val="1810099048"/>
                  </a:ext>
                </a:extLst>
              </a:tr>
              <a:tr h="370840">
                <a:tc>
                  <a:txBody>
                    <a:bodyPr/>
                    <a:lstStyle/>
                    <a:p>
                      <a:r>
                        <a:rPr lang="en-US" dirty="0"/>
                        <a:t>Number of Direct Contact Hours Generated</a:t>
                      </a:r>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extLst>
                  <a:ext uri="{0D108BD9-81ED-4DB2-BD59-A6C34878D82A}">
                    <a16:rowId xmlns:a16="http://schemas.microsoft.com/office/drawing/2014/main" val="2250436394"/>
                  </a:ext>
                </a:extLst>
              </a:tr>
              <a:tr h="370840">
                <a:tc>
                  <a:txBody>
                    <a:bodyPr/>
                    <a:lstStyle/>
                    <a:p>
                      <a:r>
                        <a:rPr lang="en-US" dirty="0"/>
                        <a:t>Other service</a:t>
                      </a:r>
                    </a:p>
                  </a:txBody>
                  <a:tcPr/>
                </a:tc>
                <a:tc>
                  <a:txBody>
                    <a:bodyPr/>
                    <a:lstStyle/>
                    <a:p>
                      <a:r>
                        <a:rPr lang="en-US" dirty="0"/>
                        <a:t>Pretest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2562333"/>
                  </a:ext>
                </a:extLst>
              </a:tr>
            </a:tbl>
          </a:graphicData>
        </a:graphic>
      </p:graphicFrame>
      <p:pic>
        <p:nvPicPr>
          <p:cNvPr id="8" name="Picture 7" descr="This is an arrow pointing between July 15th and July 20th, showing where the POP begins. " title="Red Arrow">
            <a:extLst>
              <a:ext uri="{FF2B5EF4-FFF2-40B4-BE49-F238E27FC236}">
                <a16:creationId xmlns:a16="http://schemas.microsoft.com/office/drawing/2014/main" id="{483252B5-3B4C-41F7-BEF3-F11E81BDEAA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12601860">
            <a:off x="8671844" y="2834967"/>
            <a:ext cx="1434912" cy="1648055"/>
          </a:xfrm>
          <a:prstGeom prst="rect">
            <a:avLst/>
          </a:prstGeom>
        </p:spPr>
      </p:pic>
      <p:sp>
        <p:nvSpPr>
          <p:cNvPr id="7" name="TextBox 6">
            <a:extLst>
              <a:ext uri="{FF2B5EF4-FFF2-40B4-BE49-F238E27FC236}">
                <a16:creationId xmlns:a16="http://schemas.microsoft.com/office/drawing/2014/main" id="{DC3BCF5D-3E50-48E2-8B60-ED79132B637D}"/>
              </a:ext>
            </a:extLst>
          </p:cNvPr>
          <p:cNvSpPr txBox="1"/>
          <p:nvPr/>
        </p:nvSpPr>
        <p:spPr>
          <a:xfrm>
            <a:off x="5936455" y="3691577"/>
            <a:ext cx="3176575" cy="1200329"/>
          </a:xfrm>
          <a:prstGeom prst="rect">
            <a:avLst/>
          </a:prstGeom>
          <a:solidFill>
            <a:schemeClr val="bg1"/>
          </a:solidFill>
          <a:ln>
            <a:solidFill>
              <a:srgbClr val="C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POP starts here </a:t>
            </a:r>
            <a:b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after 12</a:t>
            </a:r>
            <a:r>
              <a:rPr kumimoji="0" lang="en-US" sz="3600" b="0" i="0" u="none" strike="noStrike" kern="1200" cap="none" spc="0" normalizeH="0" baseline="30000" noProof="0" dirty="0">
                <a:ln>
                  <a:noFill/>
                </a:ln>
                <a:solidFill>
                  <a:srgbClr val="C00000"/>
                </a:solidFill>
                <a:effectLst/>
                <a:uLnTx/>
                <a:uFillTx/>
                <a:latin typeface="Calibri" panose="020F0502020204030204"/>
                <a:ea typeface="+mn-ea"/>
                <a:cs typeface="+mn-cs"/>
              </a:rPr>
              <a:t>th</a:t>
            </a: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 hour.</a:t>
            </a:r>
          </a:p>
        </p:txBody>
      </p:sp>
    </p:spTree>
    <p:extLst>
      <p:ext uri="{BB962C8B-B14F-4D97-AF65-F5344CB8AC3E}">
        <p14:creationId xmlns:p14="http://schemas.microsoft.com/office/powerpoint/2010/main" val="307662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When Does the POP Begin? </a:t>
            </a:r>
            <a:r>
              <a:rPr lang="en-US" dirty="0">
                <a:solidFill>
                  <a:schemeClr val="bg1"/>
                </a:solidFill>
              </a:rPr>
              <a:t>2</a:t>
            </a:r>
          </a:p>
        </p:txBody>
      </p:sp>
      <p:graphicFrame>
        <p:nvGraphicFramePr>
          <p:cNvPr id="6" name="Content Placeholder 5" descr="This is a eight column, three row table that outlines the number of direct contact hours generated during the end of June and beginning of July. " title="When Does the POP Begin? ">
            <a:extLst>
              <a:ext uri="{FF2B5EF4-FFF2-40B4-BE49-F238E27FC236}">
                <a16:creationId xmlns:a16="http://schemas.microsoft.com/office/drawing/2014/main" id="{77AB970B-1C63-411E-9F74-495064F6A82F}"/>
              </a:ext>
            </a:extLst>
          </p:cNvPr>
          <p:cNvGraphicFramePr>
            <a:graphicFrameLocks noGrp="1"/>
          </p:cNvGraphicFramePr>
          <p:nvPr>
            <p:ph idx="1"/>
            <p:extLst>
              <p:ext uri="{D42A27DB-BD31-4B8C-83A1-F6EECF244321}">
                <p14:modId xmlns:p14="http://schemas.microsoft.com/office/powerpoint/2010/main" val="2433023015"/>
              </p:ext>
            </p:extLst>
          </p:nvPr>
        </p:nvGraphicFramePr>
        <p:xfrm>
          <a:off x="338530" y="1671638"/>
          <a:ext cx="11015272" cy="1930400"/>
        </p:xfrm>
        <a:graphic>
          <a:graphicData uri="http://schemas.openxmlformats.org/drawingml/2006/table">
            <a:tbl>
              <a:tblPr firstRow="1" bandRow="1">
                <a:tableStyleId>{ED083AE6-46FA-4A59-8FB0-9F97EB10719F}</a:tableStyleId>
              </a:tblPr>
              <a:tblGrid>
                <a:gridCol w="1544058">
                  <a:extLst>
                    <a:ext uri="{9D8B030D-6E8A-4147-A177-3AD203B41FA5}">
                      <a16:colId xmlns:a16="http://schemas.microsoft.com/office/drawing/2014/main" val="3188342042"/>
                    </a:ext>
                  </a:extLst>
                </a:gridCol>
                <a:gridCol w="1209760">
                  <a:extLst>
                    <a:ext uri="{9D8B030D-6E8A-4147-A177-3AD203B41FA5}">
                      <a16:colId xmlns:a16="http://schemas.microsoft.com/office/drawing/2014/main" val="3642861147"/>
                    </a:ext>
                  </a:extLst>
                </a:gridCol>
                <a:gridCol w="1376909">
                  <a:extLst>
                    <a:ext uri="{9D8B030D-6E8A-4147-A177-3AD203B41FA5}">
                      <a16:colId xmlns:a16="http://schemas.microsoft.com/office/drawing/2014/main" val="2228001705"/>
                    </a:ext>
                  </a:extLst>
                </a:gridCol>
                <a:gridCol w="1376909">
                  <a:extLst>
                    <a:ext uri="{9D8B030D-6E8A-4147-A177-3AD203B41FA5}">
                      <a16:colId xmlns:a16="http://schemas.microsoft.com/office/drawing/2014/main" val="2293811407"/>
                    </a:ext>
                  </a:extLst>
                </a:gridCol>
                <a:gridCol w="1376909">
                  <a:extLst>
                    <a:ext uri="{9D8B030D-6E8A-4147-A177-3AD203B41FA5}">
                      <a16:colId xmlns:a16="http://schemas.microsoft.com/office/drawing/2014/main" val="3647953511"/>
                    </a:ext>
                  </a:extLst>
                </a:gridCol>
                <a:gridCol w="1376909">
                  <a:extLst>
                    <a:ext uri="{9D8B030D-6E8A-4147-A177-3AD203B41FA5}">
                      <a16:colId xmlns:a16="http://schemas.microsoft.com/office/drawing/2014/main" val="3668080795"/>
                    </a:ext>
                  </a:extLst>
                </a:gridCol>
                <a:gridCol w="1376909">
                  <a:extLst>
                    <a:ext uri="{9D8B030D-6E8A-4147-A177-3AD203B41FA5}">
                      <a16:colId xmlns:a16="http://schemas.microsoft.com/office/drawing/2014/main" val="1434567045"/>
                    </a:ext>
                  </a:extLst>
                </a:gridCol>
                <a:gridCol w="1376909">
                  <a:extLst>
                    <a:ext uri="{9D8B030D-6E8A-4147-A177-3AD203B41FA5}">
                      <a16:colId xmlns:a16="http://schemas.microsoft.com/office/drawing/2014/main" val="2633720783"/>
                    </a:ext>
                  </a:extLst>
                </a:gridCol>
              </a:tblGrid>
              <a:tr h="370840">
                <a:tc>
                  <a:txBody>
                    <a:bodyPr/>
                    <a:lstStyle/>
                    <a:p>
                      <a:r>
                        <a:rPr lang="en-US" dirty="0"/>
                        <a:t>Date</a:t>
                      </a:r>
                    </a:p>
                  </a:txBody>
                  <a:tcPr/>
                </a:tc>
                <a:tc>
                  <a:txBody>
                    <a:bodyPr/>
                    <a:lstStyle/>
                    <a:p>
                      <a:r>
                        <a:rPr lang="en-US" dirty="0"/>
                        <a:t>6/28</a:t>
                      </a:r>
                    </a:p>
                  </a:txBody>
                  <a:tcPr/>
                </a:tc>
                <a:tc>
                  <a:txBody>
                    <a:bodyPr/>
                    <a:lstStyle/>
                    <a:p>
                      <a:r>
                        <a:rPr lang="en-US" dirty="0"/>
                        <a:t>6/29</a:t>
                      </a:r>
                    </a:p>
                  </a:txBody>
                  <a:tcPr/>
                </a:tc>
                <a:tc>
                  <a:txBody>
                    <a:bodyPr/>
                    <a:lstStyle/>
                    <a:p>
                      <a:r>
                        <a:rPr lang="en-US" dirty="0"/>
                        <a:t>6/30</a:t>
                      </a:r>
                    </a:p>
                  </a:txBody>
                  <a:tcPr/>
                </a:tc>
                <a:tc>
                  <a:txBody>
                    <a:bodyPr/>
                    <a:lstStyle/>
                    <a:p>
                      <a:r>
                        <a:rPr lang="en-US" dirty="0"/>
                        <a:t>7/2</a:t>
                      </a:r>
                    </a:p>
                  </a:txBody>
                  <a:tcPr/>
                </a:tc>
                <a:tc>
                  <a:txBody>
                    <a:bodyPr/>
                    <a:lstStyle/>
                    <a:p>
                      <a:r>
                        <a:rPr lang="en-US" dirty="0"/>
                        <a:t>7/6</a:t>
                      </a:r>
                    </a:p>
                  </a:txBody>
                  <a:tcPr/>
                </a:tc>
                <a:tc>
                  <a:txBody>
                    <a:bodyPr/>
                    <a:lstStyle/>
                    <a:p>
                      <a:r>
                        <a:rPr lang="en-US" dirty="0"/>
                        <a:t>7/8</a:t>
                      </a:r>
                    </a:p>
                  </a:txBody>
                  <a:tcPr/>
                </a:tc>
                <a:tc>
                  <a:txBody>
                    <a:bodyPr/>
                    <a:lstStyle/>
                    <a:p>
                      <a:r>
                        <a:rPr lang="en-US" dirty="0"/>
                        <a:t>7/10</a:t>
                      </a:r>
                    </a:p>
                  </a:txBody>
                  <a:tcPr/>
                </a:tc>
                <a:extLst>
                  <a:ext uri="{0D108BD9-81ED-4DB2-BD59-A6C34878D82A}">
                    <a16:rowId xmlns:a16="http://schemas.microsoft.com/office/drawing/2014/main" val="1810099048"/>
                  </a:ext>
                </a:extLst>
              </a:tr>
              <a:tr h="370840">
                <a:tc>
                  <a:txBody>
                    <a:bodyPr/>
                    <a:lstStyle/>
                    <a:p>
                      <a:r>
                        <a:rPr lang="en-US" dirty="0"/>
                        <a:t>Number of Direct Contact Hours Generated</a:t>
                      </a:r>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extLst>
                  <a:ext uri="{0D108BD9-81ED-4DB2-BD59-A6C34878D82A}">
                    <a16:rowId xmlns:a16="http://schemas.microsoft.com/office/drawing/2014/main" val="2250436394"/>
                  </a:ext>
                </a:extLst>
              </a:tr>
              <a:tr h="370840">
                <a:tc>
                  <a:txBody>
                    <a:bodyPr/>
                    <a:lstStyle/>
                    <a:p>
                      <a:r>
                        <a:rPr lang="en-US" dirty="0"/>
                        <a:t>Other service</a:t>
                      </a:r>
                    </a:p>
                  </a:txBody>
                  <a:tcPr/>
                </a:tc>
                <a:tc>
                  <a:txBody>
                    <a:bodyPr/>
                    <a:lstStyle/>
                    <a:p>
                      <a:r>
                        <a:rPr lang="en-US" dirty="0"/>
                        <a:t>Pretest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2562333"/>
                  </a:ext>
                </a:extLst>
              </a:tr>
            </a:tbl>
          </a:graphicData>
        </a:graphic>
      </p:graphicFrame>
    </p:spTree>
    <p:extLst>
      <p:ext uri="{BB962C8B-B14F-4D97-AF65-F5344CB8AC3E}">
        <p14:creationId xmlns:p14="http://schemas.microsoft.com/office/powerpoint/2010/main" val="404046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When Does the POP Begin? </a:t>
            </a:r>
            <a:r>
              <a:rPr lang="en-US" dirty="0">
                <a:solidFill>
                  <a:schemeClr val="bg1"/>
                </a:solidFill>
              </a:rPr>
              <a:t>4</a:t>
            </a:r>
            <a:endParaRPr lang="en-US" dirty="0"/>
          </a:p>
        </p:txBody>
      </p:sp>
      <p:graphicFrame>
        <p:nvGraphicFramePr>
          <p:cNvPr id="6" name="Content Placeholder 5" descr="This is the same table shown on slide thirteen, but now shows that the period of participation starts after July 6th.  " title="When Does the POP Begin?">
            <a:extLst>
              <a:ext uri="{FF2B5EF4-FFF2-40B4-BE49-F238E27FC236}">
                <a16:creationId xmlns:a16="http://schemas.microsoft.com/office/drawing/2014/main" id="{77AB970B-1C63-411E-9F74-495064F6A82F}"/>
              </a:ext>
            </a:extLst>
          </p:cNvPr>
          <p:cNvGraphicFramePr>
            <a:graphicFrameLocks noGrp="1"/>
          </p:cNvGraphicFramePr>
          <p:nvPr>
            <p:ph idx="1"/>
            <p:extLst>
              <p:ext uri="{D42A27DB-BD31-4B8C-83A1-F6EECF244321}">
                <p14:modId xmlns:p14="http://schemas.microsoft.com/office/powerpoint/2010/main" val="4015148071"/>
              </p:ext>
            </p:extLst>
          </p:nvPr>
        </p:nvGraphicFramePr>
        <p:xfrm>
          <a:off x="338530" y="1671638"/>
          <a:ext cx="11015272" cy="1930400"/>
        </p:xfrm>
        <a:graphic>
          <a:graphicData uri="http://schemas.openxmlformats.org/drawingml/2006/table">
            <a:tbl>
              <a:tblPr firstRow="1" bandRow="1">
                <a:tableStyleId>{ED083AE6-46FA-4A59-8FB0-9F97EB10719F}</a:tableStyleId>
              </a:tblPr>
              <a:tblGrid>
                <a:gridCol w="1544058">
                  <a:extLst>
                    <a:ext uri="{9D8B030D-6E8A-4147-A177-3AD203B41FA5}">
                      <a16:colId xmlns:a16="http://schemas.microsoft.com/office/drawing/2014/main" val="3188342042"/>
                    </a:ext>
                  </a:extLst>
                </a:gridCol>
                <a:gridCol w="1209760">
                  <a:extLst>
                    <a:ext uri="{9D8B030D-6E8A-4147-A177-3AD203B41FA5}">
                      <a16:colId xmlns:a16="http://schemas.microsoft.com/office/drawing/2014/main" val="3642861147"/>
                    </a:ext>
                  </a:extLst>
                </a:gridCol>
                <a:gridCol w="1376909">
                  <a:extLst>
                    <a:ext uri="{9D8B030D-6E8A-4147-A177-3AD203B41FA5}">
                      <a16:colId xmlns:a16="http://schemas.microsoft.com/office/drawing/2014/main" val="2228001705"/>
                    </a:ext>
                  </a:extLst>
                </a:gridCol>
                <a:gridCol w="1376909">
                  <a:extLst>
                    <a:ext uri="{9D8B030D-6E8A-4147-A177-3AD203B41FA5}">
                      <a16:colId xmlns:a16="http://schemas.microsoft.com/office/drawing/2014/main" val="2293811407"/>
                    </a:ext>
                  </a:extLst>
                </a:gridCol>
                <a:gridCol w="1376909">
                  <a:extLst>
                    <a:ext uri="{9D8B030D-6E8A-4147-A177-3AD203B41FA5}">
                      <a16:colId xmlns:a16="http://schemas.microsoft.com/office/drawing/2014/main" val="3647953511"/>
                    </a:ext>
                  </a:extLst>
                </a:gridCol>
                <a:gridCol w="1376909">
                  <a:extLst>
                    <a:ext uri="{9D8B030D-6E8A-4147-A177-3AD203B41FA5}">
                      <a16:colId xmlns:a16="http://schemas.microsoft.com/office/drawing/2014/main" val="3668080795"/>
                    </a:ext>
                  </a:extLst>
                </a:gridCol>
                <a:gridCol w="1376909">
                  <a:extLst>
                    <a:ext uri="{9D8B030D-6E8A-4147-A177-3AD203B41FA5}">
                      <a16:colId xmlns:a16="http://schemas.microsoft.com/office/drawing/2014/main" val="1434567045"/>
                    </a:ext>
                  </a:extLst>
                </a:gridCol>
                <a:gridCol w="1376909">
                  <a:extLst>
                    <a:ext uri="{9D8B030D-6E8A-4147-A177-3AD203B41FA5}">
                      <a16:colId xmlns:a16="http://schemas.microsoft.com/office/drawing/2014/main" val="2633720783"/>
                    </a:ext>
                  </a:extLst>
                </a:gridCol>
              </a:tblGrid>
              <a:tr h="370840">
                <a:tc>
                  <a:txBody>
                    <a:bodyPr/>
                    <a:lstStyle/>
                    <a:p>
                      <a:r>
                        <a:rPr lang="en-US" dirty="0"/>
                        <a:t>Date</a:t>
                      </a:r>
                    </a:p>
                  </a:txBody>
                  <a:tcPr/>
                </a:tc>
                <a:tc>
                  <a:txBody>
                    <a:bodyPr/>
                    <a:lstStyle/>
                    <a:p>
                      <a:r>
                        <a:rPr lang="en-US" dirty="0"/>
                        <a:t>6/28</a:t>
                      </a:r>
                    </a:p>
                  </a:txBody>
                  <a:tcPr/>
                </a:tc>
                <a:tc>
                  <a:txBody>
                    <a:bodyPr/>
                    <a:lstStyle/>
                    <a:p>
                      <a:r>
                        <a:rPr lang="en-US" dirty="0"/>
                        <a:t>6/29</a:t>
                      </a:r>
                    </a:p>
                  </a:txBody>
                  <a:tcPr/>
                </a:tc>
                <a:tc>
                  <a:txBody>
                    <a:bodyPr/>
                    <a:lstStyle/>
                    <a:p>
                      <a:r>
                        <a:rPr lang="en-US" dirty="0"/>
                        <a:t>6/30</a:t>
                      </a:r>
                    </a:p>
                  </a:txBody>
                  <a:tcPr/>
                </a:tc>
                <a:tc>
                  <a:txBody>
                    <a:bodyPr/>
                    <a:lstStyle/>
                    <a:p>
                      <a:r>
                        <a:rPr lang="en-US" dirty="0"/>
                        <a:t>7/2</a:t>
                      </a:r>
                    </a:p>
                  </a:txBody>
                  <a:tcPr/>
                </a:tc>
                <a:tc>
                  <a:txBody>
                    <a:bodyPr/>
                    <a:lstStyle/>
                    <a:p>
                      <a:r>
                        <a:rPr lang="en-US" dirty="0"/>
                        <a:t>7/6</a:t>
                      </a:r>
                    </a:p>
                  </a:txBody>
                  <a:tcPr/>
                </a:tc>
                <a:tc>
                  <a:txBody>
                    <a:bodyPr/>
                    <a:lstStyle/>
                    <a:p>
                      <a:r>
                        <a:rPr lang="en-US" dirty="0"/>
                        <a:t>7/8</a:t>
                      </a:r>
                    </a:p>
                  </a:txBody>
                  <a:tcPr/>
                </a:tc>
                <a:tc>
                  <a:txBody>
                    <a:bodyPr/>
                    <a:lstStyle/>
                    <a:p>
                      <a:r>
                        <a:rPr lang="en-US" dirty="0"/>
                        <a:t>7/10</a:t>
                      </a:r>
                    </a:p>
                  </a:txBody>
                  <a:tcPr/>
                </a:tc>
                <a:extLst>
                  <a:ext uri="{0D108BD9-81ED-4DB2-BD59-A6C34878D82A}">
                    <a16:rowId xmlns:a16="http://schemas.microsoft.com/office/drawing/2014/main" val="1810099048"/>
                  </a:ext>
                </a:extLst>
              </a:tr>
              <a:tr h="370840">
                <a:tc>
                  <a:txBody>
                    <a:bodyPr/>
                    <a:lstStyle/>
                    <a:p>
                      <a:r>
                        <a:rPr lang="en-US" dirty="0"/>
                        <a:t>Number of Direct Contact Hours Generated</a:t>
                      </a:r>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extLst>
                  <a:ext uri="{0D108BD9-81ED-4DB2-BD59-A6C34878D82A}">
                    <a16:rowId xmlns:a16="http://schemas.microsoft.com/office/drawing/2014/main" val="2250436394"/>
                  </a:ext>
                </a:extLst>
              </a:tr>
              <a:tr h="370840">
                <a:tc>
                  <a:txBody>
                    <a:bodyPr/>
                    <a:lstStyle/>
                    <a:p>
                      <a:r>
                        <a:rPr lang="en-US" dirty="0"/>
                        <a:t>Other service</a:t>
                      </a:r>
                    </a:p>
                  </a:txBody>
                  <a:tcPr/>
                </a:tc>
                <a:tc>
                  <a:txBody>
                    <a:bodyPr/>
                    <a:lstStyle/>
                    <a:p>
                      <a:r>
                        <a:rPr lang="en-US" dirty="0"/>
                        <a:t>Pretest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2562333"/>
                  </a:ext>
                </a:extLst>
              </a:tr>
            </a:tbl>
          </a:graphicData>
        </a:graphic>
      </p:graphicFrame>
      <p:pic>
        <p:nvPicPr>
          <p:cNvPr id="10" name="Picture 9" descr="This is an arrow pointing between July 6th and July 8th, showing where the POP begins. " title="Red Arrow">
            <a:extLst>
              <a:ext uri="{FF2B5EF4-FFF2-40B4-BE49-F238E27FC236}">
                <a16:creationId xmlns:a16="http://schemas.microsoft.com/office/drawing/2014/main" id="{D1392F47-B7E8-4826-999B-6C79DCD33164}"/>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13326337">
            <a:off x="7282276" y="2475012"/>
            <a:ext cx="1434912" cy="1648055"/>
          </a:xfrm>
          <a:prstGeom prst="rect">
            <a:avLst/>
          </a:prstGeom>
        </p:spPr>
      </p:pic>
      <p:sp>
        <p:nvSpPr>
          <p:cNvPr id="7" name="TextBox 6">
            <a:extLst>
              <a:ext uri="{FF2B5EF4-FFF2-40B4-BE49-F238E27FC236}">
                <a16:creationId xmlns:a16="http://schemas.microsoft.com/office/drawing/2014/main" id="{C40DA045-B43A-46B0-821D-BB77CD6D5ED5}"/>
              </a:ext>
            </a:extLst>
          </p:cNvPr>
          <p:cNvSpPr txBox="1"/>
          <p:nvPr/>
        </p:nvSpPr>
        <p:spPr>
          <a:xfrm>
            <a:off x="4645662" y="3350411"/>
            <a:ext cx="3152914" cy="646331"/>
          </a:xfrm>
          <a:prstGeom prst="rect">
            <a:avLst/>
          </a:prstGeom>
          <a:solidFill>
            <a:schemeClr val="bg1"/>
          </a:solidFill>
          <a:ln>
            <a:solidFill>
              <a:srgbClr val="C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POP Starts Here</a:t>
            </a:r>
          </a:p>
        </p:txBody>
      </p:sp>
    </p:spTree>
    <p:extLst>
      <p:ext uri="{BB962C8B-B14F-4D97-AF65-F5344CB8AC3E}">
        <p14:creationId xmlns:p14="http://schemas.microsoft.com/office/powerpoint/2010/main" val="106748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When Does the POP Begin? </a:t>
            </a:r>
            <a:r>
              <a:rPr lang="en-US" dirty="0">
                <a:solidFill>
                  <a:schemeClr val="bg1"/>
                </a:solidFill>
              </a:rPr>
              <a:t>5 </a:t>
            </a:r>
            <a:endParaRPr lang="en-US" dirty="0"/>
          </a:p>
        </p:txBody>
      </p:sp>
      <p:sp>
        <p:nvSpPr>
          <p:cNvPr id="5" name="Right Brace 4" descr="This red bracket shows that there is no break in service and hours carry across program years, from June twenty ninth through July sixth. " title="Red Bracket ">
            <a:extLst>
              <a:ext uri="{FF2B5EF4-FFF2-40B4-BE49-F238E27FC236}">
                <a16:creationId xmlns:a16="http://schemas.microsoft.com/office/drawing/2014/main" id="{9E26B9AC-6489-4824-9C16-3D3E8124524A}"/>
              </a:ext>
            </a:extLst>
          </p:cNvPr>
          <p:cNvSpPr/>
          <p:nvPr/>
        </p:nvSpPr>
        <p:spPr>
          <a:xfrm rot="5400000">
            <a:off x="5623143" y="1559040"/>
            <a:ext cx="584462" cy="5385145"/>
          </a:xfrm>
          <a:prstGeom prst="rightBrace">
            <a:avLst/>
          </a:prstGeom>
          <a:noFill/>
          <a:ln w="571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3E16-178E-42A4-AFA1-03E3C7152F0A}"/>
              </a:ext>
            </a:extLst>
          </p:cNvPr>
          <p:cNvSpPr txBox="1"/>
          <p:nvPr/>
        </p:nvSpPr>
        <p:spPr>
          <a:xfrm>
            <a:off x="2727951" y="4785733"/>
            <a:ext cx="5044651"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As long as there is no exit, hours </a:t>
            </a:r>
            <a:b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carry across program years. </a:t>
            </a:r>
          </a:p>
        </p:txBody>
      </p:sp>
      <p:pic>
        <p:nvPicPr>
          <p:cNvPr id="12" name="Picture 11" descr="This is an arrow pointing between July 6th and July 8th, showing where the POP begins. " title="Red Arrow">
            <a:extLst>
              <a:ext uri="{FF2B5EF4-FFF2-40B4-BE49-F238E27FC236}">
                <a16:creationId xmlns:a16="http://schemas.microsoft.com/office/drawing/2014/main" id="{EE452B2F-C91C-4002-9DA8-EF28292E406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13326337">
            <a:off x="7282276" y="2475012"/>
            <a:ext cx="1434912" cy="1648055"/>
          </a:xfrm>
          <a:prstGeom prst="rect">
            <a:avLst/>
          </a:prstGeom>
        </p:spPr>
      </p:pic>
      <p:graphicFrame>
        <p:nvGraphicFramePr>
          <p:cNvPr id="14" name="Content Placeholder 5" descr="This arrow points to where the period of participation begins, between July sixth and July eighth." title="Red Arrow">
            <a:extLst>
              <a:ext uri="{FF2B5EF4-FFF2-40B4-BE49-F238E27FC236}">
                <a16:creationId xmlns:a16="http://schemas.microsoft.com/office/drawing/2014/main" id="{5C9B3708-69CC-488B-AB34-885AA92F137F}"/>
              </a:ext>
            </a:extLst>
          </p:cNvPr>
          <p:cNvGraphicFramePr>
            <a:graphicFrameLocks/>
          </p:cNvGraphicFramePr>
          <p:nvPr>
            <p:extLst>
              <p:ext uri="{D42A27DB-BD31-4B8C-83A1-F6EECF244321}">
                <p14:modId xmlns:p14="http://schemas.microsoft.com/office/powerpoint/2010/main" val="4140002077"/>
              </p:ext>
            </p:extLst>
          </p:nvPr>
        </p:nvGraphicFramePr>
        <p:xfrm>
          <a:off x="338530" y="1671638"/>
          <a:ext cx="11015272" cy="1930400"/>
        </p:xfrm>
        <a:graphic>
          <a:graphicData uri="http://schemas.openxmlformats.org/drawingml/2006/table">
            <a:tbl>
              <a:tblPr firstRow="1" bandRow="1">
                <a:tableStyleId>{ED083AE6-46FA-4A59-8FB0-9F97EB10719F}</a:tableStyleId>
              </a:tblPr>
              <a:tblGrid>
                <a:gridCol w="1544058">
                  <a:extLst>
                    <a:ext uri="{9D8B030D-6E8A-4147-A177-3AD203B41FA5}">
                      <a16:colId xmlns:a16="http://schemas.microsoft.com/office/drawing/2014/main" val="3188342042"/>
                    </a:ext>
                  </a:extLst>
                </a:gridCol>
                <a:gridCol w="1209760">
                  <a:extLst>
                    <a:ext uri="{9D8B030D-6E8A-4147-A177-3AD203B41FA5}">
                      <a16:colId xmlns:a16="http://schemas.microsoft.com/office/drawing/2014/main" val="3642861147"/>
                    </a:ext>
                  </a:extLst>
                </a:gridCol>
                <a:gridCol w="1376909">
                  <a:extLst>
                    <a:ext uri="{9D8B030D-6E8A-4147-A177-3AD203B41FA5}">
                      <a16:colId xmlns:a16="http://schemas.microsoft.com/office/drawing/2014/main" val="2228001705"/>
                    </a:ext>
                  </a:extLst>
                </a:gridCol>
                <a:gridCol w="1376909">
                  <a:extLst>
                    <a:ext uri="{9D8B030D-6E8A-4147-A177-3AD203B41FA5}">
                      <a16:colId xmlns:a16="http://schemas.microsoft.com/office/drawing/2014/main" val="2293811407"/>
                    </a:ext>
                  </a:extLst>
                </a:gridCol>
                <a:gridCol w="1376909">
                  <a:extLst>
                    <a:ext uri="{9D8B030D-6E8A-4147-A177-3AD203B41FA5}">
                      <a16:colId xmlns:a16="http://schemas.microsoft.com/office/drawing/2014/main" val="3647953511"/>
                    </a:ext>
                  </a:extLst>
                </a:gridCol>
                <a:gridCol w="1376909">
                  <a:extLst>
                    <a:ext uri="{9D8B030D-6E8A-4147-A177-3AD203B41FA5}">
                      <a16:colId xmlns:a16="http://schemas.microsoft.com/office/drawing/2014/main" val="3668080795"/>
                    </a:ext>
                  </a:extLst>
                </a:gridCol>
                <a:gridCol w="1376909">
                  <a:extLst>
                    <a:ext uri="{9D8B030D-6E8A-4147-A177-3AD203B41FA5}">
                      <a16:colId xmlns:a16="http://schemas.microsoft.com/office/drawing/2014/main" val="1434567045"/>
                    </a:ext>
                  </a:extLst>
                </a:gridCol>
                <a:gridCol w="1376909">
                  <a:extLst>
                    <a:ext uri="{9D8B030D-6E8A-4147-A177-3AD203B41FA5}">
                      <a16:colId xmlns:a16="http://schemas.microsoft.com/office/drawing/2014/main" val="2633720783"/>
                    </a:ext>
                  </a:extLst>
                </a:gridCol>
              </a:tblGrid>
              <a:tr h="370840">
                <a:tc>
                  <a:txBody>
                    <a:bodyPr/>
                    <a:lstStyle/>
                    <a:p>
                      <a:r>
                        <a:rPr lang="en-US" dirty="0"/>
                        <a:t>Date</a:t>
                      </a:r>
                    </a:p>
                  </a:txBody>
                  <a:tcPr/>
                </a:tc>
                <a:tc>
                  <a:txBody>
                    <a:bodyPr/>
                    <a:lstStyle/>
                    <a:p>
                      <a:r>
                        <a:rPr lang="en-US" dirty="0"/>
                        <a:t>6/28</a:t>
                      </a:r>
                    </a:p>
                  </a:txBody>
                  <a:tcPr/>
                </a:tc>
                <a:tc>
                  <a:txBody>
                    <a:bodyPr/>
                    <a:lstStyle/>
                    <a:p>
                      <a:r>
                        <a:rPr lang="en-US" dirty="0"/>
                        <a:t>6/29</a:t>
                      </a:r>
                    </a:p>
                  </a:txBody>
                  <a:tcPr/>
                </a:tc>
                <a:tc>
                  <a:txBody>
                    <a:bodyPr/>
                    <a:lstStyle/>
                    <a:p>
                      <a:r>
                        <a:rPr lang="en-US" dirty="0"/>
                        <a:t>6/30</a:t>
                      </a:r>
                    </a:p>
                  </a:txBody>
                  <a:tcPr/>
                </a:tc>
                <a:tc>
                  <a:txBody>
                    <a:bodyPr/>
                    <a:lstStyle/>
                    <a:p>
                      <a:r>
                        <a:rPr lang="en-US" dirty="0"/>
                        <a:t>7/2</a:t>
                      </a:r>
                    </a:p>
                  </a:txBody>
                  <a:tcPr/>
                </a:tc>
                <a:tc>
                  <a:txBody>
                    <a:bodyPr/>
                    <a:lstStyle/>
                    <a:p>
                      <a:r>
                        <a:rPr lang="en-US" dirty="0"/>
                        <a:t>7/6</a:t>
                      </a:r>
                    </a:p>
                  </a:txBody>
                  <a:tcPr/>
                </a:tc>
                <a:tc>
                  <a:txBody>
                    <a:bodyPr/>
                    <a:lstStyle/>
                    <a:p>
                      <a:r>
                        <a:rPr lang="en-US" dirty="0"/>
                        <a:t>7/8</a:t>
                      </a:r>
                    </a:p>
                  </a:txBody>
                  <a:tcPr/>
                </a:tc>
                <a:tc>
                  <a:txBody>
                    <a:bodyPr/>
                    <a:lstStyle/>
                    <a:p>
                      <a:r>
                        <a:rPr lang="en-US" dirty="0"/>
                        <a:t>7/10</a:t>
                      </a:r>
                    </a:p>
                  </a:txBody>
                  <a:tcPr/>
                </a:tc>
                <a:extLst>
                  <a:ext uri="{0D108BD9-81ED-4DB2-BD59-A6C34878D82A}">
                    <a16:rowId xmlns:a16="http://schemas.microsoft.com/office/drawing/2014/main" val="1810099048"/>
                  </a:ext>
                </a:extLst>
              </a:tr>
              <a:tr h="370840">
                <a:tc>
                  <a:txBody>
                    <a:bodyPr/>
                    <a:lstStyle/>
                    <a:p>
                      <a:r>
                        <a:rPr lang="en-US" dirty="0"/>
                        <a:t>Number of Direct Contact Hours Generated</a:t>
                      </a:r>
                    </a:p>
                  </a:txBody>
                  <a:tcPr>
                    <a:solidFill>
                      <a:srgbClr val="00B0F0">
                        <a:alpha val="20000"/>
                      </a:srgbClr>
                    </a:solidFill>
                  </a:tcPr>
                </a:tc>
                <a:tc>
                  <a:txBody>
                    <a:bodyPr/>
                    <a:lstStyle/>
                    <a:p>
                      <a:pPr algn="ctr"/>
                      <a:endParaRPr lang="en-US" sz="2800" dirty="0"/>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tc>
                  <a:txBody>
                    <a:bodyPr/>
                    <a:lstStyle/>
                    <a:p>
                      <a:pPr algn="ctr"/>
                      <a:r>
                        <a:rPr lang="en-US" sz="2800" dirty="0"/>
                        <a:t>3</a:t>
                      </a:r>
                    </a:p>
                  </a:txBody>
                  <a:tcPr anchor="ctr">
                    <a:solidFill>
                      <a:srgbClr val="00B0F0">
                        <a:alpha val="20000"/>
                      </a:srgbClr>
                    </a:solidFill>
                  </a:tcPr>
                </a:tc>
                <a:extLst>
                  <a:ext uri="{0D108BD9-81ED-4DB2-BD59-A6C34878D82A}">
                    <a16:rowId xmlns:a16="http://schemas.microsoft.com/office/drawing/2014/main" val="2250436394"/>
                  </a:ext>
                </a:extLst>
              </a:tr>
              <a:tr h="370840">
                <a:tc>
                  <a:txBody>
                    <a:bodyPr/>
                    <a:lstStyle/>
                    <a:p>
                      <a:r>
                        <a:rPr lang="en-US" dirty="0"/>
                        <a:t>Other service</a:t>
                      </a:r>
                    </a:p>
                  </a:txBody>
                  <a:tcPr/>
                </a:tc>
                <a:tc>
                  <a:txBody>
                    <a:bodyPr/>
                    <a:lstStyle/>
                    <a:p>
                      <a:r>
                        <a:rPr lang="en-US" dirty="0"/>
                        <a:t>Pretest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42562333"/>
                  </a:ext>
                </a:extLst>
              </a:tr>
            </a:tbl>
          </a:graphicData>
        </a:graphic>
      </p:graphicFrame>
    </p:spTree>
    <p:extLst>
      <p:ext uri="{BB962C8B-B14F-4D97-AF65-F5344CB8AC3E}">
        <p14:creationId xmlns:p14="http://schemas.microsoft.com/office/powerpoint/2010/main" val="334205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When Does the POP Begin? </a:t>
            </a:r>
            <a:r>
              <a:rPr lang="en-US" dirty="0">
                <a:solidFill>
                  <a:schemeClr val="bg1"/>
                </a:solidFill>
              </a:rPr>
              <a:t>6</a:t>
            </a:r>
            <a:endParaRPr lang="en-US" dirty="0"/>
          </a:p>
        </p:txBody>
      </p:sp>
      <p:graphicFrame>
        <p:nvGraphicFramePr>
          <p:cNvPr id="6" name="Content Placeholder 5" descr="This is a twelve column, four row table that outlines the number of direct contact hours and the number of proxy hours generated during the month of July. " title="When Does the POP Begin? ">
            <a:extLst>
              <a:ext uri="{FF2B5EF4-FFF2-40B4-BE49-F238E27FC236}">
                <a16:creationId xmlns:a16="http://schemas.microsoft.com/office/drawing/2014/main" id="{77AB970B-1C63-411E-9F74-495064F6A82F}"/>
              </a:ext>
            </a:extLst>
          </p:cNvPr>
          <p:cNvGraphicFramePr>
            <a:graphicFrameLocks noGrp="1"/>
          </p:cNvGraphicFramePr>
          <p:nvPr>
            <p:ph idx="1"/>
            <p:extLst/>
          </p:nvPr>
        </p:nvGraphicFramePr>
        <p:xfrm>
          <a:off x="519113" y="1671638"/>
          <a:ext cx="10834689" cy="3662680"/>
        </p:xfrm>
        <a:graphic>
          <a:graphicData uri="http://schemas.openxmlformats.org/drawingml/2006/table">
            <a:tbl>
              <a:tblPr firstRow="1" bandRow="1">
                <a:tableStyleId>{ED083AE6-46FA-4A59-8FB0-9F97EB10719F}</a:tableStyleId>
              </a:tblPr>
              <a:tblGrid>
                <a:gridCol w="1177712">
                  <a:extLst>
                    <a:ext uri="{9D8B030D-6E8A-4147-A177-3AD203B41FA5}">
                      <a16:colId xmlns:a16="http://schemas.microsoft.com/office/drawing/2014/main" val="3188342042"/>
                    </a:ext>
                  </a:extLst>
                </a:gridCol>
                <a:gridCol w="877907">
                  <a:extLst>
                    <a:ext uri="{9D8B030D-6E8A-4147-A177-3AD203B41FA5}">
                      <a16:colId xmlns:a16="http://schemas.microsoft.com/office/drawing/2014/main" val="3642861147"/>
                    </a:ext>
                  </a:extLst>
                </a:gridCol>
                <a:gridCol w="877907">
                  <a:extLst>
                    <a:ext uri="{9D8B030D-6E8A-4147-A177-3AD203B41FA5}">
                      <a16:colId xmlns:a16="http://schemas.microsoft.com/office/drawing/2014/main" val="2228001705"/>
                    </a:ext>
                  </a:extLst>
                </a:gridCol>
                <a:gridCol w="877907">
                  <a:extLst>
                    <a:ext uri="{9D8B030D-6E8A-4147-A177-3AD203B41FA5}">
                      <a16:colId xmlns:a16="http://schemas.microsoft.com/office/drawing/2014/main" val="2293811407"/>
                    </a:ext>
                  </a:extLst>
                </a:gridCol>
                <a:gridCol w="877907">
                  <a:extLst>
                    <a:ext uri="{9D8B030D-6E8A-4147-A177-3AD203B41FA5}">
                      <a16:colId xmlns:a16="http://schemas.microsoft.com/office/drawing/2014/main" val="3647953511"/>
                    </a:ext>
                  </a:extLst>
                </a:gridCol>
                <a:gridCol w="877907">
                  <a:extLst>
                    <a:ext uri="{9D8B030D-6E8A-4147-A177-3AD203B41FA5}">
                      <a16:colId xmlns:a16="http://schemas.microsoft.com/office/drawing/2014/main" val="3668080795"/>
                    </a:ext>
                  </a:extLst>
                </a:gridCol>
                <a:gridCol w="877907">
                  <a:extLst>
                    <a:ext uri="{9D8B030D-6E8A-4147-A177-3AD203B41FA5}">
                      <a16:colId xmlns:a16="http://schemas.microsoft.com/office/drawing/2014/main" val="1434567045"/>
                    </a:ext>
                  </a:extLst>
                </a:gridCol>
                <a:gridCol w="877907">
                  <a:extLst>
                    <a:ext uri="{9D8B030D-6E8A-4147-A177-3AD203B41FA5}">
                      <a16:colId xmlns:a16="http://schemas.microsoft.com/office/drawing/2014/main" val="2633720783"/>
                    </a:ext>
                  </a:extLst>
                </a:gridCol>
                <a:gridCol w="877907">
                  <a:extLst>
                    <a:ext uri="{9D8B030D-6E8A-4147-A177-3AD203B41FA5}">
                      <a16:colId xmlns:a16="http://schemas.microsoft.com/office/drawing/2014/main" val="3798429855"/>
                    </a:ext>
                  </a:extLst>
                </a:gridCol>
                <a:gridCol w="877907">
                  <a:extLst>
                    <a:ext uri="{9D8B030D-6E8A-4147-A177-3AD203B41FA5}">
                      <a16:colId xmlns:a16="http://schemas.microsoft.com/office/drawing/2014/main" val="4246465761"/>
                    </a:ext>
                  </a:extLst>
                </a:gridCol>
                <a:gridCol w="877907">
                  <a:extLst>
                    <a:ext uri="{9D8B030D-6E8A-4147-A177-3AD203B41FA5}">
                      <a16:colId xmlns:a16="http://schemas.microsoft.com/office/drawing/2014/main" val="176621102"/>
                    </a:ext>
                  </a:extLst>
                </a:gridCol>
                <a:gridCol w="877907">
                  <a:extLst>
                    <a:ext uri="{9D8B030D-6E8A-4147-A177-3AD203B41FA5}">
                      <a16:colId xmlns:a16="http://schemas.microsoft.com/office/drawing/2014/main" val="4101839560"/>
                    </a:ext>
                  </a:extLst>
                </a:gridCol>
              </a:tblGrid>
              <a:tr h="370840">
                <a:tc>
                  <a:txBody>
                    <a:bodyPr/>
                    <a:lstStyle/>
                    <a:p>
                      <a:r>
                        <a:rPr lang="en-US" dirty="0"/>
                        <a:t>Date</a:t>
                      </a:r>
                    </a:p>
                  </a:txBody>
                  <a:tcPr/>
                </a:tc>
                <a:tc>
                  <a:txBody>
                    <a:bodyPr/>
                    <a:lstStyle/>
                    <a:p>
                      <a:r>
                        <a:rPr lang="en-US" dirty="0"/>
                        <a:t>7/1</a:t>
                      </a:r>
                    </a:p>
                  </a:txBody>
                  <a:tcPr/>
                </a:tc>
                <a:tc>
                  <a:txBody>
                    <a:bodyPr/>
                    <a:lstStyle/>
                    <a:p>
                      <a:r>
                        <a:rPr lang="en-US" dirty="0"/>
                        <a:t>7/2</a:t>
                      </a:r>
                    </a:p>
                  </a:txBody>
                  <a:tcPr/>
                </a:tc>
                <a:tc>
                  <a:txBody>
                    <a:bodyPr/>
                    <a:lstStyle/>
                    <a:p>
                      <a:r>
                        <a:rPr lang="en-US" dirty="0"/>
                        <a:t>7/5</a:t>
                      </a:r>
                    </a:p>
                  </a:txBody>
                  <a:tcPr/>
                </a:tc>
                <a:tc>
                  <a:txBody>
                    <a:bodyPr/>
                    <a:lstStyle/>
                    <a:p>
                      <a:r>
                        <a:rPr lang="en-US" dirty="0"/>
                        <a:t>7/6</a:t>
                      </a:r>
                    </a:p>
                  </a:txBody>
                  <a:tcPr/>
                </a:tc>
                <a:tc>
                  <a:txBody>
                    <a:bodyPr/>
                    <a:lstStyle/>
                    <a:p>
                      <a:r>
                        <a:rPr lang="en-US" dirty="0"/>
                        <a:t>7/8</a:t>
                      </a:r>
                    </a:p>
                  </a:txBody>
                  <a:tcPr/>
                </a:tc>
                <a:tc>
                  <a:txBody>
                    <a:bodyPr/>
                    <a:lstStyle/>
                    <a:p>
                      <a:r>
                        <a:rPr lang="en-US" dirty="0"/>
                        <a:t>7/12</a:t>
                      </a:r>
                    </a:p>
                  </a:txBody>
                  <a:tcPr/>
                </a:tc>
                <a:tc>
                  <a:txBody>
                    <a:bodyPr/>
                    <a:lstStyle/>
                    <a:p>
                      <a:r>
                        <a:rPr lang="en-US" dirty="0"/>
                        <a:t>7/13</a:t>
                      </a:r>
                    </a:p>
                  </a:txBody>
                  <a:tcPr/>
                </a:tc>
                <a:tc>
                  <a:txBody>
                    <a:bodyPr/>
                    <a:lstStyle/>
                    <a:p>
                      <a:r>
                        <a:rPr lang="en-US" dirty="0"/>
                        <a:t>7/18</a:t>
                      </a:r>
                    </a:p>
                  </a:txBody>
                  <a:tcPr/>
                </a:tc>
                <a:tc>
                  <a:txBody>
                    <a:bodyPr/>
                    <a:lstStyle/>
                    <a:p>
                      <a:r>
                        <a:rPr lang="en-US" dirty="0"/>
                        <a:t>7/20</a:t>
                      </a:r>
                    </a:p>
                  </a:txBody>
                  <a:tcPr/>
                </a:tc>
                <a:tc>
                  <a:txBody>
                    <a:bodyPr/>
                    <a:lstStyle/>
                    <a:p>
                      <a:r>
                        <a:rPr lang="en-US" dirty="0"/>
                        <a:t>7/21</a:t>
                      </a:r>
                    </a:p>
                  </a:txBody>
                  <a:tcPr/>
                </a:tc>
                <a:tc>
                  <a:txBody>
                    <a:bodyPr/>
                    <a:lstStyle/>
                    <a:p>
                      <a:r>
                        <a:rPr lang="en-US" dirty="0"/>
                        <a:t>7/22</a:t>
                      </a:r>
                    </a:p>
                  </a:txBody>
                  <a:tcPr/>
                </a:tc>
                <a:extLst>
                  <a:ext uri="{0D108BD9-81ED-4DB2-BD59-A6C34878D82A}">
                    <a16:rowId xmlns:a16="http://schemas.microsoft.com/office/drawing/2014/main" val="1810099048"/>
                  </a:ext>
                </a:extLst>
              </a:tr>
              <a:tr h="370840">
                <a:tc>
                  <a:txBody>
                    <a:bodyPr/>
                    <a:lstStyle/>
                    <a:p>
                      <a:r>
                        <a:rPr lang="en-US" dirty="0"/>
                        <a:t>Number of Direct Contact Hours Generated</a:t>
                      </a:r>
                    </a:p>
                  </a:txBody>
                  <a:tcPr>
                    <a:solidFill>
                      <a:srgbClr val="00B0F0">
                        <a:alpha val="20000"/>
                      </a:srgbClr>
                    </a:solidFill>
                  </a:tcP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solidFill>
                      <a:srgbClr val="00B0F0">
                        <a:alpha val="20000"/>
                      </a:srgbClr>
                    </a:solidFill>
                  </a:tcP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solidFill>
                      <a:srgbClr val="00B0F0">
                        <a:alpha val="20000"/>
                      </a:srgbClr>
                    </a:solidFill>
                  </a:tcP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solidFill>
                      <a:srgbClr val="00B0F0">
                        <a:alpha val="20000"/>
                      </a:srgbClr>
                    </a:solidFill>
                  </a:tcP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solidFill>
                      <a:srgbClr val="00B0F0">
                        <a:alpha val="20000"/>
                      </a:srgbClr>
                    </a:solidFill>
                  </a:tcP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solidFill>
                      <a:srgbClr val="00B0F0">
                        <a:alpha val="20000"/>
                      </a:srgbClr>
                    </a:solidFill>
                  </a:tcPr>
                </a:tc>
                <a:extLst>
                  <a:ext uri="{0D108BD9-81ED-4DB2-BD59-A6C34878D82A}">
                    <a16:rowId xmlns:a16="http://schemas.microsoft.com/office/drawing/2014/main" val="2250436394"/>
                  </a:ext>
                </a:extLst>
              </a:tr>
              <a:tr h="370840">
                <a:tc>
                  <a:txBody>
                    <a:bodyPr/>
                    <a:lstStyle/>
                    <a:p>
                      <a:r>
                        <a:rPr lang="en-US" dirty="0"/>
                        <a:t>Number of Proxy Hours Generated</a:t>
                      </a:r>
                    </a:p>
                  </a:txBody>
                  <a:tcP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tc>
                <a:tc>
                  <a:txBody>
                    <a:bodyPr/>
                    <a:lstStyle/>
                    <a:p>
                      <a:pPr marL="0" algn="ctr" defTabSz="914400" rtl="0" eaLnBrk="1" latinLnBrk="0" hangingPunct="1"/>
                      <a:r>
                        <a:rPr lang="en-US" sz="2800" kern="1200" dirty="0">
                          <a:solidFill>
                            <a:schemeClr val="tx1"/>
                          </a:solidFill>
                          <a:latin typeface="+mn-lt"/>
                          <a:ea typeface="+mn-ea"/>
                          <a:cs typeface="+mn-cs"/>
                        </a:rPr>
                        <a:t>3</a:t>
                      </a:r>
                    </a:p>
                  </a:txBody>
                  <a:tcPr anchor="ctr"/>
                </a:tc>
                <a:tc>
                  <a:txBody>
                    <a:bodyPr/>
                    <a:lstStyle/>
                    <a:p>
                      <a:pPr marL="0" algn="ctr" defTabSz="914400" rtl="0" eaLnBrk="1" latinLnBrk="0" hangingPunct="1"/>
                      <a:endParaRPr lang="en-US" sz="2800" kern="1200" dirty="0">
                        <a:solidFill>
                          <a:schemeClr val="tx1"/>
                        </a:solidFill>
                        <a:latin typeface="+mn-lt"/>
                        <a:ea typeface="+mn-ea"/>
                        <a:cs typeface="+mn-cs"/>
                      </a:endParaRPr>
                    </a:p>
                  </a:txBody>
                  <a:tcPr anchor="ctr"/>
                </a:tc>
                <a:extLst>
                  <a:ext uri="{0D108BD9-81ED-4DB2-BD59-A6C34878D82A}">
                    <a16:rowId xmlns:a16="http://schemas.microsoft.com/office/drawing/2014/main" val="2363030664"/>
                  </a:ext>
                </a:extLst>
              </a:tr>
              <a:tr h="370840">
                <a:tc>
                  <a:txBody>
                    <a:bodyPr/>
                    <a:lstStyle/>
                    <a:p>
                      <a:r>
                        <a:rPr lang="en-US" dirty="0"/>
                        <a:t>Other service</a:t>
                      </a:r>
                    </a:p>
                  </a:txBody>
                  <a:tcPr>
                    <a:solidFill>
                      <a:srgbClr val="00B0F0">
                        <a:alpha val="20000"/>
                      </a:srgbClr>
                    </a:solidFill>
                  </a:tcPr>
                </a:tc>
                <a:tc>
                  <a:txBody>
                    <a:bodyPr/>
                    <a:lstStyle/>
                    <a:p>
                      <a:r>
                        <a:rPr lang="en-US" dirty="0"/>
                        <a:t>Pretest</a:t>
                      </a:r>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extLst>
                  <a:ext uri="{0D108BD9-81ED-4DB2-BD59-A6C34878D82A}">
                    <a16:rowId xmlns:a16="http://schemas.microsoft.com/office/drawing/2014/main" val="842562333"/>
                  </a:ext>
                </a:extLst>
              </a:tr>
            </a:tbl>
          </a:graphicData>
        </a:graphic>
      </p:graphicFrame>
    </p:spTree>
    <p:extLst>
      <p:ext uri="{BB962C8B-B14F-4D97-AF65-F5344CB8AC3E}">
        <p14:creationId xmlns:p14="http://schemas.microsoft.com/office/powerpoint/2010/main" val="4032103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When Does the POP Begin?</a:t>
            </a:r>
            <a:r>
              <a:rPr lang="en-US" dirty="0">
                <a:solidFill>
                  <a:schemeClr val="bg1"/>
                </a:solidFill>
              </a:rPr>
              <a:t> 7</a:t>
            </a:r>
            <a:endParaRPr lang="en-US" dirty="0"/>
          </a:p>
        </p:txBody>
      </p:sp>
      <p:graphicFrame>
        <p:nvGraphicFramePr>
          <p:cNvPr id="6" name="Content Placeholder 5" descr="This is the same table shown on slide sixteen, but now shows that the period of participation starts after July twentieth. This slide also includes that while proxy hours can continue a period of participation, a period of participation does not begin until the participant has twelve direct hours. " title="When Does the POP Begin? ">
            <a:extLst>
              <a:ext uri="{FF2B5EF4-FFF2-40B4-BE49-F238E27FC236}">
                <a16:creationId xmlns:a16="http://schemas.microsoft.com/office/drawing/2014/main" id="{77AB970B-1C63-411E-9F74-495064F6A82F}"/>
              </a:ext>
            </a:extLst>
          </p:cNvPr>
          <p:cNvGraphicFramePr>
            <a:graphicFrameLocks noGrp="1"/>
          </p:cNvGraphicFramePr>
          <p:nvPr>
            <p:ph idx="1"/>
            <p:extLst/>
          </p:nvPr>
        </p:nvGraphicFramePr>
        <p:xfrm>
          <a:off x="519113" y="1671638"/>
          <a:ext cx="10834689" cy="3662680"/>
        </p:xfrm>
        <a:graphic>
          <a:graphicData uri="http://schemas.openxmlformats.org/drawingml/2006/table">
            <a:tbl>
              <a:tblPr firstRow="1" bandRow="1">
                <a:tableStyleId>{ED083AE6-46FA-4A59-8FB0-9F97EB10719F}</a:tableStyleId>
              </a:tblPr>
              <a:tblGrid>
                <a:gridCol w="1177712">
                  <a:extLst>
                    <a:ext uri="{9D8B030D-6E8A-4147-A177-3AD203B41FA5}">
                      <a16:colId xmlns:a16="http://schemas.microsoft.com/office/drawing/2014/main" val="3188342042"/>
                    </a:ext>
                  </a:extLst>
                </a:gridCol>
                <a:gridCol w="877907">
                  <a:extLst>
                    <a:ext uri="{9D8B030D-6E8A-4147-A177-3AD203B41FA5}">
                      <a16:colId xmlns:a16="http://schemas.microsoft.com/office/drawing/2014/main" val="3642861147"/>
                    </a:ext>
                  </a:extLst>
                </a:gridCol>
                <a:gridCol w="877907">
                  <a:extLst>
                    <a:ext uri="{9D8B030D-6E8A-4147-A177-3AD203B41FA5}">
                      <a16:colId xmlns:a16="http://schemas.microsoft.com/office/drawing/2014/main" val="2228001705"/>
                    </a:ext>
                  </a:extLst>
                </a:gridCol>
                <a:gridCol w="877907">
                  <a:extLst>
                    <a:ext uri="{9D8B030D-6E8A-4147-A177-3AD203B41FA5}">
                      <a16:colId xmlns:a16="http://schemas.microsoft.com/office/drawing/2014/main" val="2293811407"/>
                    </a:ext>
                  </a:extLst>
                </a:gridCol>
                <a:gridCol w="877907">
                  <a:extLst>
                    <a:ext uri="{9D8B030D-6E8A-4147-A177-3AD203B41FA5}">
                      <a16:colId xmlns:a16="http://schemas.microsoft.com/office/drawing/2014/main" val="3647953511"/>
                    </a:ext>
                  </a:extLst>
                </a:gridCol>
                <a:gridCol w="877907">
                  <a:extLst>
                    <a:ext uri="{9D8B030D-6E8A-4147-A177-3AD203B41FA5}">
                      <a16:colId xmlns:a16="http://schemas.microsoft.com/office/drawing/2014/main" val="3668080795"/>
                    </a:ext>
                  </a:extLst>
                </a:gridCol>
                <a:gridCol w="877907">
                  <a:extLst>
                    <a:ext uri="{9D8B030D-6E8A-4147-A177-3AD203B41FA5}">
                      <a16:colId xmlns:a16="http://schemas.microsoft.com/office/drawing/2014/main" val="1434567045"/>
                    </a:ext>
                  </a:extLst>
                </a:gridCol>
                <a:gridCol w="877907">
                  <a:extLst>
                    <a:ext uri="{9D8B030D-6E8A-4147-A177-3AD203B41FA5}">
                      <a16:colId xmlns:a16="http://schemas.microsoft.com/office/drawing/2014/main" val="2633720783"/>
                    </a:ext>
                  </a:extLst>
                </a:gridCol>
                <a:gridCol w="877907">
                  <a:extLst>
                    <a:ext uri="{9D8B030D-6E8A-4147-A177-3AD203B41FA5}">
                      <a16:colId xmlns:a16="http://schemas.microsoft.com/office/drawing/2014/main" val="3798429855"/>
                    </a:ext>
                  </a:extLst>
                </a:gridCol>
                <a:gridCol w="877907">
                  <a:extLst>
                    <a:ext uri="{9D8B030D-6E8A-4147-A177-3AD203B41FA5}">
                      <a16:colId xmlns:a16="http://schemas.microsoft.com/office/drawing/2014/main" val="4246465761"/>
                    </a:ext>
                  </a:extLst>
                </a:gridCol>
                <a:gridCol w="877907">
                  <a:extLst>
                    <a:ext uri="{9D8B030D-6E8A-4147-A177-3AD203B41FA5}">
                      <a16:colId xmlns:a16="http://schemas.microsoft.com/office/drawing/2014/main" val="176621102"/>
                    </a:ext>
                  </a:extLst>
                </a:gridCol>
                <a:gridCol w="877907">
                  <a:extLst>
                    <a:ext uri="{9D8B030D-6E8A-4147-A177-3AD203B41FA5}">
                      <a16:colId xmlns:a16="http://schemas.microsoft.com/office/drawing/2014/main" val="4101839560"/>
                    </a:ext>
                  </a:extLst>
                </a:gridCol>
              </a:tblGrid>
              <a:tr h="370840">
                <a:tc>
                  <a:txBody>
                    <a:bodyPr/>
                    <a:lstStyle/>
                    <a:p>
                      <a:r>
                        <a:rPr lang="en-US" dirty="0"/>
                        <a:t>Date</a:t>
                      </a:r>
                    </a:p>
                  </a:txBody>
                  <a:tcPr/>
                </a:tc>
                <a:tc>
                  <a:txBody>
                    <a:bodyPr/>
                    <a:lstStyle/>
                    <a:p>
                      <a:r>
                        <a:rPr lang="en-US" dirty="0"/>
                        <a:t>7/1</a:t>
                      </a:r>
                    </a:p>
                  </a:txBody>
                  <a:tcPr/>
                </a:tc>
                <a:tc>
                  <a:txBody>
                    <a:bodyPr/>
                    <a:lstStyle/>
                    <a:p>
                      <a:r>
                        <a:rPr lang="en-US" dirty="0"/>
                        <a:t>7/2</a:t>
                      </a:r>
                    </a:p>
                  </a:txBody>
                  <a:tcPr/>
                </a:tc>
                <a:tc>
                  <a:txBody>
                    <a:bodyPr/>
                    <a:lstStyle/>
                    <a:p>
                      <a:r>
                        <a:rPr lang="en-US" dirty="0"/>
                        <a:t>7/5</a:t>
                      </a:r>
                    </a:p>
                  </a:txBody>
                  <a:tcPr/>
                </a:tc>
                <a:tc>
                  <a:txBody>
                    <a:bodyPr/>
                    <a:lstStyle/>
                    <a:p>
                      <a:r>
                        <a:rPr lang="en-US" dirty="0"/>
                        <a:t>7/6</a:t>
                      </a:r>
                    </a:p>
                  </a:txBody>
                  <a:tcPr/>
                </a:tc>
                <a:tc>
                  <a:txBody>
                    <a:bodyPr/>
                    <a:lstStyle/>
                    <a:p>
                      <a:r>
                        <a:rPr lang="en-US" dirty="0"/>
                        <a:t>7/8</a:t>
                      </a:r>
                    </a:p>
                  </a:txBody>
                  <a:tcPr/>
                </a:tc>
                <a:tc>
                  <a:txBody>
                    <a:bodyPr/>
                    <a:lstStyle/>
                    <a:p>
                      <a:r>
                        <a:rPr lang="en-US" dirty="0"/>
                        <a:t>7/12</a:t>
                      </a:r>
                    </a:p>
                  </a:txBody>
                  <a:tcPr/>
                </a:tc>
                <a:tc>
                  <a:txBody>
                    <a:bodyPr/>
                    <a:lstStyle/>
                    <a:p>
                      <a:r>
                        <a:rPr lang="en-US" dirty="0"/>
                        <a:t>7/13</a:t>
                      </a:r>
                    </a:p>
                  </a:txBody>
                  <a:tcPr/>
                </a:tc>
                <a:tc>
                  <a:txBody>
                    <a:bodyPr/>
                    <a:lstStyle/>
                    <a:p>
                      <a:r>
                        <a:rPr lang="en-US" dirty="0"/>
                        <a:t>7/18</a:t>
                      </a:r>
                    </a:p>
                  </a:txBody>
                  <a:tcPr/>
                </a:tc>
                <a:tc>
                  <a:txBody>
                    <a:bodyPr/>
                    <a:lstStyle/>
                    <a:p>
                      <a:r>
                        <a:rPr lang="en-US" dirty="0"/>
                        <a:t>7/20</a:t>
                      </a:r>
                    </a:p>
                  </a:txBody>
                  <a:tcPr/>
                </a:tc>
                <a:tc>
                  <a:txBody>
                    <a:bodyPr/>
                    <a:lstStyle/>
                    <a:p>
                      <a:r>
                        <a:rPr lang="en-US" dirty="0"/>
                        <a:t>7/21</a:t>
                      </a:r>
                    </a:p>
                  </a:txBody>
                  <a:tcPr/>
                </a:tc>
                <a:tc>
                  <a:txBody>
                    <a:bodyPr/>
                    <a:lstStyle/>
                    <a:p>
                      <a:r>
                        <a:rPr lang="en-US" dirty="0"/>
                        <a:t>7/22</a:t>
                      </a:r>
                    </a:p>
                  </a:txBody>
                  <a:tcPr/>
                </a:tc>
                <a:extLst>
                  <a:ext uri="{0D108BD9-81ED-4DB2-BD59-A6C34878D82A}">
                    <a16:rowId xmlns:a16="http://schemas.microsoft.com/office/drawing/2014/main" val="1810099048"/>
                  </a:ext>
                </a:extLst>
              </a:tr>
              <a:tr h="370840">
                <a:tc>
                  <a:txBody>
                    <a:bodyPr/>
                    <a:lstStyle/>
                    <a:p>
                      <a:r>
                        <a:rPr lang="en-US" dirty="0"/>
                        <a:t>Number of Direct Contact Hours Generated</a:t>
                      </a:r>
                    </a:p>
                  </a:txBody>
                  <a:tcPr>
                    <a:solidFill>
                      <a:srgbClr val="00B0F0">
                        <a:alpha val="20000"/>
                      </a:srgbClr>
                    </a:solidFill>
                  </a:tcPr>
                </a:tc>
                <a:tc>
                  <a:txBody>
                    <a:bodyPr/>
                    <a:lstStyle/>
                    <a:p>
                      <a:pPr algn="ctr"/>
                      <a:endParaRPr lang="en-US" dirty="0"/>
                    </a:p>
                  </a:txBody>
                  <a:tcPr>
                    <a:solidFill>
                      <a:srgbClr val="00B0F0">
                        <a:alpha val="20000"/>
                      </a:srgbClr>
                    </a:solidFill>
                  </a:tcPr>
                </a:tc>
                <a:tc>
                  <a:txBody>
                    <a:bodyPr/>
                    <a:lstStyle/>
                    <a:p>
                      <a:pPr algn="ctr"/>
                      <a:endParaRPr lang="en-US" dirty="0"/>
                    </a:p>
                  </a:txBody>
                  <a:tcPr>
                    <a:solidFill>
                      <a:srgbClr val="00B0F0">
                        <a:alpha val="20000"/>
                      </a:srgbClr>
                    </a:solidFill>
                  </a:tcPr>
                </a:tc>
                <a:tc>
                  <a:txBody>
                    <a:bodyPr/>
                    <a:lstStyle/>
                    <a:p>
                      <a:pPr algn="ctr"/>
                      <a:endParaRPr lang="en-US" dirty="0"/>
                    </a:p>
                  </a:txBody>
                  <a:tcPr>
                    <a:solidFill>
                      <a:srgbClr val="00B0F0">
                        <a:alpha val="20000"/>
                      </a:srgbClr>
                    </a:solidFill>
                  </a:tcPr>
                </a:tc>
                <a:tc>
                  <a:txBody>
                    <a:bodyPr/>
                    <a:lstStyle/>
                    <a:p>
                      <a:pPr algn="ctr"/>
                      <a:endParaRPr lang="en-US" dirty="0"/>
                    </a:p>
                  </a:txBody>
                  <a:tcPr>
                    <a:solidFill>
                      <a:srgbClr val="00B0F0">
                        <a:alpha val="20000"/>
                      </a:srgbClr>
                    </a:solidFill>
                  </a:tcPr>
                </a:tc>
                <a:tc>
                  <a:txBody>
                    <a:bodyPr/>
                    <a:lstStyle/>
                    <a:p>
                      <a:pPr algn="ctr"/>
                      <a:r>
                        <a:rPr lang="en-US" sz="3200" dirty="0"/>
                        <a:t>3</a:t>
                      </a:r>
                    </a:p>
                  </a:txBody>
                  <a:tcPr anchor="ctr">
                    <a:solidFill>
                      <a:srgbClr val="00B0F0">
                        <a:alpha val="20000"/>
                      </a:srgbClr>
                    </a:solidFill>
                  </a:tcPr>
                </a:tc>
                <a:tc>
                  <a:txBody>
                    <a:bodyPr/>
                    <a:lstStyle/>
                    <a:p>
                      <a:pPr algn="ctr"/>
                      <a:r>
                        <a:rPr lang="en-US" sz="3200" dirty="0"/>
                        <a:t>3</a:t>
                      </a:r>
                    </a:p>
                  </a:txBody>
                  <a:tcPr anchor="ctr">
                    <a:solidFill>
                      <a:srgbClr val="00B0F0">
                        <a:alpha val="20000"/>
                      </a:srgbClr>
                    </a:solidFill>
                  </a:tcPr>
                </a:tc>
                <a:tc>
                  <a:txBody>
                    <a:bodyPr/>
                    <a:lstStyle/>
                    <a:p>
                      <a:pPr algn="ctr"/>
                      <a:r>
                        <a:rPr lang="en-US" sz="3200" dirty="0"/>
                        <a:t>3</a:t>
                      </a:r>
                    </a:p>
                  </a:txBody>
                  <a:tcPr anchor="ctr">
                    <a:solidFill>
                      <a:srgbClr val="00B0F0">
                        <a:alpha val="20000"/>
                      </a:srgbClr>
                    </a:solidFill>
                  </a:tcPr>
                </a:tc>
                <a:tc>
                  <a:txBody>
                    <a:bodyPr/>
                    <a:lstStyle/>
                    <a:p>
                      <a:pPr algn="ctr"/>
                      <a:endParaRPr lang="en-US" sz="3200" dirty="0"/>
                    </a:p>
                  </a:txBody>
                  <a:tcPr anchor="ctr">
                    <a:solidFill>
                      <a:srgbClr val="00B0F0">
                        <a:alpha val="20000"/>
                      </a:srgbClr>
                    </a:solidFill>
                  </a:tcPr>
                </a:tc>
                <a:tc>
                  <a:txBody>
                    <a:bodyPr/>
                    <a:lstStyle/>
                    <a:p>
                      <a:pPr algn="ctr"/>
                      <a:r>
                        <a:rPr lang="en-US" sz="3200" dirty="0"/>
                        <a:t>3</a:t>
                      </a:r>
                    </a:p>
                  </a:txBody>
                  <a:tcPr anchor="ctr">
                    <a:solidFill>
                      <a:srgbClr val="00B0F0">
                        <a:alpha val="20000"/>
                      </a:srgbClr>
                    </a:solidFill>
                  </a:tcPr>
                </a:tc>
                <a:tc>
                  <a:txBody>
                    <a:bodyPr/>
                    <a:lstStyle/>
                    <a:p>
                      <a:pPr algn="ctr"/>
                      <a:endParaRPr lang="en-US" sz="3200" dirty="0"/>
                    </a:p>
                  </a:txBody>
                  <a:tcPr anchor="ctr">
                    <a:solidFill>
                      <a:srgbClr val="00B0F0">
                        <a:alpha val="20000"/>
                      </a:srgbClr>
                    </a:solidFill>
                  </a:tcPr>
                </a:tc>
                <a:tc>
                  <a:txBody>
                    <a:bodyPr/>
                    <a:lstStyle/>
                    <a:p>
                      <a:r>
                        <a:rPr lang="en-US" sz="3200" dirty="0"/>
                        <a:t>3</a:t>
                      </a:r>
                    </a:p>
                  </a:txBody>
                  <a:tcPr anchor="ctr">
                    <a:solidFill>
                      <a:srgbClr val="00B0F0">
                        <a:alpha val="20000"/>
                      </a:srgbClr>
                    </a:solidFill>
                  </a:tcPr>
                </a:tc>
                <a:extLst>
                  <a:ext uri="{0D108BD9-81ED-4DB2-BD59-A6C34878D82A}">
                    <a16:rowId xmlns:a16="http://schemas.microsoft.com/office/drawing/2014/main" val="2250436394"/>
                  </a:ext>
                </a:extLst>
              </a:tr>
              <a:tr h="370840">
                <a:tc>
                  <a:txBody>
                    <a:bodyPr/>
                    <a:lstStyle/>
                    <a:p>
                      <a:r>
                        <a:rPr lang="en-US" dirty="0"/>
                        <a:t>Number of Proxy Hours Generated</a:t>
                      </a:r>
                    </a:p>
                  </a:txBody>
                  <a:tcPr/>
                </a:tc>
                <a:tc>
                  <a:txBody>
                    <a:bodyPr/>
                    <a:lstStyle/>
                    <a:p>
                      <a:pPr algn="ctr"/>
                      <a:endParaRPr lang="en-US" dirty="0"/>
                    </a:p>
                  </a:txBody>
                  <a:tcPr/>
                </a:tc>
                <a:tc>
                  <a:txBody>
                    <a:bodyPr/>
                    <a:lstStyle/>
                    <a:p>
                      <a:pPr algn="ctr"/>
                      <a:r>
                        <a:rPr lang="en-US" sz="3200" dirty="0"/>
                        <a:t>3</a:t>
                      </a:r>
                    </a:p>
                  </a:txBody>
                  <a:tcPr anchor="ctr"/>
                </a:tc>
                <a:tc>
                  <a:txBody>
                    <a:bodyPr/>
                    <a:lstStyle/>
                    <a:p>
                      <a:pPr algn="ctr"/>
                      <a:r>
                        <a:rPr lang="en-US" sz="3200" dirty="0"/>
                        <a:t>3</a:t>
                      </a:r>
                    </a:p>
                  </a:txBody>
                  <a:tcPr anchor="ctr"/>
                </a:tc>
                <a:tc>
                  <a:txBody>
                    <a:bodyPr/>
                    <a:lstStyle/>
                    <a:p>
                      <a:pPr algn="ctr"/>
                      <a:r>
                        <a:rPr lang="en-US" sz="3200" dirty="0"/>
                        <a:t>3</a:t>
                      </a:r>
                    </a:p>
                  </a:txBody>
                  <a:tcPr anchor="ctr"/>
                </a:tc>
                <a:tc>
                  <a:txBody>
                    <a:bodyPr/>
                    <a:lstStyle/>
                    <a:p>
                      <a:pPr algn="ctr"/>
                      <a:r>
                        <a:rPr lang="en-US" sz="3200" dirty="0"/>
                        <a:t>3</a:t>
                      </a:r>
                    </a:p>
                  </a:txBody>
                  <a:tcPr anchor="ctr"/>
                </a:tc>
                <a:tc>
                  <a:txBody>
                    <a:bodyPr/>
                    <a:lstStyle/>
                    <a:p>
                      <a:pPr algn="ctr"/>
                      <a:endParaRPr lang="en-US" sz="3200" dirty="0"/>
                    </a:p>
                  </a:txBody>
                  <a:tcPr anchor="ctr"/>
                </a:tc>
                <a:tc>
                  <a:txBody>
                    <a:bodyPr/>
                    <a:lstStyle/>
                    <a:p>
                      <a:pPr algn="ctr"/>
                      <a:endParaRPr lang="en-US" sz="3200" dirty="0"/>
                    </a:p>
                  </a:txBody>
                  <a:tcPr anchor="ctr"/>
                </a:tc>
                <a:tc>
                  <a:txBody>
                    <a:bodyPr/>
                    <a:lstStyle/>
                    <a:p>
                      <a:pPr algn="ctr"/>
                      <a:r>
                        <a:rPr lang="en-US" sz="3200" dirty="0"/>
                        <a:t>3</a:t>
                      </a:r>
                    </a:p>
                  </a:txBody>
                  <a:tcPr anchor="ctr"/>
                </a:tc>
                <a:tc>
                  <a:txBody>
                    <a:bodyPr/>
                    <a:lstStyle/>
                    <a:p>
                      <a:pPr algn="ctr"/>
                      <a:endParaRPr lang="en-US" sz="3200" dirty="0"/>
                    </a:p>
                  </a:txBody>
                  <a:tcPr anchor="ctr"/>
                </a:tc>
                <a:tc>
                  <a:txBody>
                    <a:bodyPr/>
                    <a:lstStyle/>
                    <a:p>
                      <a:pPr algn="ctr"/>
                      <a:r>
                        <a:rPr lang="en-US" sz="3200" dirty="0"/>
                        <a:t>3</a:t>
                      </a:r>
                    </a:p>
                  </a:txBody>
                  <a:tcPr anchor="ctr"/>
                </a:tc>
                <a:tc>
                  <a:txBody>
                    <a:bodyPr/>
                    <a:lstStyle/>
                    <a:p>
                      <a:endParaRPr lang="en-US" dirty="0"/>
                    </a:p>
                  </a:txBody>
                  <a:tcPr/>
                </a:tc>
                <a:extLst>
                  <a:ext uri="{0D108BD9-81ED-4DB2-BD59-A6C34878D82A}">
                    <a16:rowId xmlns:a16="http://schemas.microsoft.com/office/drawing/2014/main" val="2363030664"/>
                  </a:ext>
                </a:extLst>
              </a:tr>
              <a:tr h="370840">
                <a:tc>
                  <a:txBody>
                    <a:bodyPr/>
                    <a:lstStyle/>
                    <a:p>
                      <a:r>
                        <a:rPr lang="en-US" dirty="0"/>
                        <a:t>Other service</a:t>
                      </a:r>
                    </a:p>
                  </a:txBody>
                  <a:tcPr>
                    <a:solidFill>
                      <a:srgbClr val="00B0F0">
                        <a:alpha val="20000"/>
                      </a:srgbClr>
                    </a:solidFill>
                  </a:tcPr>
                </a:tc>
                <a:tc>
                  <a:txBody>
                    <a:bodyPr/>
                    <a:lstStyle/>
                    <a:p>
                      <a:r>
                        <a:rPr lang="en-US" dirty="0"/>
                        <a:t>Pretest</a:t>
                      </a:r>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tc>
                  <a:txBody>
                    <a:bodyPr/>
                    <a:lstStyle/>
                    <a:p>
                      <a:endParaRPr lang="en-US" dirty="0"/>
                    </a:p>
                  </a:txBody>
                  <a:tcPr>
                    <a:solidFill>
                      <a:srgbClr val="00B0F0">
                        <a:alpha val="20000"/>
                      </a:srgbClr>
                    </a:solidFill>
                  </a:tcPr>
                </a:tc>
                <a:extLst>
                  <a:ext uri="{0D108BD9-81ED-4DB2-BD59-A6C34878D82A}">
                    <a16:rowId xmlns:a16="http://schemas.microsoft.com/office/drawing/2014/main" val="842562333"/>
                  </a:ext>
                </a:extLst>
              </a:tr>
            </a:tbl>
          </a:graphicData>
        </a:graphic>
      </p:graphicFrame>
      <p:sp>
        <p:nvSpPr>
          <p:cNvPr id="5" name="TextBox 4">
            <a:extLst>
              <a:ext uri="{FF2B5EF4-FFF2-40B4-BE49-F238E27FC236}">
                <a16:creationId xmlns:a16="http://schemas.microsoft.com/office/drawing/2014/main" id="{9B4DA581-A0FB-4682-A463-459630CC14F5}"/>
              </a:ext>
            </a:extLst>
          </p:cNvPr>
          <p:cNvSpPr txBox="1"/>
          <p:nvPr/>
        </p:nvSpPr>
        <p:spPr>
          <a:xfrm>
            <a:off x="4647304" y="5488027"/>
            <a:ext cx="732887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While proxy hours can </a:t>
            </a: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continue</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 POP, a </a:t>
            </a:r>
            <a:b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POP does not begin until the participant has </a:t>
            </a:r>
            <a:b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12 direct hours. </a:t>
            </a:r>
          </a:p>
        </p:txBody>
      </p:sp>
      <p:pic>
        <p:nvPicPr>
          <p:cNvPr id="11" name="Picture 10" descr="This red arrow shows that the period of participation begins between July twentieth and the twenty-first. " title="Red Arrow">
            <a:extLst>
              <a:ext uri="{FF2B5EF4-FFF2-40B4-BE49-F238E27FC236}">
                <a16:creationId xmlns:a16="http://schemas.microsoft.com/office/drawing/2014/main" id="{021502B5-67CA-4612-8E68-22FFA21F975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rot="13326337">
            <a:off x="8242866" y="2594739"/>
            <a:ext cx="1434912" cy="1648055"/>
          </a:xfrm>
          <a:prstGeom prst="rect">
            <a:avLst/>
          </a:prstGeom>
        </p:spPr>
      </p:pic>
      <p:sp>
        <p:nvSpPr>
          <p:cNvPr id="12" name="TextBox 11">
            <a:extLst>
              <a:ext uri="{FF2B5EF4-FFF2-40B4-BE49-F238E27FC236}">
                <a16:creationId xmlns:a16="http://schemas.microsoft.com/office/drawing/2014/main" id="{9AE61862-3277-4EAB-AA80-EC681C632332}"/>
              </a:ext>
            </a:extLst>
          </p:cNvPr>
          <p:cNvSpPr txBox="1"/>
          <p:nvPr/>
        </p:nvSpPr>
        <p:spPr>
          <a:xfrm>
            <a:off x="5432919" y="3210342"/>
            <a:ext cx="3152914" cy="646331"/>
          </a:xfrm>
          <a:prstGeom prst="rect">
            <a:avLst/>
          </a:prstGeom>
          <a:solidFill>
            <a:schemeClr val="bg1"/>
          </a:solidFill>
          <a:ln>
            <a:solidFill>
              <a:srgbClr val="C0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Calibri" panose="020F0502020204030204"/>
                <a:ea typeface="+mn-ea"/>
                <a:cs typeface="+mn-cs"/>
              </a:rPr>
              <a:t>POP Starts Here</a:t>
            </a:r>
          </a:p>
        </p:txBody>
      </p:sp>
    </p:spTree>
    <p:extLst>
      <p:ext uri="{BB962C8B-B14F-4D97-AF65-F5344CB8AC3E}">
        <p14:creationId xmlns:p14="http://schemas.microsoft.com/office/powerpoint/2010/main" val="2059769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True or False</a:t>
            </a:r>
          </a:p>
        </p:txBody>
      </p:sp>
      <p:sp>
        <p:nvSpPr>
          <p:cNvPr id="10" name="Content Placeholder 9">
            <a:extLst>
              <a:ext uri="{FF2B5EF4-FFF2-40B4-BE49-F238E27FC236}">
                <a16:creationId xmlns:a16="http://schemas.microsoft.com/office/drawing/2014/main" id="{C9DDC397-7CFB-4D92-9215-F924EC00D848}"/>
              </a:ext>
            </a:extLst>
          </p:cNvPr>
          <p:cNvSpPr>
            <a:spLocks noGrp="1"/>
          </p:cNvSpPr>
          <p:nvPr>
            <p:ph idx="1"/>
          </p:nvPr>
        </p:nvSpPr>
        <p:spPr>
          <a:xfrm>
            <a:off x="518678" y="2008094"/>
            <a:ext cx="10835122" cy="3366478"/>
          </a:xfrm>
        </p:spPr>
        <p:txBody>
          <a:bodyPr/>
          <a:lstStyle/>
          <a:p>
            <a:pPr marL="0" indent="0">
              <a:buNone/>
            </a:pPr>
            <a:r>
              <a:rPr lang="en-US" sz="3600" dirty="0"/>
              <a:t>It is possible for a individual to earn fewer than 12 direct contact hours in a program year and still become a participant in that program year.</a:t>
            </a:r>
          </a:p>
        </p:txBody>
      </p:sp>
    </p:spTree>
    <p:extLst>
      <p:ext uri="{BB962C8B-B14F-4D97-AF65-F5344CB8AC3E}">
        <p14:creationId xmlns:p14="http://schemas.microsoft.com/office/powerpoint/2010/main" val="934478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4F872-0884-4F30-AC54-FEA31E563524}"/>
              </a:ext>
            </a:extLst>
          </p:cNvPr>
          <p:cNvSpPr>
            <a:spLocks noGrp="1"/>
          </p:cNvSpPr>
          <p:nvPr>
            <p:ph type="title"/>
          </p:nvPr>
        </p:nvSpPr>
        <p:spPr/>
        <p:txBody>
          <a:bodyPr>
            <a:normAutofit/>
          </a:bodyPr>
          <a:lstStyle/>
          <a:p>
            <a:r>
              <a:rPr lang="en-US" sz="4300" dirty="0">
                <a:solidFill>
                  <a:srgbClr val="002060"/>
                </a:solidFill>
              </a:rPr>
              <a:t>POP Policy</a:t>
            </a:r>
            <a:br>
              <a:rPr lang="en-US" sz="4300" dirty="0">
                <a:solidFill>
                  <a:srgbClr val="002060"/>
                </a:solidFill>
              </a:rPr>
            </a:br>
            <a:r>
              <a:rPr lang="en-US" sz="2700" b="0" dirty="0">
                <a:solidFill>
                  <a:srgbClr val="002060"/>
                </a:solidFill>
              </a:rPr>
              <a:t>AEL Letter 01-19 Understanding </a:t>
            </a:r>
            <a:br>
              <a:rPr lang="en-US" sz="2700" b="0" dirty="0">
                <a:solidFill>
                  <a:srgbClr val="002060"/>
                </a:solidFill>
              </a:rPr>
            </a:br>
            <a:r>
              <a:rPr lang="en-US" sz="2700" b="0" dirty="0">
                <a:solidFill>
                  <a:srgbClr val="002060"/>
                </a:solidFill>
              </a:rPr>
              <a:t>Periods of Participation </a:t>
            </a:r>
            <a:endParaRPr lang="en-US" sz="4300" dirty="0">
              <a:solidFill>
                <a:schemeClr val="accent1"/>
              </a:solidFill>
            </a:endParaRPr>
          </a:p>
        </p:txBody>
      </p:sp>
      <p:pic>
        <p:nvPicPr>
          <p:cNvPr id="3" name="Content Placeholder 2" descr="Thisis an image of the POP letter." title="Letter">
            <a:extLst>
              <a:ext uri="{FF2B5EF4-FFF2-40B4-BE49-F238E27FC236}">
                <a16:creationId xmlns:a16="http://schemas.microsoft.com/office/drawing/2014/main" id="{BDD17FA4-BC1E-422F-BB1F-7E0B5C815BF5}"/>
              </a:ext>
            </a:extLst>
          </p:cNvPr>
          <p:cNvPicPr>
            <a:picLocks noGrp="1" noChangeAspect="1"/>
          </p:cNvPicPr>
          <p:nvPr>
            <p:ph sz="quarter" idx="14"/>
          </p:nvPr>
        </p:nvPicPr>
        <p:blipFill>
          <a:blip r:embed="rId3"/>
          <a:stretch>
            <a:fillRect/>
          </a:stretch>
        </p:blipFill>
        <p:spPr>
          <a:xfrm rot="557825">
            <a:off x="5537408" y="387898"/>
            <a:ext cx="5366821" cy="69452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667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True or False </a:t>
            </a:r>
            <a:r>
              <a:rPr lang="en-US" dirty="0">
                <a:solidFill>
                  <a:schemeClr val="bg1"/>
                </a:solidFill>
              </a:rPr>
              <a:t>Answer</a:t>
            </a:r>
          </a:p>
        </p:txBody>
      </p:sp>
      <p:sp>
        <p:nvSpPr>
          <p:cNvPr id="10" name="Content Placeholder 9">
            <a:extLst>
              <a:ext uri="{FF2B5EF4-FFF2-40B4-BE49-F238E27FC236}">
                <a16:creationId xmlns:a16="http://schemas.microsoft.com/office/drawing/2014/main" id="{C9DDC397-7CFB-4D92-9215-F924EC00D848}"/>
              </a:ext>
            </a:extLst>
          </p:cNvPr>
          <p:cNvSpPr>
            <a:spLocks noGrp="1"/>
          </p:cNvSpPr>
          <p:nvPr>
            <p:ph idx="1"/>
          </p:nvPr>
        </p:nvSpPr>
        <p:spPr>
          <a:xfrm>
            <a:off x="518678" y="2008094"/>
            <a:ext cx="10835122" cy="3366478"/>
          </a:xfrm>
        </p:spPr>
        <p:txBody>
          <a:bodyPr/>
          <a:lstStyle/>
          <a:p>
            <a:pPr marL="0" indent="0">
              <a:buNone/>
            </a:pPr>
            <a:r>
              <a:rPr lang="en-US" sz="3600" dirty="0"/>
              <a:t>It is possible for a individual to earn fewer than 12 direct contact hours in a program year and still become a participant in that program year.</a:t>
            </a:r>
          </a:p>
        </p:txBody>
      </p:sp>
      <p:sp>
        <p:nvSpPr>
          <p:cNvPr id="5" name="TextBox 4">
            <a:extLst>
              <a:ext uri="{FF2B5EF4-FFF2-40B4-BE49-F238E27FC236}">
                <a16:creationId xmlns:a16="http://schemas.microsoft.com/office/drawing/2014/main" id="{54990B7C-285A-482A-A3A2-FE35E2488A2F}"/>
              </a:ext>
            </a:extLst>
          </p:cNvPr>
          <p:cNvSpPr txBox="1"/>
          <p:nvPr/>
        </p:nvSpPr>
        <p:spPr>
          <a:xfrm>
            <a:off x="4910682" y="3676590"/>
            <a:ext cx="676264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srgbClr val="C00000"/>
                </a:solidFill>
              </a:rPr>
              <a:t>True!</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0" i="0" u="none" strike="noStrike" kern="1200" cap="none" spc="0" normalizeH="0" baseline="0" noProof="0" dirty="0">
                <a:ln>
                  <a:noFill/>
                </a:ln>
                <a:solidFill>
                  <a:srgbClr val="3F3F3F"/>
                </a:solidFill>
                <a:effectLst/>
                <a:uLnTx/>
                <a:uFillTx/>
                <a:latin typeface="Calibri" panose="020F0502020204030204"/>
                <a:ea typeface="+mn-ea"/>
                <a:cs typeface="+mn-cs"/>
              </a:rPr>
              <a:t>You can combine hours across program years to accrue the required 12 as long as there is not </a:t>
            </a:r>
            <a:br>
              <a:rPr kumimoji="0" lang="en-US" sz="3600" b="0" i="0" u="none" strike="noStrike" kern="1200" cap="none" spc="0" normalizeH="0" baseline="0" noProof="0" dirty="0">
                <a:ln>
                  <a:noFill/>
                </a:ln>
                <a:solidFill>
                  <a:srgbClr val="3F3F3F"/>
                </a:solidFill>
                <a:effectLst/>
                <a:uLnTx/>
                <a:uFillTx/>
                <a:latin typeface="Calibri" panose="020F0502020204030204"/>
                <a:ea typeface="+mn-ea"/>
                <a:cs typeface="+mn-cs"/>
              </a:rPr>
            </a:br>
            <a:r>
              <a:rPr kumimoji="0" lang="en-US" sz="3600" b="0" i="0" u="none" strike="noStrike" kern="1200" cap="none" spc="0" normalizeH="0" baseline="0" noProof="0" dirty="0">
                <a:ln>
                  <a:noFill/>
                </a:ln>
                <a:solidFill>
                  <a:srgbClr val="3F3F3F"/>
                </a:solidFill>
                <a:effectLst/>
                <a:uLnTx/>
                <a:uFillTx/>
                <a:latin typeface="Calibri" panose="020F0502020204030204"/>
                <a:ea typeface="+mn-ea"/>
                <a:cs typeface="+mn-cs"/>
              </a:rPr>
              <a:t>a gap of 90 days between the provision of hours.</a:t>
            </a:r>
          </a:p>
        </p:txBody>
      </p:sp>
    </p:spTree>
    <p:extLst>
      <p:ext uri="{BB962C8B-B14F-4D97-AF65-F5344CB8AC3E}">
        <p14:creationId xmlns:p14="http://schemas.microsoft.com/office/powerpoint/2010/main" val="58593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fontScale="90000"/>
          </a:bodyPr>
          <a:lstStyle/>
          <a:p>
            <a:r>
              <a:rPr lang="en-US" dirty="0"/>
              <a:t>What is the exit date? </a:t>
            </a:r>
            <a:br>
              <a:rPr lang="en-US" dirty="0"/>
            </a:br>
            <a:r>
              <a:rPr lang="en-US" dirty="0"/>
              <a:t>When does the POP end?</a:t>
            </a:r>
          </a:p>
        </p:txBody>
      </p:sp>
      <p:sp>
        <p:nvSpPr>
          <p:cNvPr id="11" name="Content Placeholder 10">
            <a:extLst>
              <a:ext uri="{FF2B5EF4-FFF2-40B4-BE49-F238E27FC236}">
                <a16:creationId xmlns:a16="http://schemas.microsoft.com/office/drawing/2014/main" id="{5010A844-0310-41F5-95B1-ACD3EA4C878C}"/>
              </a:ext>
            </a:extLst>
          </p:cNvPr>
          <p:cNvSpPr>
            <a:spLocks noGrp="1"/>
          </p:cNvSpPr>
          <p:nvPr>
            <p:ph idx="1"/>
          </p:nvPr>
        </p:nvSpPr>
        <p:spPr/>
        <p:txBody>
          <a:bodyPr/>
          <a:lstStyle/>
          <a:p>
            <a:pPr marL="0" indent="0">
              <a:buNone/>
            </a:pPr>
            <a:r>
              <a:rPr lang="en-US" sz="3200" dirty="0"/>
              <a:t>A participant: </a:t>
            </a:r>
          </a:p>
          <a:p>
            <a:r>
              <a:rPr lang="en-US" sz="3200" dirty="0"/>
              <a:t>Takes the TABE on 7/1</a:t>
            </a:r>
          </a:p>
          <a:p>
            <a:r>
              <a:rPr lang="en-US" sz="3200" dirty="0"/>
              <a:t>Accrues contact hours from 7/2 - 9/30</a:t>
            </a:r>
          </a:p>
          <a:p>
            <a:r>
              <a:rPr lang="en-US" sz="3200" dirty="0"/>
              <a:t>Takes the TABE on 10/5</a:t>
            </a:r>
          </a:p>
          <a:p>
            <a:r>
              <a:rPr lang="en-US" sz="3200" dirty="0"/>
              <a:t>Takes an official HSE exam on 10/22</a:t>
            </a:r>
          </a:p>
          <a:p>
            <a:r>
              <a:rPr lang="en-US" sz="3200" dirty="0"/>
              <a:t>Has no further services</a:t>
            </a:r>
          </a:p>
          <a:p>
            <a:endParaRPr lang="en-US" sz="3200" dirty="0"/>
          </a:p>
        </p:txBody>
      </p:sp>
    </p:spTree>
    <p:extLst>
      <p:ext uri="{BB962C8B-B14F-4D97-AF65-F5344CB8AC3E}">
        <p14:creationId xmlns:p14="http://schemas.microsoft.com/office/powerpoint/2010/main" val="4069925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fontScale="90000"/>
          </a:bodyPr>
          <a:lstStyle/>
          <a:p>
            <a:r>
              <a:rPr lang="en-US" dirty="0"/>
              <a:t>What is the exit date? </a:t>
            </a:r>
            <a:br>
              <a:rPr lang="en-US" dirty="0"/>
            </a:br>
            <a:r>
              <a:rPr lang="en-US" dirty="0"/>
              <a:t>When does the POP end? </a:t>
            </a:r>
            <a:r>
              <a:rPr lang="en-US" dirty="0">
                <a:solidFill>
                  <a:schemeClr val="bg1"/>
                </a:solidFill>
              </a:rPr>
              <a:t>Answer</a:t>
            </a:r>
            <a:endParaRPr lang="en-US" dirty="0"/>
          </a:p>
        </p:txBody>
      </p:sp>
      <p:sp>
        <p:nvSpPr>
          <p:cNvPr id="11" name="Content Placeholder 10">
            <a:extLst>
              <a:ext uri="{FF2B5EF4-FFF2-40B4-BE49-F238E27FC236}">
                <a16:creationId xmlns:a16="http://schemas.microsoft.com/office/drawing/2014/main" id="{5010A844-0310-41F5-95B1-ACD3EA4C878C}"/>
              </a:ext>
            </a:extLst>
          </p:cNvPr>
          <p:cNvSpPr>
            <a:spLocks noGrp="1"/>
          </p:cNvSpPr>
          <p:nvPr>
            <p:ph idx="1"/>
          </p:nvPr>
        </p:nvSpPr>
        <p:spPr/>
        <p:txBody>
          <a:bodyPr/>
          <a:lstStyle/>
          <a:p>
            <a:pPr marL="0" indent="0">
              <a:buNone/>
            </a:pPr>
            <a:r>
              <a:rPr lang="en-US" sz="3200" dirty="0"/>
              <a:t>A participant: </a:t>
            </a:r>
          </a:p>
          <a:p>
            <a:r>
              <a:rPr lang="en-US" sz="3200" dirty="0"/>
              <a:t>Takes the TABE on 7/1</a:t>
            </a:r>
          </a:p>
          <a:p>
            <a:r>
              <a:rPr lang="en-US" sz="3200" dirty="0"/>
              <a:t>Accrues contact hours from 7/2 </a:t>
            </a:r>
            <a:r>
              <a:rPr lang="en-US" sz="3200"/>
              <a:t>- </a:t>
            </a:r>
            <a:r>
              <a:rPr lang="en-US" sz="3200" b="1">
                <a:solidFill>
                  <a:srgbClr val="C00000"/>
                </a:solidFill>
              </a:rPr>
              <a:t>9/30.</a:t>
            </a:r>
            <a:r>
              <a:rPr lang="en-US" sz="3200">
                <a:solidFill>
                  <a:srgbClr val="C00000"/>
                </a:solidFill>
              </a:rPr>
              <a:t> </a:t>
            </a:r>
            <a:r>
              <a:rPr lang="en-US" sz="3200" dirty="0">
                <a:solidFill>
                  <a:srgbClr val="C00000"/>
                </a:solidFill>
              </a:rPr>
              <a:t>This is exit date and end of POP.</a:t>
            </a:r>
            <a:endParaRPr lang="en-US" sz="3200" dirty="0"/>
          </a:p>
          <a:p>
            <a:r>
              <a:rPr lang="en-US" sz="3200" dirty="0"/>
              <a:t>Takes the TABE on 10/5 </a:t>
            </a:r>
            <a:r>
              <a:rPr lang="en-US" sz="3200" dirty="0">
                <a:solidFill>
                  <a:srgbClr val="C00000"/>
                </a:solidFill>
              </a:rPr>
              <a:t>Tests do not continue POPs.</a:t>
            </a:r>
          </a:p>
          <a:p>
            <a:r>
              <a:rPr lang="en-US" sz="3200" dirty="0"/>
              <a:t>Takes an official HSE exam on 10/22 </a:t>
            </a:r>
            <a:r>
              <a:rPr lang="en-US" sz="3200" dirty="0">
                <a:solidFill>
                  <a:srgbClr val="C00000"/>
                </a:solidFill>
              </a:rPr>
              <a:t>Tests do not continue POPs.</a:t>
            </a:r>
          </a:p>
          <a:p>
            <a:r>
              <a:rPr lang="en-US" sz="3200" dirty="0"/>
              <a:t>Has no further services</a:t>
            </a:r>
          </a:p>
          <a:p>
            <a:endParaRPr lang="en-US" sz="3200" dirty="0"/>
          </a:p>
        </p:txBody>
      </p:sp>
    </p:spTree>
    <p:extLst>
      <p:ext uri="{BB962C8B-B14F-4D97-AF65-F5344CB8AC3E}">
        <p14:creationId xmlns:p14="http://schemas.microsoft.com/office/powerpoint/2010/main" val="457402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a:xfrm>
            <a:off x="6590616" y="2812417"/>
            <a:ext cx="5733313" cy="1446243"/>
          </a:xfrm>
        </p:spPr>
        <p:txBody>
          <a:bodyPr>
            <a:noAutofit/>
          </a:bodyPr>
          <a:lstStyle/>
          <a:p>
            <a:r>
              <a:rPr lang="en-IN" sz="5400" b="0" dirty="0">
                <a:solidFill>
                  <a:schemeClr val="bg2">
                    <a:lumMod val="25000"/>
                  </a:schemeClr>
                </a:solidFill>
              </a:rPr>
              <a:t>Conclusion for POPs - The  Basics</a:t>
            </a:r>
            <a:br>
              <a:rPr lang="en-IN" sz="5400" b="0" dirty="0">
                <a:solidFill>
                  <a:schemeClr val="bg2">
                    <a:lumMod val="25000"/>
                  </a:schemeClr>
                </a:solidFill>
              </a:rPr>
            </a:br>
            <a:r>
              <a:rPr lang="en-IN" sz="3600" b="0" dirty="0">
                <a:solidFill>
                  <a:schemeClr val="bg2">
                    <a:lumMod val="25000"/>
                  </a:schemeClr>
                </a:solidFill>
              </a:rPr>
              <a:t>Understanding Periods of Participation </a:t>
            </a:r>
            <a:r>
              <a:rPr lang="en-IN" sz="4800" b="0" dirty="0">
                <a:solidFill>
                  <a:schemeClr val="bg2">
                    <a:lumMod val="25000"/>
                  </a:schemeClr>
                </a:solidFill>
              </a:rPr>
              <a:t/>
            </a:r>
            <a:br>
              <a:rPr lang="en-IN" sz="4800" b="0" dirty="0">
                <a:solidFill>
                  <a:schemeClr val="bg2">
                    <a:lumMod val="25000"/>
                  </a:schemeClr>
                </a:solidFill>
              </a:rPr>
            </a:br>
            <a:r>
              <a:rPr lang="en-IN" sz="4000" b="0" dirty="0">
                <a:solidFill>
                  <a:schemeClr val="bg2">
                    <a:lumMod val="25000"/>
                  </a:schemeClr>
                </a:solidFill>
              </a:rPr>
              <a:t/>
            </a:r>
            <a:br>
              <a:rPr lang="en-IN" sz="4000" b="0" dirty="0">
                <a:solidFill>
                  <a:schemeClr val="bg2">
                    <a:lumMod val="25000"/>
                  </a:schemeClr>
                </a:solidFill>
              </a:rPr>
            </a:br>
            <a:r>
              <a:rPr lang="en-IN" sz="4000" b="0" dirty="0">
                <a:solidFill>
                  <a:schemeClr val="bg2">
                    <a:lumMod val="25000"/>
                  </a:schemeClr>
                </a:solidFill>
              </a:rPr>
              <a:t/>
            </a:r>
            <a:br>
              <a:rPr lang="en-IN" sz="4000" b="0" dirty="0">
                <a:solidFill>
                  <a:schemeClr val="bg2">
                    <a:lumMod val="25000"/>
                  </a:schemeClr>
                </a:solidFill>
              </a:rPr>
            </a:br>
            <a:r>
              <a:rPr lang="en-IN" sz="2000" b="0" dirty="0">
                <a:solidFill>
                  <a:schemeClr val="bg2">
                    <a:lumMod val="25000"/>
                  </a:schemeClr>
                </a:solidFill>
              </a:rPr>
              <a:t>Anson Green</a:t>
            </a:r>
            <a:br>
              <a:rPr lang="en-IN" sz="2000" b="0" dirty="0">
                <a:solidFill>
                  <a:schemeClr val="bg2">
                    <a:lumMod val="25000"/>
                  </a:schemeClr>
                </a:solidFill>
              </a:rPr>
            </a:br>
            <a:r>
              <a:rPr lang="en-IN" sz="2000" b="0" dirty="0">
                <a:solidFill>
                  <a:schemeClr val="bg2">
                    <a:lumMod val="25000"/>
                  </a:schemeClr>
                </a:solidFill>
              </a:rPr>
              <a:t>State Director Adult Education and Literacy</a:t>
            </a:r>
            <a:br>
              <a:rPr lang="en-IN" sz="2000" b="0" dirty="0">
                <a:solidFill>
                  <a:schemeClr val="bg2">
                    <a:lumMod val="25000"/>
                  </a:schemeClr>
                </a:solidFill>
              </a:rPr>
            </a:br>
            <a:r>
              <a:rPr lang="en-IN" sz="2000" b="0" dirty="0">
                <a:solidFill>
                  <a:schemeClr val="bg2">
                    <a:lumMod val="25000"/>
                  </a:schemeClr>
                </a:solidFill>
              </a:rPr>
              <a:t>Texas Workforce Commission</a:t>
            </a:r>
            <a:br>
              <a:rPr lang="en-IN" sz="2000" b="0" dirty="0">
                <a:solidFill>
                  <a:schemeClr val="bg2">
                    <a:lumMod val="25000"/>
                  </a:schemeClr>
                </a:solidFill>
              </a:rPr>
            </a:br>
            <a:r>
              <a:rPr lang="en-IN" sz="2000" b="0" dirty="0">
                <a:solidFill>
                  <a:schemeClr val="bg2">
                    <a:lumMod val="25000"/>
                  </a:schemeClr>
                </a:solidFill>
                <a:hlinkClick r:id="rId3"/>
              </a:rPr>
              <a:t>anson.green@twc.state.tx.us</a:t>
            </a:r>
            <a:r>
              <a:rPr lang="en-IN" sz="2000" b="0" dirty="0">
                <a:solidFill>
                  <a:schemeClr val="bg2">
                    <a:lumMod val="25000"/>
                  </a:schemeClr>
                </a:solidFill>
              </a:rPr>
              <a:t>  </a:t>
            </a:r>
            <a:r>
              <a:rPr lang="en-US" sz="2000" b="0" dirty="0">
                <a:solidFill>
                  <a:schemeClr val="bg2">
                    <a:lumMod val="25000"/>
                  </a:schemeClr>
                </a:solidFill>
              </a:rPr>
              <a:t/>
            </a:r>
            <a:br>
              <a:rPr lang="en-US" sz="2000" b="0" dirty="0">
                <a:solidFill>
                  <a:schemeClr val="bg2">
                    <a:lumMod val="25000"/>
                  </a:schemeClr>
                </a:solidFill>
              </a:rPr>
            </a:br>
            <a:r>
              <a:rPr lang="en-US" sz="2000" b="0" dirty="0">
                <a:solidFill>
                  <a:schemeClr val="bg2">
                    <a:lumMod val="25000"/>
                  </a:schemeClr>
                </a:solidFill>
              </a:rPr>
              <a:t/>
            </a:r>
            <a:br>
              <a:rPr lang="en-US" sz="2000" b="0" dirty="0">
                <a:solidFill>
                  <a:schemeClr val="bg2">
                    <a:lumMod val="25000"/>
                  </a:schemeClr>
                </a:solidFill>
              </a:rPr>
            </a:br>
            <a:r>
              <a:rPr lang="en-IN" sz="2000" b="0" dirty="0">
                <a:solidFill>
                  <a:schemeClr val="bg2">
                    <a:lumMod val="25000"/>
                  </a:schemeClr>
                </a:solidFill>
              </a:rPr>
              <a:t>Resources and Webinars</a:t>
            </a:r>
            <a:br>
              <a:rPr lang="en-IN" sz="2000" b="0" dirty="0">
                <a:solidFill>
                  <a:schemeClr val="bg2">
                    <a:lumMod val="25000"/>
                  </a:schemeClr>
                </a:solidFill>
              </a:rPr>
            </a:br>
            <a:r>
              <a:rPr lang="en-IN" sz="2000" b="0" dirty="0">
                <a:solidFill>
                  <a:schemeClr val="bg2">
                    <a:lumMod val="25000"/>
                  </a:schemeClr>
                </a:solidFill>
              </a:rPr>
              <a:t>https://tcall.tamu.edu/twcael/teamsresources.htm</a:t>
            </a:r>
            <a:br>
              <a:rPr lang="en-IN" sz="2000" b="0" dirty="0">
                <a:solidFill>
                  <a:schemeClr val="bg2">
                    <a:lumMod val="25000"/>
                  </a:schemeClr>
                </a:solidFill>
              </a:rPr>
            </a:br>
            <a:r>
              <a:rPr lang="en-IN" sz="2000" b="0" dirty="0">
                <a:solidFill>
                  <a:schemeClr val="bg2">
                    <a:lumMod val="25000"/>
                  </a:schemeClr>
                </a:solidFill>
              </a:rPr>
              <a:t/>
            </a:r>
            <a:br>
              <a:rPr lang="en-IN" sz="2000" b="0" dirty="0">
                <a:solidFill>
                  <a:schemeClr val="bg2">
                    <a:lumMod val="25000"/>
                  </a:schemeClr>
                </a:solidFill>
              </a:rPr>
            </a:br>
            <a:r>
              <a:rPr lang="en-IN" sz="2000" b="0" dirty="0">
                <a:solidFill>
                  <a:schemeClr val="bg2">
                    <a:lumMod val="25000"/>
                  </a:schemeClr>
                </a:solidFill>
              </a:rPr>
              <a:t>Technical Assistance Questions</a:t>
            </a:r>
            <a:br>
              <a:rPr lang="en-IN" sz="2000" b="0" dirty="0">
                <a:solidFill>
                  <a:schemeClr val="bg2">
                    <a:lumMod val="25000"/>
                  </a:schemeClr>
                </a:solidFill>
              </a:rPr>
            </a:br>
            <a:r>
              <a:rPr lang="en-IN" sz="2000" b="0" dirty="0">
                <a:solidFill>
                  <a:schemeClr val="bg2">
                    <a:lumMod val="25000"/>
                  </a:schemeClr>
                </a:solidFill>
              </a:rPr>
              <a:t>Contact Your AEL Program Support Specialist or Email: </a:t>
            </a:r>
            <a:r>
              <a:rPr lang="en-IN" sz="2000" b="0" dirty="0">
                <a:solidFill>
                  <a:schemeClr val="bg2">
                    <a:lumMod val="25000"/>
                  </a:schemeClr>
                </a:solidFill>
                <a:hlinkClick r:id="rId4"/>
              </a:rPr>
              <a:t>aelta@twc.state.tx.us</a:t>
            </a:r>
            <a:endParaRPr lang="en-IN" sz="2000" b="0" dirty="0">
              <a:solidFill>
                <a:srgbClr val="B29161"/>
              </a:solidFill>
              <a:latin typeface="Calibri Light" panose="020F0302020204030204" pitchFamily="34" charset="0"/>
            </a:endParaRPr>
          </a:p>
        </p:txBody>
      </p:sp>
      <p:pic>
        <p:nvPicPr>
          <p:cNvPr id="44" name="Picture Placeholder 43" descr="Popcorn." title="Popcorn">
            <a:extLst>
              <a:ext uri="{FF2B5EF4-FFF2-40B4-BE49-F238E27FC236}">
                <a16:creationId xmlns:a16="http://schemas.microsoft.com/office/drawing/2014/main" id="{EDBC76E4-7F9E-482B-A893-35DA3D4E8223}"/>
              </a:ext>
            </a:extLst>
          </p:cNvPr>
          <p:cNvPicPr>
            <a:picLocks noGrp="1" noChangeAspect="1"/>
          </p:cNvPicPr>
          <p:nvPr>
            <p:ph type="pic" sz="quarter" idx="20"/>
          </p:nvPr>
        </p:nvPicPr>
        <p:blipFill>
          <a:blip r:embed="rId5"/>
          <a:srcRect l="15291" r="15291"/>
          <a:stretch>
            <a:fillRect/>
          </a:stretch>
        </p:blipFill>
        <p:spPr>
          <a:prstGeom prst="rect">
            <a:avLst/>
          </a:prstGeom>
          <a:ln>
            <a:noFill/>
          </a:ln>
          <a:effectLst>
            <a:softEdge rad="112500"/>
          </a:effectLst>
        </p:spPr>
      </p:pic>
    </p:spTree>
    <p:extLst>
      <p:ext uri="{BB962C8B-B14F-4D97-AF65-F5344CB8AC3E}">
        <p14:creationId xmlns:p14="http://schemas.microsoft.com/office/powerpoint/2010/main" val="78332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83967-323D-40C5-805F-1186E729BB0D}"/>
              </a:ext>
            </a:extLst>
          </p:cNvPr>
          <p:cNvSpPr>
            <a:spLocks noGrp="1"/>
          </p:cNvSpPr>
          <p:nvPr>
            <p:ph type="title"/>
          </p:nvPr>
        </p:nvSpPr>
        <p:spPr/>
        <p:txBody>
          <a:bodyPr/>
          <a:lstStyle/>
          <a:p>
            <a:r>
              <a:rPr lang="en-US" dirty="0">
                <a:solidFill>
                  <a:srgbClr val="C00000"/>
                </a:solidFill>
              </a:rPr>
              <a:t>Update: </a:t>
            </a:r>
            <a:r>
              <a:rPr lang="en-US" b="0" dirty="0">
                <a:solidFill>
                  <a:srgbClr val="C00000"/>
                </a:solidFill>
              </a:rPr>
              <a:t>Tests Don’t Continue a POP!</a:t>
            </a:r>
            <a:br>
              <a:rPr lang="en-US" b="0" dirty="0">
                <a:solidFill>
                  <a:srgbClr val="C00000"/>
                </a:solidFill>
              </a:rPr>
            </a:br>
            <a:r>
              <a:rPr lang="en-US" b="0" dirty="0">
                <a:solidFill>
                  <a:srgbClr val="C00000"/>
                </a:solidFill>
              </a:rPr>
              <a:t/>
            </a:r>
            <a:br>
              <a:rPr lang="en-US" b="0" dirty="0">
                <a:solidFill>
                  <a:srgbClr val="C00000"/>
                </a:solidFill>
              </a:rPr>
            </a:br>
            <a:r>
              <a:rPr lang="en-US" b="0" dirty="0">
                <a:solidFill>
                  <a:schemeClr val="tx2">
                    <a:lumMod val="75000"/>
                  </a:schemeClr>
                </a:solidFill>
              </a:rPr>
              <a:t>This change will be made in a revised version POP letter.</a:t>
            </a:r>
          </a:p>
        </p:txBody>
      </p:sp>
      <p:sp>
        <p:nvSpPr>
          <p:cNvPr id="2" name="Footer Placeholder 1">
            <a:extLst>
              <a:ext uri="{FF2B5EF4-FFF2-40B4-BE49-F238E27FC236}">
                <a16:creationId xmlns:a16="http://schemas.microsoft.com/office/drawing/2014/main" id="{844F9DBB-C839-4C52-B025-8733F2493CEB}"/>
              </a:ext>
            </a:extLst>
          </p:cNvPr>
          <p:cNvSpPr>
            <a:spLocks noGrp="1"/>
          </p:cNvSpPr>
          <p:nvPr>
            <p:ph type="ftr" sz="quarter" idx="4294967295"/>
          </p:nvPr>
        </p:nvSpPr>
        <p:spPr>
          <a:xfrm>
            <a:off x="0" y="6356350"/>
            <a:ext cx="4114800" cy="365125"/>
          </a:xfrm>
          <a:prstGeom prst="rect">
            <a:avLst/>
          </a:prstGeom>
        </p:spPr>
        <p:txBody>
          <a:bodyPr/>
          <a:lstStyle/>
          <a:p>
            <a:r>
              <a:rPr lang="en-IN"/>
              <a:t>7.30.19</a:t>
            </a:r>
            <a:endParaRPr lang="en-IN" dirty="0"/>
          </a:p>
        </p:txBody>
      </p:sp>
    </p:spTree>
    <p:extLst>
      <p:ext uri="{BB962C8B-B14F-4D97-AF65-F5344CB8AC3E}">
        <p14:creationId xmlns:p14="http://schemas.microsoft.com/office/powerpoint/2010/main" val="76199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p:txBody>
          <a:bodyPr>
            <a:normAutofit/>
          </a:bodyPr>
          <a:lstStyle/>
          <a:p>
            <a:r>
              <a:rPr lang="en-US" dirty="0"/>
              <a:t>What is a Period of Participation?</a:t>
            </a:r>
          </a:p>
        </p:txBody>
      </p:sp>
      <p:sp>
        <p:nvSpPr>
          <p:cNvPr id="5" name="Content Placeholder 4">
            <a:extLst>
              <a:ext uri="{FF2B5EF4-FFF2-40B4-BE49-F238E27FC236}">
                <a16:creationId xmlns:a16="http://schemas.microsoft.com/office/drawing/2014/main" id="{3DCC1921-8B72-47CB-95B1-418D8BD12DC8}"/>
              </a:ext>
            </a:extLst>
          </p:cNvPr>
          <p:cNvSpPr>
            <a:spLocks noGrp="1"/>
          </p:cNvSpPr>
          <p:nvPr>
            <p:ph sz="half" idx="1"/>
          </p:nvPr>
        </p:nvSpPr>
        <p:spPr>
          <a:xfrm>
            <a:off x="-1" y="1742973"/>
            <a:ext cx="6185647" cy="4525919"/>
          </a:xfrm>
        </p:spPr>
        <p:txBody>
          <a:bodyPr/>
          <a:lstStyle/>
          <a:p>
            <a:pPr marL="457200" lvl="1" indent="0">
              <a:buNone/>
            </a:pPr>
            <a:r>
              <a:rPr lang="en-US" sz="3200" b="1" u="sng" dirty="0"/>
              <a:t>Begins</a:t>
            </a:r>
            <a:r>
              <a:rPr lang="en-US" sz="3200" dirty="0"/>
              <a:t> when an individual become a participant by reaching 12 direct contact hours and has been found eligible for AEL services through a pretest, and </a:t>
            </a:r>
            <a:r>
              <a:rPr lang="en-US" sz="3200" b="1" u="sng" dirty="0"/>
              <a:t>ends</a:t>
            </a:r>
            <a:r>
              <a:rPr lang="en-US" sz="3200" b="1" i="1" dirty="0"/>
              <a:t> </a:t>
            </a:r>
            <a:r>
              <a:rPr lang="en-US" sz="3200" dirty="0"/>
              <a:t>each time an individual goes 90 days without a participatory service, unless the student is in a planned gap.</a:t>
            </a:r>
          </a:p>
        </p:txBody>
      </p:sp>
      <p:pic>
        <p:nvPicPr>
          <p:cNvPr id="17" name="Content Placeholder 16" descr="This image shows a horizontal timeline with vertical marks separating the timeline into 7 columns, identifying each column with a consecutive month, starting with July 18 and ending with February 19. 3 of the columns (September 18 through November 18) are highlighted in yellow. A bracket joins those 3 columns and is title Period of Participation. There is a green arrow pointing to the vertical line that separates August 18 and September 18 that says this line is where the 1st participation begins. There is a red arrow pointing to the vertical line that separates November 18 and December 18 that says this line is where the 1st participation ends.  There is a bracket identifying Aug 18 as 12 Direct Hours and Pre-Test. There is a bracket (mentioned earlier in this text) that joins September 18-November 18 and identifies that area of the timeline as Period of Participation. Finally, there is another bracket that joins Dec 18 – February 19 that identifies that area of the timeline as 90 days with no participatory service triggering exit." title="Timeline">
            <a:extLst>
              <a:ext uri="{FF2B5EF4-FFF2-40B4-BE49-F238E27FC236}">
                <a16:creationId xmlns:a16="http://schemas.microsoft.com/office/drawing/2014/main" id="{AD8FC1B0-3A75-4C51-8AEF-A788C96A9C1A}"/>
              </a:ext>
            </a:extLst>
          </p:cNvPr>
          <p:cNvPicPr>
            <a:picLocks noGrp="1" noChangeAspect="1"/>
          </p:cNvPicPr>
          <p:nvPr>
            <p:ph sz="half" idx="2"/>
          </p:nvPr>
        </p:nvPicPr>
        <p:blipFill rotWithShape="1">
          <a:blip r:embed="rId3"/>
          <a:srcRect l="10442" t="32659" r="47829" b="13634"/>
          <a:stretch/>
        </p:blipFill>
        <p:spPr>
          <a:xfrm>
            <a:off x="6185646" y="1831168"/>
            <a:ext cx="5672987" cy="4107053"/>
          </a:xfrm>
        </p:spPr>
      </p:pic>
    </p:spTree>
    <p:extLst>
      <p:ext uri="{BB962C8B-B14F-4D97-AF65-F5344CB8AC3E}">
        <p14:creationId xmlns:p14="http://schemas.microsoft.com/office/powerpoint/2010/main" val="123782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0A8C0A-E5B2-4294-AF1A-9362511E7EB7}"/>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025E353-3EC9-4396-8F76-1570B64AA032}"/>
              </a:ext>
            </a:extLst>
          </p:cNvPr>
          <p:cNvSpPr>
            <a:spLocks noGrp="1"/>
          </p:cNvSpPr>
          <p:nvPr>
            <p:ph type="title"/>
          </p:nvPr>
        </p:nvSpPr>
        <p:spPr>
          <a:xfrm>
            <a:off x="518678" y="209028"/>
            <a:ext cx="9539722" cy="1147969"/>
          </a:xfrm>
        </p:spPr>
        <p:txBody>
          <a:bodyPr>
            <a:normAutofit/>
          </a:bodyPr>
          <a:lstStyle/>
          <a:p>
            <a:r>
              <a:rPr lang="en-US" dirty="0"/>
              <a:t>Participatory Services</a:t>
            </a:r>
          </a:p>
        </p:txBody>
      </p:sp>
      <p:sp>
        <p:nvSpPr>
          <p:cNvPr id="5" name="Content Placeholder 4">
            <a:extLst>
              <a:ext uri="{FF2B5EF4-FFF2-40B4-BE49-F238E27FC236}">
                <a16:creationId xmlns:a16="http://schemas.microsoft.com/office/drawing/2014/main" id="{3DCC1921-8B72-47CB-95B1-418D8BD12DC8}"/>
              </a:ext>
            </a:extLst>
          </p:cNvPr>
          <p:cNvSpPr>
            <a:spLocks noGrp="1"/>
          </p:cNvSpPr>
          <p:nvPr>
            <p:ph idx="1"/>
          </p:nvPr>
        </p:nvSpPr>
        <p:spPr>
          <a:xfrm>
            <a:off x="535303" y="1671924"/>
            <a:ext cx="10835122" cy="4505039"/>
          </a:xfrm>
        </p:spPr>
        <p:txBody>
          <a:bodyPr/>
          <a:lstStyle/>
          <a:p>
            <a:r>
              <a:rPr lang="en-US" sz="3200" dirty="0"/>
              <a:t>A POP continues as long as you have no breaks, over 90 days,  with no participatory service.</a:t>
            </a:r>
            <a:br>
              <a:rPr lang="en-US" sz="3200" dirty="0"/>
            </a:br>
            <a:endParaRPr lang="en-US" sz="3200" dirty="0"/>
          </a:p>
          <a:p>
            <a:r>
              <a:rPr lang="en-US" sz="3200" dirty="0"/>
              <a:t>The following participatory services continue a POP:</a:t>
            </a:r>
          </a:p>
          <a:p>
            <a:pPr lvl="1"/>
            <a:r>
              <a:rPr lang="en-US" sz="2800" b="1" dirty="0"/>
              <a:t>Direct (D) contact hours</a:t>
            </a:r>
          </a:p>
          <a:p>
            <a:pPr lvl="1"/>
            <a:r>
              <a:rPr lang="en-US" sz="2800" b="1" dirty="0"/>
              <a:t>Proxy (P) hours</a:t>
            </a:r>
          </a:p>
          <a:p>
            <a:pPr lvl="1"/>
            <a:r>
              <a:rPr lang="en-US" sz="2800" b="1" dirty="0"/>
              <a:t>Training (T) hours</a:t>
            </a:r>
            <a:endParaRPr lang="en-US" sz="2800" i="1" dirty="0"/>
          </a:p>
        </p:txBody>
      </p:sp>
    </p:spTree>
    <p:extLst>
      <p:ext uri="{BB962C8B-B14F-4D97-AF65-F5344CB8AC3E}">
        <p14:creationId xmlns:p14="http://schemas.microsoft.com/office/powerpoint/2010/main" val="3714222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F3DDA9-0E38-4A5D-8035-6F2B70C26697}"/>
              </a:ext>
            </a:extLst>
          </p:cNvPr>
          <p:cNvSpPr>
            <a:spLocks noGrp="1"/>
          </p:cNvSpPr>
          <p:nvPr>
            <p:ph type="title"/>
          </p:nvPr>
        </p:nvSpPr>
        <p:spPr/>
        <p:txBody>
          <a:bodyPr>
            <a:normAutofit/>
          </a:bodyPr>
          <a:lstStyle/>
          <a:p>
            <a:r>
              <a:rPr lang="en-US" dirty="0">
                <a:solidFill>
                  <a:schemeClr val="tx1"/>
                </a:solidFill>
                <a:latin typeface="Calibri" panose="020F0502020204030204" pitchFamily="34" charset="0"/>
                <a:cs typeface="Calibri" panose="020F0502020204030204" pitchFamily="34" charset="0"/>
              </a:rPr>
              <a:t>How does a POP relate to a program year?</a:t>
            </a:r>
          </a:p>
        </p:txBody>
      </p:sp>
      <p:sp>
        <p:nvSpPr>
          <p:cNvPr id="3" name="Content Placeholder 2">
            <a:extLst>
              <a:ext uri="{FF2B5EF4-FFF2-40B4-BE49-F238E27FC236}">
                <a16:creationId xmlns:a16="http://schemas.microsoft.com/office/drawing/2014/main" id="{2A2704F4-69E6-4DEA-B83B-4F5E44A58DD2}"/>
              </a:ext>
            </a:extLst>
          </p:cNvPr>
          <p:cNvSpPr>
            <a:spLocks noGrp="1"/>
          </p:cNvSpPr>
          <p:nvPr>
            <p:ph idx="1"/>
          </p:nvPr>
        </p:nvSpPr>
        <p:spPr/>
        <p:txBody>
          <a:bodyPr/>
          <a:lstStyle/>
          <a:p>
            <a:endParaRPr lang="en-US"/>
          </a:p>
        </p:txBody>
      </p:sp>
      <p:sp>
        <p:nvSpPr>
          <p:cNvPr id="2" name="Footer Placeholder 1">
            <a:extLst>
              <a:ext uri="{FF2B5EF4-FFF2-40B4-BE49-F238E27FC236}">
                <a16:creationId xmlns:a16="http://schemas.microsoft.com/office/drawing/2014/main" id="{6A03497A-D20C-472F-8373-9838E8FC10AF}"/>
              </a:ext>
            </a:extLst>
          </p:cNvPr>
          <p:cNvSpPr>
            <a:spLocks noGrp="1"/>
          </p:cNvSpPr>
          <p:nvPr>
            <p:ph type="ftr" sz="quarter" idx="4294967295"/>
          </p:nvPr>
        </p:nvSpPr>
        <p:spPr>
          <a:xfrm>
            <a:off x="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978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F3DDA9-0E38-4A5D-8035-6F2B70C26697}"/>
              </a:ext>
            </a:extLst>
          </p:cNvPr>
          <p:cNvSpPr>
            <a:spLocks noGrp="1"/>
          </p:cNvSpPr>
          <p:nvPr>
            <p:ph type="title"/>
          </p:nvPr>
        </p:nvSpPr>
        <p:spPr/>
        <p:txBody>
          <a:bodyPr>
            <a:normAutofit/>
          </a:bodyPr>
          <a:lstStyle/>
          <a:p>
            <a:r>
              <a:rPr lang="en-US" dirty="0">
                <a:solidFill>
                  <a:schemeClr val="tx1"/>
                </a:solidFill>
                <a:latin typeface="Calibri" panose="020F0502020204030204" pitchFamily="34" charset="0"/>
                <a:cs typeface="Calibri" panose="020F0502020204030204" pitchFamily="34" charset="0"/>
              </a:rPr>
              <a:t>How does a POP relate to a program year? </a:t>
            </a:r>
            <a:r>
              <a:rPr lang="en-US" dirty="0">
                <a:solidFill>
                  <a:schemeClr val="bg1"/>
                </a:solidFill>
              </a:rPr>
              <a:t>1</a:t>
            </a:r>
          </a:p>
        </p:txBody>
      </p:sp>
      <p:sp>
        <p:nvSpPr>
          <p:cNvPr id="3" name="Content Placeholder 2">
            <a:extLst>
              <a:ext uri="{FF2B5EF4-FFF2-40B4-BE49-F238E27FC236}">
                <a16:creationId xmlns:a16="http://schemas.microsoft.com/office/drawing/2014/main" id="{2A2704F4-69E6-4DEA-B83B-4F5E44A58DD2}"/>
              </a:ext>
            </a:extLst>
          </p:cNvPr>
          <p:cNvSpPr>
            <a:spLocks noGrp="1"/>
          </p:cNvSpPr>
          <p:nvPr>
            <p:ph idx="1"/>
          </p:nvPr>
        </p:nvSpPr>
        <p:spPr/>
        <p:txBody>
          <a:bodyPr/>
          <a:lstStyle/>
          <a:p>
            <a:pPr algn="r"/>
            <a:endParaRPr lang="en-US" sz="4400" spc="-120" dirty="0">
              <a:solidFill>
                <a:schemeClr val="tx1"/>
              </a:solidFill>
              <a:latin typeface="Calibri" panose="020F0502020204030204" pitchFamily="34" charset="0"/>
              <a:ea typeface="+mj-ea"/>
              <a:cs typeface="Calibri" panose="020F0502020204030204" pitchFamily="34" charset="0"/>
            </a:endParaRPr>
          </a:p>
          <a:p>
            <a:pPr algn="r"/>
            <a:r>
              <a:rPr lang="en-US" sz="4400" spc="-120" dirty="0">
                <a:solidFill>
                  <a:schemeClr val="tx1"/>
                </a:solidFill>
                <a:latin typeface="Calibri" panose="020F0502020204030204" pitchFamily="34" charset="0"/>
                <a:ea typeface="+mj-ea"/>
                <a:cs typeface="Calibri" panose="020F0502020204030204" pitchFamily="34" charset="0"/>
              </a:rPr>
              <a:t>Participants can have multiple </a:t>
            </a:r>
            <a:br>
              <a:rPr lang="en-US" sz="4400" spc="-120" dirty="0">
                <a:solidFill>
                  <a:schemeClr val="tx1"/>
                </a:solidFill>
                <a:latin typeface="Calibri" panose="020F0502020204030204" pitchFamily="34" charset="0"/>
                <a:ea typeface="+mj-ea"/>
                <a:cs typeface="Calibri" panose="020F0502020204030204" pitchFamily="34" charset="0"/>
              </a:rPr>
            </a:br>
            <a:r>
              <a:rPr lang="en-US" sz="4400" spc="-120" dirty="0">
                <a:solidFill>
                  <a:schemeClr val="tx1"/>
                </a:solidFill>
                <a:latin typeface="Calibri" panose="020F0502020204030204" pitchFamily="34" charset="0"/>
                <a:ea typeface="+mj-ea"/>
                <a:cs typeface="Calibri" panose="020F0502020204030204" pitchFamily="34" charset="0"/>
              </a:rPr>
              <a:t>POPs in one program year</a:t>
            </a:r>
            <a:r>
              <a:rPr lang="en-US" sz="4400" spc="-120" dirty="0">
                <a:solidFill>
                  <a:schemeClr val="tx1"/>
                </a:solidFill>
                <a:latin typeface="+mj-lt"/>
                <a:ea typeface="+mj-ea"/>
                <a:cs typeface="+mj-cs"/>
              </a:rPr>
              <a:t>.</a:t>
            </a:r>
          </a:p>
          <a:p>
            <a:pPr marL="0" indent="0">
              <a:buNone/>
            </a:pPr>
            <a:endParaRPr lang="en-US" dirty="0"/>
          </a:p>
        </p:txBody>
      </p:sp>
      <p:sp>
        <p:nvSpPr>
          <p:cNvPr id="2" name="Footer Placeholder 1">
            <a:extLst>
              <a:ext uri="{FF2B5EF4-FFF2-40B4-BE49-F238E27FC236}">
                <a16:creationId xmlns:a16="http://schemas.microsoft.com/office/drawing/2014/main" id="{6A03497A-D20C-472F-8373-9838E8FC10AF}"/>
              </a:ext>
            </a:extLst>
          </p:cNvPr>
          <p:cNvSpPr>
            <a:spLocks noGrp="1"/>
          </p:cNvSpPr>
          <p:nvPr>
            <p:ph type="ftr" sz="quarter" idx="4294967295"/>
          </p:nvPr>
        </p:nvSpPr>
        <p:spPr>
          <a:xfrm>
            <a:off x="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198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03497A-D20C-472F-8373-9838E8FC10AF}"/>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3F3DDA9-0E38-4A5D-8035-6F2B70C26697}"/>
              </a:ext>
            </a:extLst>
          </p:cNvPr>
          <p:cNvSpPr>
            <a:spLocks noGrp="1"/>
          </p:cNvSpPr>
          <p:nvPr>
            <p:ph type="title"/>
          </p:nvPr>
        </p:nvSpPr>
        <p:spPr/>
        <p:txBody>
          <a:bodyPr/>
          <a:lstStyle/>
          <a:p>
            <a:r>
              <a:rPr lang="en-US" dirty="0"/>
              <a:t>Multiple POPs in PY</a:t>
            </a:r>
          </a:p>
        </p:txBody>
      </p:sp>
      <p:sp>
        <p:nvSpPr>
          <p:cNvPr id="7" name="Content Placeholder 6">
            <a:extLst>
              <a:ext uri="{FF2B5EF4-FFF2-40B4-BE49-F238E27FC236}">
                <a16:creationId xmlns:a16="http://schemas.microsoft.com/office/drawing/2014/main" id="{B03F13BA-87ED-48AE-8462-E20CD19523FF}"/>
              </a:ext>
            </a:extLst>
          </p:cNvPr>
          <p:cNvSpPr>
            <a:spLocks noGrp="1"/>
          </p:cNvSpPr>
          <p:nvPr>
            <p:ph sz="half" idx="1"/>
          </p:nvPr>
        </p:nvSpPr>
        <p:spPr>
          <a:xfrm>
            <a:off x="518678" y="1356997"/>
            <a:ext cx="9833513" cy="579379"/>
          </a:xfrm>
        </p:spPr>
        <p:txBody>
          <a:bodyPr/>
          <a:lstStyle/>
          <a:p>
            <a:pPr marL="0" indent="0">
              <a:buNone/>
            </a:pPr>
            <a:r>
              <a:rPr lang="en-US" sz="3200" dirty="0"/>
              <a:t>Participants can have multiple POPs in one program year.</a:t>
            </a:r>
          </a:p>
          <a:p>
            <a:endParaRPr lang="en-US" dirty="0"/>
          </a:p>
        </p:txBody>
      </p:sp>
      <p:pic>
        <p:nvPicPr>
          <p:cNvPr id="8" name="Content Placeholder 7" descr="This image shows a horizontal timeline with vertical marks separating the timeline into 15 columns, identifying each column with a consecutive month, starting with July 18 and ending with September 19. 6 of the columns (September 18 through November 18 and March 19 through May 19) are highlighted in yellow. A bracket joins the first set of 3 columns (September 18 and November 18) and is titled 1st PY 2018 POP. Another bracket joins the second set of 3 columns (March 19 through May 19) and is titled 2nd PY 2018 POP. There is a green arrow pointing to the vertical line that separates August 18 and September 18 that says this line is where the 1st participation begins. There is a red arrow pointing to the vertical line that separates November 18 and December 18 that says this line is where the 1st participation ends. There is another green arrow pointing to the vertical line that separates February 19 and March 19 that says this line is where the 2nd participation begins. There is another red arrow pointing to the vertical line that separates May 19 and June 19 that says this line is where the 2nd participation ends. There is a bracket identifying Aug 18 as 12 Direct Hours and Pre-Test. Finally, there is another bracket that joins June 19 – August 19 that identifies that area of the timeline as 90 days with no participatory service triggering exit." title="Timeline ">
            <a:extLst>
              <a:ext uri="{FF2B5EF4-FFF2-40B4-BE49-F238E27FC236}">
                <a16:creationId xmlns:a16="http://schemas.microsoft.com/office/drawing/2014/main" id="{78EE393C-076D-4148-956E-25AF359BCE9F}"/>
              </a:ext>
            </a:extLst>
          </p:cNvPr>
          <p:cNvPicPr>
            <a:picLocks noGrp="1" noChangeAspect="1"/>
          </p:cNvPicPr>
          <p:nvPr>
            <p:ph sz="half" idx="2"/>
          </p:nvPr>
        </p:nvPicPr>
        <p:blipFill rotWithShape="1">
          <a:blip r:embed="rId3"/>
          <a:srcRect l="7140" t="27443" r="12908" b="15748"/>
          <a:stretch/>
        </p:blipFill>
        <p:spPr>
          <a:xfrm>
            <a:off x="630888" y="2130015"/>
            <a:ext cx="10093567" cy="4034232"/>
          </a:xfrm>
        </p:spPr>
      </p:pic>
    </p:spTree>
    <p:extLst>
      <p:ext uri="{BB962C8B-B14F-4D97-AF65-F5344CB8AC3E}">
        <p14:creationId xmlns:p14="http://schemas.microsoft.com/office/powerpoint/2010/main" val="186153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A03497A-D20C-472F-8373-9838E8FC10AF}"/>
              </a:ext>
            </a:extLst>
          </p:cNvPr>
          <p:cNvSpPr>
            <a:spLocks noGrp="1"/>
          </p:cNvSpPr>
          <p:nvPr>
            <p:ph type="ftr"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0" i="0" u="none" strike="noStrike" kern="1200" cap="none" spc="0" normalizeH="0" baseline="0" noProof="0">
                <a:ln>
                  <a:noFill/>
                </a:ln>
                <a:solidFill>
                  <a:srgbClr val="A5A5A5"/>
                </a:solidFill>
                <a:effectLst/>
                <a:uLnTx/>
                <a:uFillTx/>
                <a:latin typeface="Calibri" panose="020F0502020204030204"/>
                <a:ea typeface="+mn-ea"/>
                <a:cs typeface="+mn-cs"/>
              </a:rPr>
              <a:t>7.30.19</a:t>
            </a:r>
            <a:endParaRPr kumimoji="0" lang="en-IN" sz="1200" b="0" i="0" u="none" strike="noStrike" kern="1200" cap="none" spc="0" normalizeH="0" baseline="0" noProof="0" dirty="0">
              <a:ln>
                <a:noFill/>
              </a:ln>
              <a:solidFill>
                <a:srgbClr val="A5A5A5"/>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F3F3DDA9-0E38-4A5D-8035-6F2B70C26697}"/>
              </a:ext>
            </a:extLst>
          </p:cNvPr>
          <p:cNvSpPr>
            <a:spLocks noGrp="1"/>
          </p:cNvSpPr>
          <p:nvPr>
            <p:ph type="title"/>
          </p:nvPr>
        </p:nvSpPr>
        <p:spPr/>
        <p:txBody>
          <a:bodyPr/>
          <a:lstStyle/>
          <a:p>
            <a:r>
              <a:rPr lang="en-US" dirty="0"/>
              <a:t>POPs Crossing PY</a:t>
            </a:r>
          </a:p>
        </p:txBody>
      </p:sp>
      <p:sp>
        <p:nvSpPr>
          <p:cNvPr id="7" name="Content Placeholder 6">
            <a:extLst>
              <a:ext uri="{FF2B5EF4-FFF2-40B4-BE49-F238E27FC236}">
                <a16:creationId xmlns:a16="http://schemas.microsoft.com/office/drawing/2014/main" id="{B03F13BA-87ED-48AE-8462-E20CD19523FF}"/>
              </a:ext>
            </a:extLst>
          </p:cNvPr>
          <p:cNvSpPr>
            <a:spLocks noGrp="1"/>
          </p:cNvSpPr>
          <p:nvPr>
            <p:ph sz="half" idx="1"/>
          </p:nvPr>
        </p:nvSpPr>
        <p:spPr>
          <a:xfrm>
            <a:off x="573229" y="2793912"/>
            <a:ext cx="9833513" cy="1784788"/>
          </a:xfrm>
        </p:spPr>
        <p:txBody>
          <a:bodyPr/>
          <a:lstStyle/>
          <a:p>
            <a:pPr marL="0" indent="0">
              <a:buNone/>
            </a:pPr>
            <a:r>
              <a:rPr lang="en-US" sz="3200" dirty="0"/>
              <a:t>POPs are based on participation, </a:t>
            </a:r>
            <a:r>
              <a:rPr lang="en-US" sz="3200" i="1" u="sng" dirty="0"/>
              <a:t>not program year</a:t>
            </a:r>
            <a:r>
              <a:rPr lang="en-US" sz="3200" dirty="0"/>
              <a:t>, so a POPs can cross program years and the contact hours within a POP carry over to the next program year.  </a:t>
            </a:r>
          </a:p>
          <a:p>
            <a:endParaRPr lang="en-US" dirty="0"/>
          </a:p>
        </p:txBody>
      </p:sp>
    </p:spTree>
    <p:extLst>
      <p:ext uri="{BB962C8B-B14F-4D97-AF65-F5344CB8AC3E}">
        <p14:creationId xmlns:p14="http://schemas.microsoft.com/office/powerpoint/2010/main" val="3892407518"/>
      </p:ext>
    </p:extLst>
  </p:cSld>
  <p:clrMapOvr>
    <a:masterClrMapping/>
  </p:clrMapOvr>
</p:sld>
</file>

<file path=ppt/theme/theme1.xml><?xml version="1.0" encoding="utf-8"?>
<a:theme xmlns:a="http://schemas.openxmlformats.org/drawingml/2006/main" name="Office Theme">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6" id="{E989BABB-6CAC-4B7A-BEDD-AC8E941209AD}" vid="{8EB46C3B-1734-4DB1-861E-420A63F4C213}"/>
    </a:ext>
  </a:extLst>
</a:theme>
</file>

<file path=ppt/theme/theme2.xml><?xml version="1.0" encoding="utf-8"?>
<a:theme xmlns:a="http://schemas.openxmlformats.org/drawingml/2006/main" name="LIGH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2">
      <a:majorFont>
        <a:latin typeface="Open Sans Semibold"/>
        <a:ea typeface=""/>
        <a:cs typeface=""/>
      </a:majorFont>
      <a:minorFont>
        <a:latin typeface="Open Sans Light"/>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GOLDEN-light-template" id="{9275409D-A208-47E3-BEA6-6028BF118499}" vid="{62F45515-1A11-4CAC-BAE4-5E7EEEBDE44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nowco-corporate-template</Template>
  <TotalTime>3137</TotalTime>
  <Words>797</Words>
  <Application>Microsoft Office PowerPoint</Application>
  <PresentationFormat>Widescreen</PresentationFormat>
  <Paragraphs>254</Paragraphs>
  <Slides>23</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Arial</vt:lpstr>
      <vt:lpstr>Arial Black</vt:lpstr>
      <vt:lpstr>Calibri</vt:lpstr>
      <vt:lpstr>Calibri Light</vt:lpstr>
      <vt:lpstr>CiscoSans ExtraLight</vt:lpstr>
      <vt:lpstr>Gill Sans SemiBold</vt:lpstr>
      <vt:lpstr>Open Sans</vt:lpstr>
      <vt:lpstr>Open Sans Light</vt:lpstr>
      <vt:lpstr>Open Sans Semibold</vt:lpstr>
      <vt:lpstr>Times New Roman</vt:lpstr>
      <vt:lpstr>Office Theme</vt:lpstr>
      <vt:lpstr>LIGHT</vt:lpstr>
      <vt:lpstr>POPs - The  Basics Understanding Periods of Participation     Anson Green State Director Adult Education and Literacy Texas Workforce Commission anson.green@twc.state.tx.us    Resources and Webinars https://tcall.tamu.edu/twcael/teamsresources.htm  Technical Assistance Questions Contact Your AEL Program Support Specialist or Email: aelta@twc.state.tx.us</vt:lpstr>
      <vt:lpstr>POP Policy AEL Letter 01-19 Understanding  Periods of Participation </vt:lpstr>
      <vt:lpstr>Update: Tests Don’t Continue a POP!  This change will be made in a revised version POP letter.</vt:lpstr>
      <vt:lpstr>What is a Period of Participation?</vt:lpstr>
      <vt:lpstr>Participatory Services</vt:lpstr>
      <vt:lpstr>How does a POP relate to a program year?</vt:lpstr>
      <vt:lpstr>How does a POP relate to a program year? 1</vt:lpstr>
      <vt:lpstr>Multiple POPs in PY</vt:lpstr>
      <vt:lpstr>POPs Crossing PY</vt:lpstr>
      <vt:lpstr>POPs Crossing PY, cont.</vt:lpstr>
      <vt:lpstr>Review Time</vt:lpstr>
      <vt:lpstr>When Does the POP Begin?</vt:lpstr>
      <vt:lpstr>When Does the POP Begin? 1</vt:lpstr>
      <vt:lpstr>When Does the POP Begin? 2</vt:lpstr>
      <vt:lpstr>When Does the POP Begin? 4</vt:lpstr>
      <vt:lpstr>When Does the POP Begin? 5 </vt:lpstr>
      <vt:lpstr>When Does the POP Begin? 6</vt:lpstr>
      <vt:lpstr>When Does the POP Begin? 7</vt:lpstr>
      <vt:lpstr>True or False</vt:lpstr>
      <vt:lpstr>True or False Answer</vt:lpstr>
      <vt:lpstr>What is the exit date?  When does the POP end?</vt:lpstr>
      <vt:lpstr>What is the exit date?  When does the POP end? Answer</vt:lpstr>
      <vt:lpstr>Conclusion for POPs - The  Basics Understanding Periods of Participation    Anson Green State Director Adult Education and Literacy Texas Workforce Commission anson.green@twc.state.tx.us    Resources and Webinars https://tcall.tamu.edu/twcael/teamsresources.htm  Technical Assistance Questions Contact Your AEL Program Support Specialist or Email: aelta@twc.state.tx.us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Green,Anson</dc:creator>
  <cp:lastModifiedBy>Hargrove, Debra L</cp:lastModifiedBy>
  <cp:revision>55</cp:revision>
  <cp:lastPrinted>2019-07-30T19:06:10Z</cp:lastPrinted>
  <dcterms:created xsi:type="dcterms:W3CDTF">2018-10-21T11:57:18Z</dcterms:created>
  <dcterms:modified xsi:type="dcterms:W3CDTF">2019-07-31T20:40:24Z</dcterms:modified>
</cp:coreProperties>
</file>