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399" r:id="rId2"/>
    <p:sldId id="388" r:id="rId3"/>
    <p:sldId id="354" r:id="rId4"/>
    <p:sldId id="423" r:id="rId5"/>
    <p:sldId id="424" r:id="rId6"/>
    <p:sldId id="356" r:id="rId7"/>
    <p:sldId id="355" r:id="rId8"/>
    <p:sldId id="422" r:id="rId9"/>
    <p:sldId id="425" r:id="rId10"/>
    <p:sldId id="426" r:id="rId11"/>
    <p:sldId id="427" r:id="rId12"/>
    <p:sldId id="428" r:id="rId13"/>
    <p:sldId id="429" r:id="rId14"/>
    <p:sldId id="412" r:id="rId15"/>
    <p:sldId id="430" r:id="rId16"/>
    <p:sldId id="413" r:id="rId17"/>
    <p:sldId id="414" r:id="rId18"/>
    <p:sldId id="432" r:id="rId19"/>
    <p:sldId id="415" r:id="rId20"/>
    <p:sldId id="418" r:id="rId21"/>
    <p:sldId id="435" r:id="rId22"/>
    <p:sldId id="417" r:id="rId23"/>
    <p:sldId id="416" r:id="rId24"/>
    <p:sldId id="433" r:id="rId25"/>
    <p:sldId id="419" r:id="rId26"/>
    <p:sldId id="420" r:id="rId27"/>
    <p:sldId id="421" r:id="rId28"/>
    <p:sldId id="352" r:id="rId29"/>
    <p:sldId id="340" r:id="rId30"/>
    <p:sldId id="341" r:id="rId31"/>
    <p:sldId id="342" r:id="rId32"/>
    <p:sldId id="346" r:id="rId33"/>
    <p:sldId id="344" r:id="rId34"/>
    <p:sldId id="410" r:id="rId35"/>
    <p:sldId id="411" r:id="rId36"/>
    <p:sldId id="43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irez,Fabiana" initials="R" lastIdx="11" clrIdx="0"/>
  <p:cmAuthor id="1" name="Green,Anson" initials="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80712" autoAdjust="0"/>
  </p:normalViewPr>
  <p:slideViewPr>
    <p:cSldViewPr>
      <p:cViewPr varScale="1">
        <p:scale>
          <a:sx n="88" d="100"/>
          <a:sy n="88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96889277729177E-2"/>
          <c:y val="3.8150973315835522E-2"/>
          <c:w val="0.90150311072227085"/>
          <c:h val="0.670250164041994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accent4">
                  <a:lumMod val="50000"/>
                </a:schemeClr>
              </a:solidFill>
            </c:spPr>
          </c:marker>
          <c:cat>
            <c:strRef>
              <c:f>Sheet1!$A$2:$A$8</c:f>
              <c:strCache>
                <c:ptCount val="7"/>
                <c:pt idx="0">
                  <c:v>2013</c:v>
                </c:pt>
                <c:pt idx="1">
                  <c:v>2014-15</c:v>
                </c:pt>
                <c:pt idx="2">
                  <c:v>2015-16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1646</c:v>
                </c:pt>
                <c:pt idx="2">
                  <c:v>5991</c:v>
                </c:pt>
                <c:pt idx="3" formatCode="#,##0">
                  <c:v>10000</c:v>
                </c:pt>
                <c:pt idx="4" formatCode="#,##0">
                  <c:v>13500</c:v>
                </c:pt>
                <c:pt idx="5" formatCode="#,##0">
                  <c:v>16500</c:v>
                </c:pt>
                <c:pt idx="6">
                  <c:v>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2-4E56-8048-289D2957A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390432"/>
        <c:axId val="516390040"/>
      </c:lineChart>
      <c:catAx>
        <c:axId val="5163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6390040"/>
        <c:crosses val="autoZero"/>
        <c:auto val="1"/>
        <c:lblAlgn val="ctr"/>
        <c:lblOffset val="100"/>
        <c:noMultiLvlLbl val="0"/>
      </c:catAx>
      <c:valAx>
        <c:axId val="516390040"/>
        <c:scaling>
          <c:orientation val="minMax"/>
          <c:max val="2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163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5CEEB-DD42-4853-8E34-EABAF2CFA289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049B3C-B5C0-4663-B53B-446206BD021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Texas Workforce Commission</a:t>
          </a:r>
        </a:p>
      </dgm:t>
    </dgm:pt>
    <dgm:pt modelId="{258D6B55-1B86-4728-9027-50DDE103878D}" type="parTrans" cxnId="{4305A19C-7589-4980-8F98-36DC4CA99718}">
      <dgm:prSet/>
      <dgm:spPr/>
      <dgm:t>
        <a:bodyPr/>
        <a:lstStyle/>
        <a:p>
          <a:endParaRPr lang="en-US"/>
        </a:p>
      </dgm:t>
    </dgm:pt>
    <dgm:pt modelId="{8211AB15-36A3-45CF-B741-8AD580D3297D}" type="sibTrans" cxnId="{4305A19C-7589-4980-8F98-36DC4CA99718}">
      <dgm:prSet/>
      <dgm:spPr/>
      <dgm:t>
        <a:bodyPr/>
        <a:lstStyle/>
        <a:p>
          <a:endParaRPr lang="en-US"/>
        </a:p>
      </dgm:t>
    </dgm:pt>
    <dgm:pt modelId="{C75B704C-6A99-4CEA-8A91-56607E5BEB7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Community Colleges </a:t>
          </a:r>
        </a:p>
      </dgm:t>
    </dgm:pt>
    <dgm:pt modelId="{EB0830AE-4133-48C0-A032-6A95E9DA2868}" type="parTrans" cxnId="{6EFD4958-826E-47E7-BB21-7CA3AFD3F1A8}">
      <dgm:prSet/>
      <dgm:spPr/>
      <dgm:t>
        <a:bodyPr/>
        <a:lstStyle/>
        <a:p>
          <a:endParaRPr lang="en-US"/>
        </a:p>
      </dgm:t>
    </dgm:pt>
    <dgm:pt modelId="{D11A15A8-FEA6-4424-81F6-7EE921460BB8}" type="sibTrans" cxnId="{6EFD4958-826E-47E7-BB21-7CA3AFD3F1A8}">
      <dgm:prSet/>
      <dgm:spPr/>
      <dgm:t>
        <a:bodyPr/>
        <a:lstStyle/>
        <a:p>
          <a:endParaRPr lang="en-US"/>
        </a:p>
      </dgm:t>
    </dgm:pt>
    <dgm:pt modelId="{D5554FC7-9CEF-4D9B-AEE4-4DE28789042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ISDs</a:t>
          </a:r>
        </a:p>
      </dgm:t>
    </dgm:pt>
    <dgm:pt modelId="{E2801206-E6B0-443F-9C40-A7E84DB9401E}" type="parTrans" cxnId="{68261476-EE9F-4847-9F49-A33B92E67B07}">
      <dgm:prSet/>
      <dgm:spPr/>
      <dgm:t>
        <a:bodyPr/>
        <a:lstStyle/>
        <a:p>
          <a:endParaRPr lang="en-US"/>
        </a:p>
      </dgm:t>
    </dgm:pt>
    <dgm:pt modelId="{1B606AC4-291C-457E-BAFD-73BDCA8F4F21}" type="sibTrans" cxnId="{68261476-EE9F-4847-9F49-A33B92E67B07}">
      <dgm:prSet/>
      <dgm:spPr/>
      <dgm:t>
        <a:bodyPr/>
        <a:lstStyle/>
        <a:p>
          <a:endParaRPr lang="en-US"/>
        </a:p>
      </dgm:t>
    </dgm:pt>
    <dgm:pt modelId="{AB3CBE71-D262-44AF-A7F8-1697F9480AA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Educational Service Centers</a:t>
          </a:r>
        </a:p>
      </dgm:t>
    </dgm:pt>
    <dgm:pt modelId="{E3C8976E-3006-468E-BB4F-C07D7BAE76E3}" type="parTrans" cxnId="{B935DB91-5296-4223-88CC-CC19D18F6276}">
      <dgm:prSet/>
      <dgm:spPr/>
      <dgm:t>
        <a:bodyPr/>
        <a:lstStyle/>
        <a:p>
          <a:endParaRPr lang="en-US"/>
        </a:p>
      </dgm:t>
    </dgm:pt>
    <dgm:pt modelId="{610E1F2F-188B-4C0C-B80D-D45947C9A332}" type="sibTrans" cxnId="{B935DB91-5296-4223-88CC-CC19D18F6276}">
      <dgm:prSet/>
      <dgm:spPr/>
      <dgm:t>
        <a:bodyPr/>
        <a:lstStyle/>
        <a:p>
          <a:endParaRPr lang="en-US"/>
        </a:p>
      </dgm:t>
    </dgm:pt>
    <dgm:pt modelId="{CA53473B-EC75-4C31-B940-123D5D4F6F5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Libraries</a:t>
          </a:r>
        </a:p>
      </dgm:t>
    </dgm:pt>
    <dgm:pt modelId="{FB8AAED0-1484-4FC4-8F8E-8725C7FE0BF3}" type="parTrans" cxnId="{56B5C38A-19C0-4CCC-8446-4B06996229AB}">
      <dgm:prSet/>
      <dgm:spPr/>
      <dgm:t>
        <a:bodyPr/>
        <a:lstStyle/>
        <a:p>
          <a:endParaRPr lang="en-US"/>
        </a:p>
      </dgm:t>
    </dgm:pt>
    <dgm:pt modelId="{0759C560-A402-4481-B54E-EC57950C9D99}" type="sibTrans" cxnId="{56B5C38A-19C0-4CCC-8446-4B06996229AB}">
      <dgm:prSet/>
      <dgm:spPr/>
      <dgm:t>
        <a:bodyPr/>
        <a:lstStyle/>
        <a:p>
          <a:endParaRPr lang="en-US"/>
        </a:p>
      </dgm:t>
    </dgm:pt>
    <dgm:pt modelId="{2F1F9100-4B74-4456-9F9E-76778450921F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Correctional Institutions </a:t>
          </a:r>
        </a:p>
      </dgm:t>
    </dgm:pt>
    <dgm:pt modelId="{DD5FF627-D4F3-493B-83EA-98134FD146CA}" type="parTrans" cxnId="{C2252050-55B3-4EDC-9389-4BAADEDFB3ED}">
      <dgm:prSet/>
      <dgm:spPr/>
      <dgm:t>
        <a:bodyPr/>
        <a:lstStyle/>
        <a:p>
          <a:endParaRPr lang="en-US"/>
        </a:p>
      </dgm:t>
    </dgm:pt>
    <dgm:pt modelId="{335EA0DB-82BA-4030-84EB-13F64B78225E}" type="sibTrans" cxnId="{C2252050-55B3-4EDC-9389-4BAADEDFB3ED}">
      <dgm:prSet/>
      <dgm:spPr/>
      <dgm:t>
        <a:bodyPr/>
        <a:lstStyle/>
        <a:p>
          <a:endParaRPr lang="en-US"/>
        </a:p>
      </dgm:t>
    </dgm:pt>
    <dgm:pt modelId="{A87084C7-60AB-41D7-A16C-7BDF47EC494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Non-Profits</a:t>
          </a:r>
        </a:p>
      </dgm:t>
    </dgm:pt>
    <dgm:pt modelId="{184F25A6-8D6F-4737-8B0F-98AD42ABEACF}" type="parTrans" cxnId="{8BBFC99A-2A1D-4AB0-9053-81F5614972FC}">
      <dgm:prSet/>
      <dgm:spPr/>
      <dgm:t>
        <a:bodyPr/>
        <a:lstStyle/>
        <a:p>
          <a:endParaRPr lang="en-US"/>
        </a:p>
      </dgm:t>
    </dgm:pt>
    <dgm:pt modelId="{433916FB-013E-425F-B06E-5F0D84024894}" type="sibTrans" cxnId="{8BBFC99A-2A1D-4AB0-9053-81F5614972FC}">
      <dgm:prSet/>
      <dgm:spPr/>
      <dgm:t>
        <a:bodyPr/>
        <a:lstStyle/>
        <a:p>
          <a:endParaRPr lang="en-US"/>
        </a:p>
      </dgm:t>
    </dgm:pt>
    <dgm:pt modelId="{FF6E94C0-60DE-43CA-B090-EC77F431E3E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Workforce Boards </a:t>
          </a:r>
        </a:p>
      </dgm:t>
    </dgm:pt>
    <dgm:pt modelId="{7ACE6278-F973-4AF8-813A-E146DEA95536}" type="parTrans" cxnId="{7BAD2B97-43FD-4DA0-A296-4F26AFB4AA1B}">
      <dgm:prSet/>
      <dgm:spPr/>
      <dgm:t>
        <a:bodyPr/>
        <a:lstStyle/>
        <a:p>
          <a:endParaRPr lang="en-US"/>
        </a:p>
      </dgm:t>
    </dgm:pt>
    <dgm:pt modelId="{9D9D801D-3084-4A04-9747-DC9B9153E553}" type="sibTrans" cxnId="{7BAD2B97-43FD-4DA0-A296-4F26AFB4AA1B}">
      <dgm:prSet/>
      <dgm:spPr/>
      <dgm:t>
        <a:bodyPr/>
        <a:lstStyle/>
        <a:p>
          <a:endParaRPr lang="en-US"/>
        </a:p>
      </dgm:t>
    </dgm:pt>
    <dgm:pt modelId="{FE9D2AA8-E8C0-4A85-B421-A7B1FB3AA0C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Housing Authorities</a:t>
          </a:r>
        </a:p>
      </dgm:t>
    </dgm:pt>
    <dgm:pt modelId="{0597A402-BE2A-40A8-98A4-E82440F8D966}" type="parTrans" cxnId="{DA309ACF-B3A3-41DA-9F08-1C0DECBDB4B9}">
      <dgm:prSet/>
      <dgm:spPr/>
      <dgm:t>
        <a:bodyPr/>
        <a:lstStyle/>
        <a:p>
          <a:endParaRPr lang="en-US"/>
        </a:p>
      </dgm:t>
    </dgm:pt>
    <dgm:pt modelId="{DF92D9B6-4200-43CA-BD24-CF6F81CD2D19}" type="sibTrans" cxnId="{DA309ACF-B3A3-41DA-9F08-1C0DECBDB4B9}">
      <dgm:prSet/>
      <dgm:spPr/>
      <dgm:t>
        <a:bodyPr/>
        <a:lstStyle/>
        <a:p>
          <a:endParaRPr lang="en-US"/>
        </a:p>
      </dgm:t>
    </dgm:pt>
    <dgm:pt modelId="{08D0BDAA-3EB2-40AC-81FD-26452D9D5034}" type="pres">
      <dgm:prSet presAssocID="{4335CEEB-DD42-4853-8E34-EABAF2CFA28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B87658-BA6A-45AB-8591-B01F71B3B1B8}" type="pres">
      <dgm:prSet presAssocID="{F7049B3C-B5C0-4663-B53B-446206BD0211}" presName="centerShape" presStyleLbl="node0" presStyleIdx="0" presStyleCnt="1"/>
      <dgm:spPr/>
    </dgm:pt>
    <dgm:pt modelId="{A64F966F-406A-4BBA-A8DE-DF7EB0371FC0}" type="pres">
      <dgm:prSet presAssocID="{C75B704C-6A99-4CEA-8A91-56607E5BEB7E}" presName="node" presStyleLbl="node1" presStyleIdx="0" presStyleCnt="8">
        <dgm:presLayoutVars>
          <dgm:bulletEnabled val="1"/>
        </dgm:presLayoutVars>
      </dgm:prSet>
      <dgm:spPr/>
    </dgm:pt>
    <dgm:pt modelId="{71BF6064-4A98-43A1-8DCB-35449D7BC28F}" type="pres">
      <dgm:prSet presAssocID="{C75B704C-6A99-4CEA-8A91-56607E5BEB7E}" presName="dummy" presStyleCnt="0"/>
      <dgm:spPr/>
    </dgm:pt>
    <dgm:pt modelId="{62BE4CAD-AF1B-486D-B30F-E29C40EC6C9F}" type="pres">
      <dgm:prSet presAssocID="{D11A15A8-FEA6-4424-81F6-7EE921460BB8}" presName="sibTrans" presStyleLbl="sibTrans2D1" presStyleIdx="0" presStyleCnt="8"/>
      <dgm:spPr/>
    </dgm:pt>
    <dgm:pt modelId="{A8F78E01-38A0-4BA7-9108-F2E68B34F2F0}" type="pres">
      <dgm:prSet presAssocID="{D5554FC7-9CEF-4D9B-AEE4-4DE287890422}" presName="node" presStyleLbl="node1" presStyleIdx="1" presStyleCnt="8">
        <dgm:presLayoutVars>
          <dgm:bulletEnabled val="1"/>
        </dgm:presLayoutVars>
      </dgm:prSet>
      <dgm:spPr/>
    </dgm:pt>
    <dgm:pt modelId="{717C600C-1606-49AA-A24A-2B59F85A3DA2}" type="pres">
      <dgm:prSet presAssocID="{D5554FC7-9CEF-4D9B-AEE4-4DE287890422}" presName="dummy" presStyleCnt="0"/>
      <dgm:spPr/>
    </dgm:pt>
    <dgm:pt modelId="{BB62CF66-4734-4ACE-8A52-40401F906638}" type="pres">
      <dgm:prSet presAssocID="{1B606AC4-291C-457E-BAFD-73BDCA8F4F21}" presName="sibTrans" presStyleLbl="sibTrans2D1" presStyleIdx="1" presStyleCnt="8"/>
      <dgm:spPr/>
    </dgm:pt>
    <dgm:pt modelId="{F0388A66-FC8C-4858-9AD2-66A43EE2AD7C}" type="pres">
      <dgm:prSet presAssocID="{AB3CBE71-D262-44AF-A7F8-1697F9480AA9}" presName="node" presStyleLbl="node1" presStyleIdx="2" presStyleCnt="8">
        <dgm:presLayoutVars>
          <dgm:bulletEnabled val="1"/>
        </dgm:presLayoutVars>
      </dgm:prSet>
      <dgm:spPr/>
    </dgm:pt>
    <dgm:pt modelId="{DD57F2D8-7023-4983-8DF0-0029D3E9F140}" type="pres">
      <dgm:prSet presAssocID="{AB3CBE71-D262-44AF-A7F8-1697F9480AA9}" presName="dummy" presStyleCnt="0"/>
      <dgm:spPr/>
    </dgm:pt>
    <dgm:pt modelId="{1287CCC2-6BE9-47D5-BF77-B6DCCBE205F2}" type="pres">
      <dgm:prSet presAssocID="{610E1F2F-188B-4C0C-B80D-D45947C9A332}" presName="sibTrans" presStyleLbl="sibTrans2D1" presStyleIdx="2" presStyleCnt="8"/>
      <dgm:spPr/>
    </dgm:pt>
    <dgm:pt modelId="{195330F7-952C-4F7E-ADB8-00195C2EFB3C}" type="pres">
      <dgm:prSet presAssocID="{CA53473B-EC75-4C31-B940-123D5D4F6F5C}" presName="node" presStyleLbl="node1" presStyleIdx="3" presStyleCnt="8">
        <dgm:presLayoutVars>
          <dgm:bulletEnabled val="1"/>
        </dgm:presLayoutVars>
      </dgm:prSet>
      <dgm:spPr/>
    </dgm:pt>
    <dgm:pt modelId="{B7B6CDBD-F089-4FF7-8219-101BB39005B0}" type="pres">
      <dgm:prSet presAssocID="{CA53473B-EC75-4C31-B940-123D5D4F6F5C}" presName="dummy" presStyleCnt="0"/>
      <dgm:spPr/>
    </dgm:pt>
    <dgm:pt modelId="{D2DC05FD-5F54-47AA-A652-440DAF76BEAB}" type="pres">
      <dgm:prSet presAssocID="{0759C560-A402-4481-B54E-EC57950C9D99}" presName="sibTrans" presStyleLbl="sibTrans2D1" presStyleIdx="3" presStyleCnt="8"/>
      <dgm:spPr/>
    </dgm:pt>
    <dgm:pt modelId="{8006CEF9-6573-4FFE-83D5-FAAEA6EBDAB5}" type="pres">
      <dgm:prSet presAssocID="{2F1F9100-4B74-4456-9F9E-76778450921F}" presName="node" presStyleLbl="node1" presStyleIdx="4" presStyleCnt="8">
        <dgm:presLayoutVars>
          <dgm:bulletEnabled val="1"/>
        </dgm:presLayoutVars>
      </dgm:prSet>
      <dgm:spPr/>
    </dgm:pt>
    <dgm:pt modelId="{5AA6B8B0-F124-4DA7-B2C6-14234279B1B6}" type="pres">
      <dgm:prSet presAssocID="{2F1F9100-4B74-4456-9F9E-76778450921F}" presName="dummy" presStyleCnt="0"/>
      <dgm:spPr/>
    </dgm:pt>
    <dgm:pt modelId="{050B4E73-3460-4529-9A32-5C16734F4382}" type="pres">
      <dgm:prSet presAssocID="{335EA0DB-82BA-4030-84EB-13F64B78225E}" presName="sibTrans" presStyleLbl="sibTrans2D1" presStyleIdx="4" presStyleCnt="8"/>
      <dgm:spPr/>
    </dgm:pt>
    <dgm:pt modelId="{DC430D1C-B772-4D39-8202-99682E0C9CC4}" type="pres">
      <dgm:prSet presAssocID="{A87084C7-60AB-41D7-A16C-7BDF47EC4947}" presName="node" presStyleLbl="node1" presStyleIdx="5" presStyleCnt="8">
        <dgm:presLayoutVars>
          <dgm:bulletEnabled val="1"/>
        </dgm:presLayoutVars>
      </dgm:prSet>
      <dgm:spPr/>
    </dgm:pt>
    <dgm:pt modelId="{3658C515-B70A-4B43-8354-ED9A918AA017}" type="pres">
      <dgm:prSet presAssocID="{A87084C7-60AB-41D7-A16C-7BDF47EC4947}" presName="dummy" presStyleCnt="0"/>
      <dgm:spPr/>
    </dgm:pt>
    <dgm:pt modelId="{70B8757F-92BB-4D43-93DD-7296CD438862}" type="pres">
      <dgm:prSet presAssocID="{433916FB-013E-425F-B06E-5F0D84024894}" presName="sibTrans" presStyleLbl="sibTrans2D1" presStyleIdx="5" presStyleCnt="8"/>
      <dgm:spPr/>
    </dgm:pt>
    <dgm:pt modelId="{6A695D89-F0B5-4BF7-8E0D-C1B0E528CC0A}" type="pres">
      <dgm:prSet presAssocID="{FF6E94C0-60DE-43CA-B090-EC77F431E3E7}" presName="node" presStyleLbl="node1" presStyleIdx="6" presStyleCnt="8">
        <dgm:presLayoutVars>
          <dgm:bulletEnabled val="1"/>
        </dgm:presLayoutVars>
      </dgm:prSet>
      <dgm:spPr/>
    </dgm:pt>
    <dgm:pt modelId="{440D1DC8-1CCD-4B01-A750-C5096B61ABBE}" type="pres">
      <dgm:prSet presAssocID="{FF6E94C0-60DE-43CA-B090-EC77F431E3E7}" presName="dummy" presStyleCnt="0"/>
      <dgm:spPr/>
    </dgm:pt>
    <dgm:pt modelId="{6C5FC386-A4C2-47AE-8ACB-9FBCE9CB7199}" type="pres">
      <dgm:prSet presAssocID="{9D9D801D-3084-4A04-9747-DC9B9153E553}" presName="sibTrans" presStyleLbl="sibTrans2D1" presStyleIdx="6" presStyleCnt="8"/>
      <dgm:spPr/>
    </dgm:pt>
    <dgm:pt modelId="{61769F9F-1BDA-408F-B0D0-12EAB21EC77C}" type="pres">
      <dgm:prSet presAssocID="{FE9D2AA8-E8C0-4A85-B421-A7B1FB3AA0C5}" presName="node" presStyleLbl="node1" presStyleIdx="7" presStyleCnt="8">
        <dgm:presLayoutVars>
          <dgm:bulletEnabled val="1"/>
        </dgm:presLayoutVars>
      </dgm:prSet>
      <dgm:spPr/>
    </dgm:pt>
    <dgm:pt modelId="{43EE2909-9546-4249-85FC-7910EE7854B5}" type="pres">
      <dgm:prSet presAssocID="{FE9D2AA8-E8C0-4A85-B421-A7B1FB3AA0C5}" presName="dummy" presStyleCnt="0"/>
      <dgm:spPr/>
    </dgm:pt>
    <dgm:pt modelId="{523FE488-189E-496F-9C92-F3E4E6A2CFDC}" type="pres">
      <dgm:prSet presAssocID="{DF92D9B6-4200-43CA-BD24-CF6F81CD2D19}" presName="sibTrans" presStyleLbl="sibTrans2D1" presStyleIdx="7" presStyleCnt="8"/>
      <dgm:spPr/>
    </dgm:pt>
  </dgm:ptLst>
  <dgm:cxnLst>
    <dgm:cxn modelId="{125BD106-8AFB-45D6-B3CC-7002F1F65622}" type="presOf" srcId="{D11A15A8-FEA6-4424-81F6-7EE921460BB8}" destId="{62BE4CAD-AF1B-486D-B30F-E29C40EC6C9F}" srcOrd="0" destOrd="0" presId="urn:microsoft.com/office/officeart/2005/8/layout/radial6"/>
    <dgm:cxn modelId="{9376DB07-AC73-4CA5-AA92-2FB7228B0866}" type="presOf" srcId="{F7049B3C-B5C0-4663-B53B-446206BD0211}" destId="{5DB87658-BA6A-45AB-8591-B01F71B3B1B8}" srcOrd="0" destOrd="0" presId="urn:microsoft.com/office/officeart/2005/8/layout/radial6"/>
    <dgm:cxn modelId="{FFB1450D-258B-43AA-AAD0-1354F5249364}" type="presOf" srcId="{FF6E94C0-60DE-43CA-B090-EC77F431E3E7}" destId="{6A695D89-F0B5-4BF7-8E0D-C1B0E528CC0A}" srcOrd="0" destOrd="0" presId="urn:microsoft.com/office/officeart/2005/8/layout/radial6"/>
    <dgm:cxn modelId="{C4515D17-3856-4511-B4CE-46721A7BA47F}" type="presOf" srcId="{433916FB-013E-425F-B06E-5F0D84024894}" destId="{70B8757F-92BB-4D43-93DD-7296CD438862}" srcOrd="0" destOrd="0" presId="urn:microsoft.com/office/officeart/2005/8/layout/radial6"/>
    <dgm:cxn modelId="{40A6CF1E-4A64-40AC-BF18-DD3D69455B46}" type="presOf" srcId="{CA53473B-EC75-4C31-B940-123D5D4F6F5C}" destId="{195330F7-952C-4F7E-ADB8-00195C2EFB3C}" srcOrd="0" destOrd="0" presId="urn:microsoft.com/office/officeart/2005/8/layout/radial6"/>
    <dgm:cxn modelId="{0ECEA91F-7746-492D-9F0F-BD0B3044B6F0}" type="presOf" srcId="{DF92D9B6-4200-43CA-BD24-CF6F81CD2D19}" destId="{523FE488-189E-496F-9C92-F3E4E6A2CFDC}" srcOrd="0" destOrd="0" presId="urn:microsoft.com/office/officeart/2005/8/layout/radial6"/>
    <dgm:cxn modelId="{B00C9043-2817-4D74-B96B-EDF3F26E6BC4}" type="presOf" srcId="{2F1F9100-4B74-4456-9F9E-76778450921F}" destId="{8006CEF9-6573-4FFE-83D5-FAAEA6EBDAB5}" srcOrd="0" destOrd="0" presId="urn:microsoft.com/office/officeart/2005/8/layout/radial6"/>
    <dgm:cxn modelId="{C2252050-55B3-4EDC-9389-4BAADEDFB3ED}" srcId="{F7049B3C-B5C0-4663-B53B-446206BD0211}" destId="{2F1F9100-4B74-4456-9F9E-76778450921F}" srcOrd="4" destOrd="0" parTransId="{DD5FF627-D4F3-493B-83EA-98134FD146CA}" sibTransId="{335EA0DB-82BA-4030-84EB-13F64B78225E}"/>
    <dgm:cxn modelId="{68261476-EE9F-4847-9F49-A33B92E67B07}" srcId="{F7049B3C-B5C0-4663-B53B-446206BD0211}" destId="{D5554FC7-9CEF-4D9B-AEE4-4DE287890422}" srcOrd="1" destOrd="0" parTransId="{E2801206-E6B0-443F-9C40-A7E84DB9401E}" sibTransId="{1B606AC4-291C-457E-BAFD-73BDCA8F4F21}"/>
    <dgm:cxn modelId="{6EFD4958-826E-47E7-BB21-7CA3AFD3F1A8}" srcId="{F7049B3C-B5C0-4663-B53B-446206BD0211}" destId="{C75B704C-6A99-4CEA-8A91-56607E5BEB7E}" srcOrd="0" destOrd="0" parTransId="{EB0830AE-4133-48C0-A032-6A95E9DA2868}" sibTransId="{D11A15A8-FEA6-4424-81F6-7EE921460BB8}"/>
    <dgm:cxn modelId="{634E1F81-89D5-4A55-B607-87BCDFCF068F}" type="presOf" srcId="{FE9D2AA8-E8C0-4A85-B421-A7B1FB3AA0C5}" destId="{61769F9F-1BDA-408F-B0D0-12EAB21EC77C}" srcOrd="0" destOrd="0" presId="urn:microsoft.com/office/officeart/2005/8/layout/radial6"/>
    <dgm:cxn modelId="{2D23CA86-E979-4F6A-91FE-6DE20F0DB058}" type="presOf" srcId="{0759C560-A402-4481-B54E-EC57950C9D99}" destId="{D2DC05FD-5F54-47AA-A652-440DAF76BEAB}" srcOrd="0" destOrd="0" presId="urn:microsoft.com/office/officeart/2005/8/layout/radial6"/>
    <dgm:cxn modelId="{56B5C38A-19C0-4CCC-8446-4B06996229AB}" srcId="{F7049B3C-B5C0-4663-B53B-446206BD0211}" destId="{CA53473B-EC75-4C31-B940-123D5D4F6F5C}" srcOrd="3" destOrd="0" parTransId="{FB8AAED0-1484-4FC4-8F8E-8725C7FE0BF3}" sibTransId="{0759C560-A402-4481-B54E-EC57950C9D99}"/>
    <dgm:cxn modelId="{5D4CF28B-5A6D-4148-A8A2-EF7FCC7CBC1F}" type="presOf" srcId="{A87084C7-60AB-41D7-A16C-7BDF47EC4947}" destId="{DC430D1C-B772-4D39-8202-99682E0C9CC4}" srcOrd="0" destOrd="0" presId="urn:microsoft.com/office/officeart/2005/8/layout/radial6"/>
    <dgm:cxn modelId="{B935DB91-5296-4223-88CC-CC19D18F6276}" srcId="{F7049B3C-B5C0-4663-B53B-446206BD0211}" destId="{AB3CBE71-D262-44AF-A7F8-1697F9480AA9}" srcOrd="2" destOrd="0" parTransId="{E3C8976E-3006-468E-BB4F-C07D7BAE76E3}" sibTransId="{610E1F2F-188B-4C0C-B80D-D45947C9A332}"/>
    <dgm:cxn modelId="{7BAD2B97-43FD-4DA0-A296-4F26AFB4AA1B}" srcId="{F7049B3C-B5C0-4663-B53B-446206BD0211}" destId="{FF6E94C0-60DE-43CA-B090-EC77F431E3E7}" srcOrd="6" destOrd="0" parTransId="{7ACE6278-F973-4AF8-813A-E146DEA95536}" sibTransId="{9D9D801D-3084-4A04-9747-DC9B9153E553}"/>
    <dgm:cxn modelId="{8BBFC99A-2A1D-4AB0-9053-81F5614972FC}" srcId="{F7049B3C-B5C0-4663-B53B-446206BD0211}" destId="{A87084C7-60AB-41D7-A16C-7BDF47EC4947}" srcOrd="5" destOrd="0" parTransId="{184F25A6-8D6F-4737-8B0F-98AD42ABEACF}" sibTransId="{433916FB-013E-425F-B06E-5F0D84024894}"/>
    <dgm:cxn modelId="{4305A19C-7589-4980-8F98-36DC4CA99718}" srcId="{4335CEEB-DD42-4853-8E34-EABAF2CFA289}" destId="{F7049B3C-B5C0-4663-B53B-446206BD0211}" srcOrd="0" destOrd="0" parTransId="{258D6B55-1B86-4728-9027-50DDE103878D}" sibTransId="{8211AB15-36A3-45CF-B741-8AD580D3297D}"/>
    <dgm:cxn modelId="{5B9E0EB7-A283-4695-954E-46100056C5CA}" type="presOf" srcId="{1B606AC4-291C-457E-BAFD-73BDCA8F4F21}" destId="{BB62CF66-4734-4ACE-8A52-40401F906638}" srcOrd="0" destOrd="0" presId="urn:microsoft.com/office/officeart/2005/8/layout/radial6"/>
    <dgm:cxn modelId="{2681FCB7-4A49-4757-BD3D-0A6C73FAAEBD}" type="presOf" srcId="{C75B704C-6A99-4CEA-8A91-56607E5BEB7E}" destId="{A64F966F-406A-4BBA-A8DE-DF7EB0371FC0}" srcOrd="0" destOrd="0" presId="urn:microsoft.com/office/officeart/2005/8/layout/radial6"/>
    <dgm:cxn modelId="{81DD3ACC-5C45-4504-8D77-6E2AB4AFE124}" type="presOf" srcId="{335EA0DB-82BA-4030-84EB-13F64B78225E}" destId="{050B4E73-3460-4529-9A32-5C16734F4382}" srcOrd="0" destOrd="0" presId="urn:microsoft.com/office/officeart/2005/8/layout/radial6"/>
    <dgm:cxn modelId="{DA309ACF-B3A3-41DA-9F08-1C0DECBDB4B9}" srcId="{F7049B3C-B5C0-4663-B53B-446206BD0211}" destId="{FE9D2AA8-E8C0-4A85-B421-A7B1FB3AA0C5}" srcOrd="7" destOrd="0" parTransId="{0597A402-BE2A-40A8-98A4-E82440F8D966}" sibTransId="{DF92D9B6-4200-43CA-BD24-CF6F81CD2D19}"/>
    <dgm:cxn modelId="{9CE2E7DC-E181-4BB5-903F-024CEC5A66E3}" type="presOf" srcId="{4335CEEB-DD42-4853-8E34-EABAF2CFA289}" destId="{08D0BDAA-3EB2-40AC-81FD-26452D9D5034}" srcOrd="0" destOrd="0" presId="urn:microsoft.com/office/officeart/2005/8/layout/radial6"/>
    <dgm:cxn modelId="{C5C26DDF-8FC3-455C-84B0-CC37027C0937}" type="presOf" srcId="{D5554FC7-9CEF-4D9B-AEE4-4DE287890422}" destId="{A8F78E01-38A0-4BA7-9108-F2E68B34F2F0}" srcOrd="0" destOrd="0" presId="urn:microsoft.com/office/officeart/2005/8/layout/radial6"/>
    <dgm:cxn modelId="{11B560E1-6CEA-4900-992D-FBF10DF5CFCE}" type="presOf" srcId="{AB3CBE71-D262-44AF-A7F8-1697F9480AA9}" destId="{F0388A66-FC8C-4858-9AD2-66A43EE2AD7C}" srcOrd="0" destOrd="0" presId="urn:microsoft.com/office/officeart/2005/8/layout/radial6"/>
    <dgm:cxn modelId="{A2942BE6-D6B9-41EC-86D2-FAE532349B26}" type="presOf" srcId="{9D9D801D-3084-4A04-9747-DC9B9153E553}" destId="{6C5FC386-A4C2-47AE-8ACB-9FBCE9CB7199}" srcOrd="0" destOrd="0" presId="urn:microsoft.com/office/officeart/2005/8/layout/radial6"/>
    <dgm:cxn modelId="{C46E63EC-8CF3-4888-BA5E-7008635D0A5E}" type="presOf" srcId="{610E1F2F-188B-4C0C-B80D-D45947C9A332}" destId="{1287CCC2-6BE9-47D5-BF77-B6DCCBE205F2}" srcOrd="0" destOrd="0" presId="urn:microsoft.com/office/officeart/2005/8/layout/radial6"/>
    <dgm:cxn modelId="{37998A45-08E9-46CF-9CDB-7B982FDBB8F2}" type="presParOf" srcId="{08D0BDAA-3EB2-40AC-81FD-26452D9D5034}" destId="{5DB87658-BA6A-45AB-8591-B01F71B3B1B8}" srcOrd="0" destOrd="0" presId="urn:microsoft.com/office/officeart/2005/8/layout/radial6"/>
    <dgm:cxn modelId="{47B79119-FEB8-42C3-BE96-8B63E6BBCC31}" type="presParOf" srcId="{08D0BDAA-3EB2-40AC-81FD-26452D9D5034}" destId="{A64F966F-406A-4BBA-A8DE-DF7EB0371FC0}" srcOrd="1" destOrd="0" presId="urn:microsoft.com/office/officeart/2005/8/layout/radial6"/>
    <dgm:cxn modelId="{7747010F-EF34-42EB-94A5-C6C60F208C85}" type="presParOf" srcId="{08D0BDAA-3EB2-40AC-81FD-26452D9D5034}" destId="{71BF6064-4A98-43A1-8DCB-35449D7BC28F}" srcOrd="2" destOrd="0" presId="urn:microsoft.com/office/officeart/2005/8/layout/radial6"/>
    <dgm:cxn modelId="{332A1219-B585-43D6-A826-D12B43C1A3A9}" type="presParOf" srcId="{08D0BDAA-3EB2-40AC-81FD-26452D9D5034}" destId="{62BE4CAD-AF1B-486D-B30F-E29C40EC6C9F}" srcOrd="3" destOrd="0" presId="urn:microsoft.com/office/officeart/2005/8/layout/radial6"/>
    <dgm:cxn modelId="{E92BD486-839B-475D-BAC1-B084F9B844B0}" type="presParOf" srcId="{08D0BDAA-3EB2-40AC-81FD-26452D9D5034}" destId="{A8F78E01-38A0-4BA7-9108-F2E68B34F2F0}" srcOrd="4" destOrd="0" presId="urn:microsoft.com/office/officeart/2005/8/layout/radial6"/>
    <dgm:cxn modelId="{02214AE4-DACA-4E0D-A37B-7EC6FA800772}" type="presParOf" srcId="{08D0BDAA-3EB2-40AC-81FD-26452D9D5034}" destId="{717C600C-1606-49AA-A24A-2B59F85A3DA2}" srcOrd="5" destOrd="0" presId="urn:microsoft.com/office/officeart/2005/8/layout/radial6"/>
    <dgm:cxn modelId="{1434A781-EB99-495E-8988-BB6ACAFE9A2C}" type="presParOf" srcId="{08D0BDAA-3EB2-40AC-81FD-26452D9D5034}" destId="{BB62CF66-4734-4ACE-8A52-40401F906638}" srcOrd="6" destOrd="0" presId="urn:microsoft.com/office/officeart/2005/8/layout/radial6"/>
    <dgm:cxn modelId="{605B896F-76E8-4762-86DA-2BA49D321B94}" type="presParOf" srcId="{08D0BDAA-3EB2-40AC-81FD-26452D9D5034}" destId="{F0388A66-FC8C-4858-9AD2-66A43EE2AD7C}" srcOrd="7" destOrd="0" presId="urn:microsoft.com/office/officeart/2005/8/layout/radial6"/>
    <dgm:cxn modelId="{C0151797-35D6-43C0-97FE-021024FBDF34}" type="presParOf" srcId="{08D0BDAA-3EB2-40AC-81FD-26452D9D5034}" destId="{DD57F2D8-7023-4983-8DF0-0029D3E9F140}" srcOrd="8" destOrd="0" presId="urn:microsoft.com/office/officeart/2005/8/layout/radial6"/>
    <dgm:cxn modelId="{A0A94849-6BEC-4507-8B41-3F433AC72A82}" type="presParOf" srcId="{08D0BDAA-3EB2-40AC-81FD-26452D9D5034}" destId="{1287CCC2-6BE9-47D5-BF77-B6DCCBE205F2}" srcOrd="9" destOrd="0" presId="urn:microsoft.com/office/officeart/2005/8/layout/radial6"/>
    <dgm:cxn modelId="{C1CC0DBE-56DC-4AF4-8CA8-BBBB5BAFA2C3}" type="presParOf" srcId="{08D0BDAA-3EB2-40AC-81FD-26452D9D5034}" destId="{195330F7-952C-4F7E-ADB8-00195C2EFB3C}" srcOrd="10" destOrd="0" presId="urn:microsoft.com/office/officeart/2005/8/layout/radial6"/>
    <dgm:cxn modelId="{974EA2C5-7FBB-4E54-BDAE-3B57EE204EFB}" type="presParOf" srcId="{08D0BDAA-3EB2-40AC-81FD-26452D9D5034}" destId="{B7B6CDBD-F089-4FF7-8219-101BB39005B0}" srcOrd="11" destOrd="0" presId="urn:microsoft.com/office/officeart/2005/8/layout/radial6"/>
    <dgm:cxn modelId="{ECE6722D-375E-46C4-8817-22B507A9876B}" type="presParOf" srcId="{08D0BDAA-3EB2-40AC-81FD-26452D9D5034}" destId="{D2DC05FD-5F54-47AA-A652-440DAF76BEAB}" srcOrd="12" destOrd="0" presId="urn:microsoft.com/office/officeart/2005/8/layout/radial6"/>
    <dgm:cxn modelId="{26F56151-780B-41E9-8048-0BD74692C4DE}" type="presParOf" srcId="{08D0BDAA-3EB2-40AC-81FD-26452D9D5034}" destId="{8006CEF9-6573-4FFE-83D5-FAAEA6EBDAB5}" srcOrd="13" destOrd="0" presId="urn:microsoft.com/office/officeart/2005/8/layout/radial6"/>
    <dgm:cxn modelId="{8B4E5B4C-460F-4B88-B152-59312C577572}" type="presParOf" srcId="{08D0BDAA-3EB2-40AC-81FD-26452D9D5034}" destId="{5AA6B8B0-F124-4DA7-B2C6-14234279B1B6}" srcOrd="14" destOrd="0" presId="urn:microsoft.com/office/officeart/2005/8/layout/radial6"/>
    <dgm:cxn modelId="{2680035E-6852-4008-9DBD-81ED017E53BE}" type="presParOf" srcId="{08D0BDAA-3EB2-40AC-81FD-26452D9D5034}" destId="{050B4E73-3460-4529-9A32-5C16734F4382}" srcOrd="15" destOrd="0" presId="urn:microsoft.com/office/officeart/2005/8/layout/radial6"/>
    <dgm:cxn modelId="{C10F17AE-871B-4E12-A9FD-C5480AEA0AC8}" type="presParOf" srcId="{08D0BDAA-3EB2-40AC-81FD-26452D9D5034}" destId="{DC430D1C-B772-4D39-8202-99682E0C9CC4}" srcOrd="16" destOrd="0" presId="urn:microsoft.com/office/officeart/2005/8/layout/radial6"/>
    <dgm:cxn modelId="{E9720763-03E8-4F01-B583-7386E6B284A7}" type="presParOf" srcId="{08D0BDAA-3EB2-40AC-81FD-26452D9D5034}" destId="{3658C515-B70A-4B43-8354-ED9A918AA017}" srcOrd="17" destOrd="0" presId="urn:microsoft.com/office/officeart/2005/8/layout/radial6"/>
    <dgm:cxn modelId="{CB4B8070-9DEE-4395-B73E-99A0046A2DD8}" type="presParOf" srcId="{08D0BDAA-3EB2-40AC-81FD-26452D9D5034}" destId="{70B8757F-92BB-4D43-93DD-7296CD438862}" srcOrd="18" destOrd="0" presId="urn:microsoft.com/office/officeart/2005/8/layout/radial6"/>
    <dgm:cxn modelId="{2F31019A-BA8E-4D8C-8635-D273EF4A6CAB}" type="presParOf" srcId="{08D0BDAA-3EB2-40AC-81FD-26452D9D5034}" destId="{6A695D89-F0B5-4BF7-8E0D-C1B0E528CC0A}" srcOrd="19" destOrd="0" presId="urn:microsoft.com/office/officeart/2005/8/layout/radial6"/>
    <dgm:cxn modelId="{336A6958-FA4D-4DF6-B6BE-E8ACF4A36039}" type="presParOf" srcId="{08D0BDAA-3EB2-40AC-81FD-26452D9D5034}" destId="{440D1DC8-1CCD-4B01-A750-C5096B61ABBE}" srcOrd="20" destOrd="0" presId="urn:microsoft.com/office/officeart/2005/8/layout/radial6"/>
    <dgm:cxn modelId="{8273BC47-09D0-4294-B156-1E6010384CD3}" type="presParOf" srcId="{08D0BDAA-3EB2-40AC-81FD-26452D9D5034}" destId="{6C5FC386-A4C2-47AE-8ACB-9FBCE9CB7199}" srcOrd="21" destOrd="0" presId="urn:microsoft.com/office/officeart/2005/8/layout/radial6"/>
    <dgm:cxn modelId="{FF3AC443-142D-4234-A43C-24B28F0637B2}" type="presParOf" srcId="{08D0BDAA-3EB2-40AC-81FD-26452D9D5034}" destId="{61769F9F-1BDA-408F-B0D0-12EAB21EC77C}" srcOrd="22" destOrd="0" presId="urn:microsoft.com/office/officeart/2005/8/layout/radial6"/>
    <dgm:cxn modelId="{83F3AE5C-6CAC-42DC-9C1A-433590372903}" type="presParOf" srcId="{08D0BDAA-3EB2-40AC-81FD-26452D9D5034}" destId="{43EE2909-9546-4249-85FC-7910EE7854B5}" srcOrd="23" destOrd="0" presId="urn:microsoft.com/office/officeart/2005/8/layout/radial6"/>
    <dgm:cxn modelId="{9F2B3A90-FBA4-4F4D-B3B4-0471E8F05553}" type="presParOf" srcId="{08D0BDAA-3EB2-40AC-81FD-26452D9D5034}" destId="{523FE488-189E-496F-9C92-F3E4E6A2CFD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13974-92F3-4D12-9353-1E2CC1B5C73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FBC81-72A3-40B9-A226-3FCE91E1936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dirty="0"/>
            <a:t>Career Pathways Models</a:t>
          </a:r>
        </a:p>
      </dgm:t>
    </dgm:pt>
    <dgm:pt modelId="{0100678D-5FA6-4CDD-89AD-5983D2CA8C79}" type="parTrans" cxnId="{4D807338-FB8F-4040-A135-8423F4E1D9C5}">
      <dgm:prSet/>
      <dgm:spPr/>
      <dgm:t>
        <a:bodyPr/>
        <a:lstStyle/>
        <a:p>
          <a:endParaRPr lang="en-US"/>
        </a:p>
      </dgm:t>
    </dgm:pt>
    <dgm:pt modelId="{8DCAEE83-1F9A-4FDB-AA22-B097A9647A11}" type="sibTrans" cxnId="{4D807338-FB8F-4040-A135-8423F4E1D9C5}">
      <dgm:prSet custT="1"/>
      <dgm:spPr/>
      <dgm:t>
        <a:bodyPr/>
        <a:lstStyle/>
        <a:p>
          <a:pPr algn="ctr"/>
          <a:r>
            <a:rPr lang="en-US" sz="1400" dirty="0"/>
            <a:t>Multiple Options</a:t>
          </a:r>
        </a:p>
      </dgm:t>
    </dgm:pt>
    <dgm:pt modelId="{9041EB1E-F2FA-4330-89D8-4D8C7F48D642}">
      <dgm:prSet phldrT="[Text]" custT="1"/>
      <dgm:spPr>
        <a:solidFill>
          <a:schemeClr val="bg2">
            <a:lumMod val="25000"/>
          </a:schemeClr>
        </a:solidFill>
      </dgm:spPr>
      <dgm:t>
        <a:bodyPr tIns="182880" anchor="t" anchorCtr="0"/>
        <a:lstStyle/>
        <a:p>
          <a:pPr algn="ctr"/>
          <a:r>
            <a:rPr lang="en-US" sz="1600" dirty="0"/>
            <a:t>Integrated Education and Training</a:t>
          </a:r>
        </a:p>
      </dgm:t>
    </dgm:pt>
    <dgm:pt modelId="{D5D18BA6-B4CF-4248-85BB-B087B90C17E8}" type="parTrans" cxnId="{E576E62B-F559-4332-A9D7-6DB95BFB7AE0}">
      <dgm:prSet/>
      <dgm:spPr/>
      <dgm:t>
        <a:bodyPr/>
        <a:lstStyle/>
        <a:p>
          <a:endParaRPr lang="en-US"/>
        </a:p>
      </dgm:t>
    </dgm:pt>
    <dgm:pt modelId="{CC37337F-C595-4F06-A677-942036524BF1}" type="sibTrans" cxnId="{E576E62B-F559-4332-A9D7-6DB95BFB7AE0}">
      <dgm:prSet custT="1"/>
      <dgm:spPr/>
      <dgm:t>
        <a:bodyPr/>
        <a:lstStyle/>
        <a:p>
          <a:pPr algn="ctr"/>
          <a:r>
            <a:rPr lang="en-US" sz="1400" dirty="0"/>
            <a:t>Under-skilled Adults</a:t>
          </a:r>
        </a:p>
      </dgm:t>
    </dgm:pt>
    <dgm:pt modelId="{A5376AFC-7019-44B8-9050-7C93EE8D2075}">
      <dgm:prSet phldrT="[Text]" custT="1"/>
      <dgm:spPr>
        <a:solidFill>
          <a:schemeClr val="bg2">
            <a:lumMod val="25000"/>
          </a:schemeClr>
        </a:solidFill>
      </dgm:spPr>
      <dgm:t>
        <a:bodyPr tIns="182880" anchor="t" anchorCtr="0"/>
        <a:lstStyle/>
        <a:p>
          <a:r>
            <a:rPr lang="en-US" sz="1600" dirty="0"/>
            <a:t>Integrated</a:t>
          </a:r>
          <a:br>
            <a:rPr lang="en-US" sz="1600" dirty="0"/>
          </a:br>
          <a:r>
            <a:rPr lang="en-US" sz="1600" dirty="0"/>
            <a:t> EL Civics</a:t>
          </a:r>
        </a:p>
      </dgm:t>
    </dgm:pt>
    <dgm:pt modelId="{EF0BD32E-BFB6-438C-BB28-A5548A22608C}" type="parTrans" cxnId="{D777B09D-25CC-40E9-9E0F-6CB85AB4E25C}">
      <dgm:prSet/>
      <dgm:spPr/>
      <dgm:t>
        <a:bodyPr/>
        <a:lstStyle/>
        <a:p>
          <a:endParaRPr lang="en-US"/>
        </a:p>
      </dgm:t>
    </dgm:pt>
    <dgm:pt modelId="{8D408AA3-ABCA-4B39-B7A7-78C76FF85E32}" type="sibTrans" cxnId="{D777B09D-25CC-40E9-9E0F-6CB85AB4E25C}">
      <dgm:prSet custT="1"/>
      <dgm:spPr/>
      <dgm:t>
        <a:bodyPr/>
        <a:lstStyle/>
        <a:p>
          <a:pPr algn="ctr"/>
          <a:endParaRPr lang="en-US" sz="1200" dirty="0"/>
        </a:p>
        <a:p>
          <a:pPr algn="ctr"/>
          <a:r>
            <a:rPr lang="en-US" sz="1400" dirty="0"/>
            <a:t>English Language Learners</a:t>
          </a:r>
        </a:p>
        <a:p>
          <a:pPr algn="r"/>
          <a:endParaRPr lang="en-US" sz="1200" dirty="0"/>
        </a:p>
      </dgm:t>
    </dgm:pt>
    <dgm:pt modelId="{07DEA233-4A13-4030-BA55-DF24BEC09C6E}">
      <dgm:prSet phldrT="[Text]" custT="1"/>
      <dgm:spPr>
        <a:solidFill>
          <a:schemeClr val="bg2">
            <a:lumMod val="25000"/>
          </a:schemeClr>
        </a:solidFill>
      </dgm:spPr>
      <dgm:t>
        <a:bodyPr tIns="182880" anchor="t" anchorCtr="0"/>
        <a:lstStyle/>
        <a:p>
          <a:r>
            <a:rPr lang="en-US" sz="1600" dirty="0"/>
            <a:t>Intensive </a:t>
          </a:r>
          <a:br>
            <a:rPr lang="en-US" sz="1600" dirty="0"/>
          </a:br>
          <a:r>
            <a:rPr lang="en-US" sz="1600" dirty="0"/>
            <a:t>Services</a:t>
          </a:r>
        </a:p>
      </dgm:t>
    </dgm:pt>
    <dgm:pt modelId="{9869A8A3-CA0A-426C-94CF-9F597AF2B5F8}" type="parTrans" cxnId="{8CA82928-B6CD-42FE-BF07-CEE66D856BF2}">
      <dgm:prSet/>
      <dgm:spPr/>
      <dgm:t>
        <a:bodyPr/>
        <a:lstStyle/>
        <a:p>
          <a:endParaRPr lang="en-US"/>
        </a:p>
      </dgm:t>
    </dgm:pt>
    <dgm:pt modelId="{2FE6E8E8-A85D-4ED1-80FC-353863C404A0}" type="sibTrans" cxnId="{8CA82928-B6CD-42FE-BF07-CEE66D856BF2}">
      <dgm:prSet custT="1"/>
      <dgm:spPr/>
      <dgm:t>
        <a:bodyPr/>
        <a:lstStyle/>
        <a:p>
          <a:pPr algn="ctr"/>
          <a:r>
            <a:rPr lang="en-US" sz="1400" dirty="0"/>
            <a:t>3 Models</a:t>
          </a:r>
        </a:p>
      </dgm:t>
    </dgm:pt>
    <dgm:pt modelId="{03DB25C1-B01E-465D-85BF-0D36C9C5FB4A}">
      <dgm:prSet custT="1"/>
      <dgm:spPr>
        <a:solidFill>
          <a:schemeClr val="bg2">
            <a:lumMod val="25000"/>
          </a:schemeClr>
        </a:solidFill>
      </dgm:spPr>
      <dgm:t>
        <a:bodyPr tIns="182880" anchor="t" anchorCtr="0"/>
        <a:lstStyle/>
        <a:p>
          <a:r>
            <a:rPr lang="en-US" sz="1200" dirty="0"/>
            <a:t>Services for Internationally </a:t>
          </a:r>
        </a:p>
        <a:p>
          <a:r>
            <a:rPr lang="en-US" sz="1200" dirty="0"/>
            <a:t>Trained Professionals </a:t>
          </a:r>
        </a:p>
      </dgm:t>
    </dgm:pt>
    <dgm:pt modelId="{0FC0CDA2-5B6D-425E-9E15-807423E873EB}" type="parTrans" cxnId="{44BDFF82-4903-4AE6-9B97-4F887B06BD4B}">
      <dgm:prSet/>
      <dgm:spPr/>
      <dgm:t>
        <a:bodyPr/>
        <a:lstStyle/>
        <a:p>
          <a:endParaRPr lang="en-US"/>
        </a:p>
      </dgm:t>
    </dgm:pt>
    <dgm:pt modelId="{120B7DA1-A0CA-481A-9681-A598C214E3BE}" type="sibTrans" cxnId="{44BDFF82-4903-4AE6-9B97-4F887B06BD4B}">
      <dgm:prSet/>
      <dgm:spPr/>
      <dgm:t>
        <a:bodyPr/>
        <a:lstStyle/>
        <a:p>
          <a:pPr algn="ctr"/>
          <a:r>
            <a:rPr lang="en-US" dirty="0"/>
            <a:t>Skilled Immigrants</a:t>
          </a:r>
        </a:p>
      </dgm:t>
    </dgm:pt>
    <dgm:pt modelId="{E25F8C10-C68D-4204-8562-4645474AD036}">
      <dgm:prSet custT="1"/>
      <dgm:spPr>
        <a:solidFill>
          <a:schemeClr val="bg2">
            <a:lumMod val="25000"/>
          </a:schemeClr>
        </a:solidFill>
      </dgm:spPr>
      <dgm:t>
        <a:bodyPr tIns="182880" anchor="t" anchorCtr="0"/>
        <a:lstStyle/>
        <a:p>
          <a:r>
            <a:rPr lang="en-US" sz="1400" dirty="0"/>
            <a:t>Transition to Re-entry &amp; Post -Release Services</a:t>
          </a:r>
        </a:p>
      </dgm:t>
    </dgm:pt>
    <dgm:pt modelId="{FF761501-4F35-46AC-925F-36A4AA0074F9}" type="parTrans" cxnId="{30DC6DF3-AFBD-41F3-919E-250B0191E868}">
      <dgm:prSet/>
      <dgm:spPr/>
      <dgm:t>
        <a:bodyPr/>
        <a:lstStyle/>
        <a:p>
          <a:endParaRPr lang="en-US"/>
        </a:p>
      </dgm:t>
    </dgm:pt>
    <dgm:pt modelId="{1AB89A0D-D1E0-4197-B341-11172E3484DE}" type="sibTrans" cxnId="{30DC6DF3-AFBD-41F3-919E-250B0191E868}">
      <dgm:prSet custT="1"/>
      <dgm:spPr/>
      <dgm:t>
        <a:bodyPr/>
        <a:lstStyle/>
        <a:p>
          <a:pPr algn="ctr"/>
          <a:r>
            <a:rPr lang="en-US" sz="1400" dirty="0"/>
            <a:t>Justice Involved</a:t>
          </a:r>
        </a:p>
      </dgm:t>
    </dgm:pt>
    <dgm:pt modelId="{A5DF1A46-7FBF-4FB0-839A-2ED6D559086A}">
      <dgm:prSet custT="1"/>
      <dgm:spPr>
        <a:solidFill>
          <a:schemeClr val="bg2">
            <a:lumMod val="25000"/>
          </a:schemeClr>
        </a:solidFill>
      </dgm:spPr>
      <dgm:t>
        <a:bodyPr tIns="182880" anchor="t" anchorCtr="0"/>
        <a:lstStyle/>
        <a:p>
          <a:r>
            <a:rPr lang="en-US" sz="1400" dirty="0"/>
            <a:t>Workplace </a:t>
          </a:r>
        </a:p>
        <a:p>
          <a:r>
            <a:rPr lang="en-US" sz="1400" dirty="0"/>
            <a:t>AEL </a:t>
          </a:r>
        </a:p>
      </dgm:t>
    </dgm:pt>
    <dgm:pt modelId="{3DBD5674-7288-4997-958C-8073F9A82AD1}" type="parTrans" cxnId="{D4350995-4C20-41E9-A665-719439E8EADA}">
      <dgm:prSet/>
      <dgm:spPr/>
      <dgm:t>
        <a:bodyPr/>
        <a:lstStyle/>
        <a:p>
          <a:endParaRPr lang="en-US"/>
        </a:p>
      </dgm:t>
    </dgm:pt>
    <dgm:pt modelId="{19DFAB6C-ABE2-4710-AB1E-DA4DA5654264}" type="sibTrans" cxnId="{D4350995-4C20-41E9-A665-719439E8EADA}">
      <dgm:prSet custT="1"/>
      <dgm:spPr/>
      <dgm:t>
        <a:bodyPr/>
        <a:lstStyle/>
        <a:p>
          <a:pPr algn="ctr"/>
          <a:r>
            <a:rPr lang="en-US" sz="1400" dirty="0"/>
            <a:t>With Employers</a:t>
          </a:r>
        </a:p>
      </dgm:t>
    </dgm:pt>
    <dgm:pt modelId="{2757E3EB-AAD3-4C49-8EB2-1B0BD130937F}" type="pres">
      <dgm:prSet presAssocID="{11A13974-92F3-4D12-9353-1E2CC1B5C7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2B9EB7-BCED-4DEF-972C-C3FAA9C096A7}" type="pres">
      <dgm:prSet presAssocID="{E78FBC81-72A3-40B9-A226-3FCE91E19363}" presName="hierRoot1" presStyleCnt="0">
        <dgm:presLayoutVars>
          <dgm:hierBranch/>
        </dgm:presLayoutVars>
      </dgm:prSet>
      <dgm:spPr/>
    </dgm:pt>
    <dgm:pt modelId="{E4677463-FF00-4E58-9AC9-F95FF2D44C8A}" type="pres">
      <dgm:prSet presAssocID="{E78FBC81-72A3-40B9-A226-3FCE91E19363}" presName="rootComposite1" presStyleCnt="0"/>
      <dgm:spPr/>
    </dgm:pt>
    <dgm:pt modelId="{61635E91-7367-4CB1-BDDF-42D050996A63}" type="pres">
      <dgm:prSet presAssocID="{E78FBC81-72A3-40B9-A226-3FCE91E19363}" presName="rootText1" presStyleLbl="node0" presStyleIdx="0" presStyleCnt="1" custScaleX="136354" custScaleY="209971" custLinFactNeighborX="-16080" custLinFactNeighborY="35182">
        <dgm:presLayoutVars>
          <dgm:chMax/>
          <dgm:chPref val="3"/>
        </dgm:presLayoutVars>
      </dgm:prSet>
      <dgm:spPr/>
    </dgm:pt>
    <dgm:pt modelId="{1819EBFB-DF63-407F-BB61-1127FD3AEFAC}" type="pres">
      <dgm:prSet presAssocID="{E78FBC81-72A3-40B9-A226-3FCE91E19363}" presName="titleText1" presStyleLbl="fgAcc0" presStyleIdx="0" presStyleCnt="1" custScaleX="143462" custScaleY="219463" custLinFactY="98540" custLinFactNeighborX="-32495" custLinFactNeighborY="100000">
        <dgm:presLayoutVars>
          <dgm:chMax val="0"/>
          <dgm:chPref val="0"/>
        </dgm:presLayoutVars>
      </dgm:prSet>
      <dgm:spPr/>
    </dgm:pt>
    <dgm:pt modelId="{7414C4DD-B8A7-43CE-8C59-8610873926C3}" type="pres">
      <dgm:prSet presAssocID="{E78FBC81-72A3-40B9-A226-3FCE91E19363}" presName="rootConnector1" presStyleLbl="node1" presStyleIdx="0" presStyleCnt="6"/>
      <dgm:spPr/>
    </dgm:pt>
    <dgm:pt modelId="{53BF37C2-86C6-45D9-9841-DF9B5F3CA3C1}" type="pres">
      <dgm:prSet presAssocID="{E78FBC81-72A3-40B9-A226-3FCE91E19363}" presName="hierChild2" presStyleCnt="0"/>
      <dgm:spPr/>
    </dgm:pt>
    <dgm:pt modelId="{10DE2F14-1D2A-4B34-A26B-06AD3A2EF24E}" type="pres">
      <dgm:prSet presAssocID="{D5D18BA6-B4CF-4248-85BB-B087B90C17E8}" presName="Name35" presStyleLbl="parChTrans1D2" presStyleIdx="0" presStyleCnt="3"/>
      <dgm:spPr/>
    </dgm:pt>
    <dgm:pt modelId="{05AAAF8D-FD13-4E5D-9388-127D9221ECB7}" type="pres">
      <dgm:prSet presAssocID="{9041EB1E-F2FA-4330-89D8-4D8C7F48D642}" presName="hierRoot2" presStyleCnt="0">
        <dgm:presLayoutVars>
          <dgm:hierBranch val="init"/>
        </dgm:presLayoutVars>
      </dgm:prSet>
      <dgm:spPr/>
    </dgm:pt>
    <dgm:pt modelId="{27035991-E085-41CF-86F1-709D4909608D}" type="pres">
      <dgm:prSet presAssocID="{9041EB1E-F2FA-4330-89D8-4D8C7F48D642}" presName="rootComposite" presStyleCnt="0"/>
      <dgm:spPr/>
    </dgm:pt>
    <dgm:pt modelId="{F920C787-04DA-4F49-AE5A-96C4E56FEF95}" type="pres">
      <dgm:prSet presAssocID="{9041EB1E-F2FA-4330-89D8-4D8C7F48D642}" presName="rootText" presStyleLbl="node1" presStyleIdx="0" presStyleCnt="6" custScaleX="136354" custScaleY="209971">
        <dgm:presLayoutVars>
          <dgm:chMax/>
          <dgm:chPref val="3"/>
        </dgm:presLayoutVars>
      </dgm:prSet>
      <dgm:spPr/>
    </dgm:pt>
    <dgm:pt modelId="{160DF37D-40B1-4FBD-98EB-374143C7C27E}" type="pres">
      <dgm:prSet presAssocID="{9041EB1E-F2FA-4330-89D8-4D8C7F48D642}" presName="titleText2" presStyleLbl="fgAcc1" presStyleIdx="0" presStyleCnt="6" custScaleX="143462" custScaleY="219463" custLinFactY="70333" custLinFactNeighborX="-16850" custLinFactNeighborY="100000">
        <dgm:presLayoutVars>
          <dgm:chMax val="0"/>
          <dgm:chPref val="0"/>
        </dgm:presLayoutVars>
      </dgm:prSet>
      <dgm:spPr/>
    </dgm:pt>
    <dgm:pt modelId="{CC7547D1-D051-4DD8-86A2-361A7603B0F1}" type="pres">
      <dgm:prSet presAssocID="{9041EB1E-F2FA-4330-89D8-4D8C7F48D642}" presName="rootConnector" presStyleLbl="node2" presStyleIdx="0" presStyleCnt="0"/>
      <dgm:spPr/>
    </dgm:pt>
    <dgm:pt modelId="{2AE40C98-678F-4D5F-BBEE-C17E4A7B9E9E}" type="pres">
      <dgm:prSet presAssocID="{9041EB1E-F2FA-4330-89D8-4D8C7F48D642}" presName="hierChild4" presStyleCnt="0"/>
      <dgm:spPr/>
    </dgm:pt>
    <dgm:pt modelId="{4D449CBB-1E2E-4747-8264-83280EE3F5D8}" type="pres">
      <dgm:prSet presAssocID="{9041EB1E-F2FA-4330-89D8-4D8C7F48D642}" presName="hierChild5" presStyleCnt="0"/>
      <dgm:spPr/>
    </dgm:pt>
    <dgm:pt modelId="{94B20FB7-583C-4297-94C6-3836D15AD8D5}" type="pres">
      <dgm:prSet presAssocID="{EF0BD32E-BFB6-438C-BB28-A5548A22608C}" presName="Name35" presStyleLbl="parChTrans1D2" presStyleIdx="1" presStyleCnt="3"/>
      <dgm:spPr/>
    </dgm:pt>
    <dgm:pt modelId="{A185EA82-F6E9-4D69-B38C-47DAC63ED0D2}" type="pres">
      <dgm:prSet presAssocID="{A5376AFC-7019-44B8-9050-7C93EE8D2075}" presName="hierRoot2" presStyleCnt="0">
        <dgm:presLayoutVars>
          <dgm:hierBranch val="init"/>
        </dgm:presLayoutVars>
      </dgm:prSet>
      <dgm:spPr/>
    </dgm:pt>
    <dgm:pt modelId="{5E7DCDAC-8CCF-4E68-AF5C-F2123F202DF5}" type="pres">
      <dgm:prSet presAssocID="{A5376AFC-7019-44B8-9050-7C93EE8D2075}" presName="rootComposite" presStyleCnt="0"/>
      <dgm:spPr/>
    </dgm:pt>
    <dgm:pt modelId="{73A1CD7A-739F-4800-9D5A-969BB55343BD}" type="pres">
      <dgm:prSet presAssocID="{A5376AFC-7019-44B8-9050-7C93EE8D2075}" presName="rootText" presStyleLbl="node1" presStyleIdx="1" presStyleCnt="6" custScaleX="136354" custScaleY="209971">
        <dgm:presLayoutVars>
          <dgm:chMax/>
          <dgm:chPref val="3"/>
        </dgm:presLayoutVars>
      </dgm:prSet>
      <dgm:spPr/>
    </dgm:pt>
    <dgm:pt modelId="{9F506A58-5567-42B4-8BAE-BB9AADC4EA37}" type="pres">
      <dgm:prSet presAssocID="{A5376AFC-7019-44B8-9050-7C93EE8D2075}" presName="titleText2" presStyleLbl="fgAcc1" presStyleIdx="1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CE2945D0-7B17-43E3-B236-90AC62EC4A21}" type="pres">
      <dgm:prSet presAssocID="{A5376AFC-7019-44B8-9050-7C93EE8D2075}" presName="rootConnector" presStyleLbl="node2" presStyleIdx="0" presStyleCnt="0"/>
      <dgm:spPr/>
    </dgm:pt>
    <dgm:pt modelId="{B1EBA9C4-059F-4BD0-9A7C-ABE040CC9487}" type="pres">
      <dgm:prSet presAssocID="{A5376AFC-7019-44B8-9050-7C93EE8D2075}" presName="hierChild4" presStyleCnt="0"/>
      <dgm:spPr/>
    </dgm:pt>
    <dgm:pt modelId="{F4E286A4-50B8-4EF1-AD73-350BC3D820E5}" type="pres">
      <dgm:prSet presAssocID="{A5376AFC-7019-44B8-9050-7C93EE8D2075}" presName="hierChild5" presStyleCnt="0"/>
      <dgm:spPr/>
    </dgm:pt>
    <dgm:pt modelId="{E356C8B0-802A-457D-A32F-5487EA4A5243}" type="pres">
      <dgm:prSet presAssocID="{9869A8A3-CA0A-426C-94CF-9F597AF2B5F8}" presName="Name35" presStyleLbl="parChTrans1D2" presStyleIdx="2" presStyleCnt="3"/>
      <dgm:spPr/>
    </dgm:pt>
    <dgm:pt modelId="{6E448F31-A36C-46FB-8105-364CD721FA07}" type="pres">
      <dgm:prSet presAssocID="{07DEA233-4A13-4030-BA55-DF24BEC09C6E}" presName="hierRoot2" presStyleCnt="0">
        <dgm:presLayoutVars>
          <dgm:hierBranch val="init"/>
        </dgm:presLayoutVars>
      </dgm:prSet>
      <dgm:spPr/>
    </dgm:pt>
    <dgm:pt modelId="{EF7028FD-2789-4EE1-978D-76600DC01EA7}" type="pres">
      <dgm:prSet presAssocID="{07DEA233-4A13-4030-BA55-DF24BEC09C6E}" presName="rootComposite" presStyleCnt="0"/>
      <dgm:spPr/>
    </dgm:pt>
    <dgm:pt modelId="{C85E1D71-DC8D-47B7-8733-6D72D5883A9B}" type="pres">
      <dgm:prSet presAssocID="{07DEA233-4A13-4030-BA55-DF24BEC09C6E}" presName="rootText" presStyleLbl="node1" presStyleIdx="2" presStyleCnt="6" custScaleX="136354" custScaleY="209971">
        <dgm:presLayoutVars>
          <dgm:chMax/>
          <dgm:chPref val="3"/>
        </dgm:presLayoutVars>
      </dgm:prSet>
      <dgm:spPr/>
    </dgm:pt>
    <dgm:pt modelId="{BBA13C40-F073-400E-BCC5-059670039683}" type="pres">
      <dgm:prSet presAssocID="{07DEA233-4A13-4030-BA55-DF24BEC09C6E}" presName="titleText2" presStyleLbl="fgAcc1" presStyleIdx="2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47D49672-4738-48D3-9093-994600EF80DE}" type="pres">
      <dgm:prSet presAssocID="{07DEA233-4A13-4030-BA55-DF24BEC09C6E}" presName="rootConnector" presStyleLbl="node2" presStyleIdx="0" presStyleCnt="0"/>
      <dgm:spPr/>
    </dgm:pt>
    <dgm:pt modelId="{84BB2483-ACF9-44CD-9B77-C3D4A3DCDC07}" type="pres">
      <dgm:prSet presAssocID="{07DEA233-4A13-4030-BA55-DF24BEC09C6E}" presName="hierChild4" presStyleCnt="0"/>
      <dgm:spPr/>
    </dgm:pt>
    <dgm:pt modelId="{03F0F971-6CD8-48C9-8524-BB6B87747B09}" type="pres">
      <dgm:prSet presAssocID="{0FC0CDA2-5B6D-425E-9E15-807423E873EB}" presName="Name37" presStyleLbl="parChTrans1D3" presStyleIdx="0" presStyleCnt="3"/>
      <dgm:spPr/>
    </dgm:pt>
    <dgm:pt modelId="{993F5EB9-FEB3-431A-AE74-CF18D3CFD79C}" type="pres">
      <dgm:prSet presAssocID="{03DB25C1-B01E-465D-85BF-0D36C9C5FB4A}" presName="hierRoot2" presStyleCnt="0">
        <dgm:presLayoutVars>
          <dgm:hierBranch val="init"/>
        </dgm:presLayoutVars>
      </dgm:prSet>
      <dgm:spPr/>
    </dgm:pt>
    <dgm:pt modelId="{AA15F36D-A4C5-4B87-B387-53B495611FBA}" type="pres">
      <dgm:prSet presAssocID="{03DB25C1-B01E-465D-85BF-0D36C9C5FB4A}" presName="rootComposite" presStyleCnt="0"/>
      <dgm:spPr/>
    </dgm:pt>
    <dgm:pt modelId="{AB47F3D2-391D-4CD8-BFD7-EB4843A51CDF}" type="pres">
      <dgm:prSet presAssocID="{03DB25C1-B01E-465D-85BF-0D36C9C5FB4A}" presName="rootText" presStyleLbl="node1" presStyleIdx="3" presStyleCnt="6" custScaleX="136354" custScaleY="209971">
        <dgm:presLayoutVars>
          <dgm:chMax/>
          <dgm:chPref val="3"/>
        </dgm:presLayoutVars>
      </dgm:prSet>
      <dgm:spPr/>
    </dgm:pt>
    <dgm:pt modelId="{50383431-7019-4CFA-9032-E22C7C502C2A}" type="pres">
      <dgm:prSet presAssocID="{03DB25C1-B01E-465D-85BF-0D36C9C5FB4A}" presName="titleText2" presStyleLbl="fgAcc1" presStyleIdx="3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26CFBADE-3081-43F3-9EED-E71F87441C3C}" type="pres">
      <dgm:prSet presAssocID="{03DB25C1-B01E-465D-85BF-0D36C9C5FB4A}" presName="rootConnector" presStyleLbl="node3" presStyleIdx="0" presStyleCnt="0"/>
      <dgm:spPr/>
    </dgm:pt>
    <dgm:pt modelId="{FCBEE276-BCEF-4782-9262-989AE8A79470}" type="pres">
      <dgm:prSet presAssocID="{03DB25C1-B01E-465D-85BF-0D36C9C5FB4A}" presName="hierChild4" presStyleCnt="0"/>
      <dgm:spPr/>
    </dgm:pt>
    <dgm:pt modelId="{7A3DE261-DFD9-4EC2-A627-9328ADF2E415}" type="pres">
      <dgm:prSet presAssocID="{03DB25C1-B01E-465D-85BF-0D36C9C5FB4A}" presName="hierChild5" presStyleCnt="0"/>
      <dgm:spPr/>
    </dgm:pt>
    <dgm:pt modelId="{FD89605D-C30F-4246-906E-B9599268E9C9}" type="pres">
      <dgm:prSet presAssocID="{FF761501-4F35-46AC-925F-36A4AA0074F9}" presName="Name37" presStyleLbl="parChTrans1D3" presStyleIdx="1" presStyleCnt="3"/>
      <dgm:spPr/>
    </dgm:pt>
    <dgm:pt modelId="{EFD46142-260F-486A-8863-1F9A3B5DF595}" type="pres">
      <dgm:prSet presAssocID="{E25F8C10-C68D-4204-8562-4645474AD036}" presName="hierRoot2" presStyleCnt="0">
        <dgm:presLayoutVars>
          <dgm:hierBranch val="init"/>
        </dgm:presLayoutVars>
      </dgm:prSet>
      <dgm:spPr/>
    </dgm:pt>
    <dgm:pt modelId="{D55D53DF-834F-4EFC-B638-85088912C680}" type="pres">
      <dgm:prSet presAssocID="{E25F8C10-C68D-4204-8562-4645474AD036}" presName="rootComposite" presStyleCnt="0"/>
      <dgm:spPr/>
    </dgm:pt>
    <dgm:pt modelId="{8CAF34FA-BCB8-4713-AA30-50749BAB61CF}" type="pres">
      <dgm:prSet presAssocID="{E25F8C10-C68D-4204-8562-4645474AD036}" presName="rootText" presStyleLbl="node1" presStyleIdx="4" presStyleCnt="6" custScaleX="136354" custScaleY="209971">
        <dgm:presLayoutVars>
          <dgm:chMax/>
          <dgm:chPref val="3"/>
        </dgm:presLayoutVars>
      </dgm:prSet>
      <dgm:spPr/>
    </dgm:pt>
    <dgm:pt modelId="{68467B83-9590-49A9-A52C-AE4792B5E094}" type="pres">
      <dgm:prSet presAssocID="{E25F8C10-C68D-4204-8562-4645474AD036}" presName="titleText2" presStyleLbl="fgAcc1" presStyleIdx="4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D5AFF55D-33C0-4A6E-8D60-167E99154545}" type="pres">
      <dgm:prSet presAssocID="{E25F8C10-C68D-4204-8562-4645474AD036}" presName="rootConnector" presStyleLbl="node3" presStyleIdx="0" presStyleCnt="0"/>
      <dgm:spPr/>
    </dgm:pt>
    <dgm:pt modelId="{A91DAD0D-2C6C-43B3-A353-FD4586B6B3C6}" type="pres">
      <dgm:prSet presAssocID="{E25F8C10-C68D-4204-8562-4645474AD036}" presName="hierChild4" presStyleCnt="0"/>
      <dgm:spPr/>
    </dgm:pt>
    <dgm:pt modelId="{389128AD-627A-4D43-A8ED-D2B9FF1CF48D}" type="pres">
      <dgm:prSet presAssocID="{E25F8C10-C68D-4204-8562-4645474AD036}" presName="hierChild5" presStyleCnt="0"/>
      <dgm:spPr/>
    </dgm:pt>
    <dgm:pt modelId="{C99DF0CE-C0A7-40DA-8D11-4EE2CA55C83F}" type="pres">
      <dgm:prSet presAssocID="{3DBD5674-7288-4997-958C-8073F9A82AD1}" presName="Name37" presStyleLbl="parChTrans1D3" presStyleIdx="2" presStyleCnt="3"/>
      <dgm:spPr/>
    </dgm:pt>
    <dgm:pt modelId="{DF93E58C-503D-4D13-8936-DE5DDEAEFB2D}" type="pres">
      <dgm:prSet presAssocID="{A5DF1A46-7FBF-4FB0-839A-2ED6D559086A}" presName="hierRoot2" presStyleCnt="0">
        <dgm:presLayoutVars>
          <dgm:hierBranch val="init"/>
        </dgm:presLayoutVars>
      </dgm:prSet>
      <dgm:spPr/>
    </dgm:pt>
    <dgm:pt modelId="{1CF61EC8-1D23-47B5-B50F-0CFFC9273265}" type="pres">
      <dgm:prSet presAssocID="{A5DF1A46-7FBF-4FB0-839A-2ED6D559086A}" presName="rootComposite" presStyleCnt="0"/>
      <dgm:spPr/>
    </dgm:pt>
    <dgm:pt modelId="{358D5001-EBC9-4918-A125-0BB8AAE94641}" type="pres">
      <dgm:prSet presAssocID="{A5DF1A46-7FBF-4FB0-839A-2ED6D559086A}" presName="rootText" presStyleLbl="node1" presStyleIdx="5" presStyleCnt="6" custScaleX="136354" custScaleY="209971">
        <dgm:presLayoutVars>
          <dgm:chMax/>
          <dgm:chPref val="3"/>
        </dgm:presLayoutVars>
      </dgm:prSet>
      <dgm:spPr/>
    </dgm:pt>
    <dgm:pt modelId="{11708782-77C3-407C-8251-BA9B310472C5}" type="pres">
      <dgm:prSet presAssocID="{A5DF1A46-7FBF-4FB0-839A-2ED6D559086A}" presName="titleText2" presStyleLbl="fgAcc1" presStyleIdx="5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642E0B91-0B0E-472E-A5A1-AEBC874C882A}" type="pres">
      <dgm:prSet presAssocID="{A5DF1A46-7FBF-4FB0-839A-2ED6D559086A}" presName="rootConnector" presStyleLbl="node3" presStyleIdx="0" presStyleCnt="0"/>
      <dgm:spPr/>
    </dgm:pt>
    <dgm:pt modelId="{1EB394B8-6CB4-488E-BF17-362218588E60}" type="pres">
      <dgm:prSet presAssocID="{A5DF1A46-7FBF-4FB0-839A-2ED6D559086A}" presName="hierChild4" presStyleCnt="0"/>
      <dgm:spPr/>
    </dgm:pt>
    <dgm:pt modelId="{845D674C-8289-46F6-8F52-10955236EB9B}" type="pres">
      <dgm:prSet presAssocID="{A5DF1A46-7FBF-4FB0-839A-2ED6D559086A}" presName="hierChild5" presStyleCnt="0"/>
      <dgm:spPr/>
    </dgm:pt>
    <dgm:pt modelId="{ECA86A92-1E38-4D9A-B232-8B77CCB65288}" type="pres">
      <dgm:prSet presAssocID="{07DEA233-4A13-4030-BA55-DF24BEC09C6E}" presName="hierChild5" presStyleCnt="0"/>
      <dgm:spPr/>
    </dgm:pt>
    <dgm:pt modelId="{49998F73-63BC-46A9-8ED6-AAFFC682F594}" type="pres">
      <dgm:prSet presAssocID="{E78FBC81-72A3-40B9-A226-3FCE91E19363}" presName="hierChild3" presStyleCnt="0"/>
      <dgm:spPr/>
    </dgm:pt>
  </dgm:ptLst>
  <dgm:cxnLst>
    <dgm:cxn modelId="{A7F36805-1953-44CA-9AC2-D8E689374A85}" type="presOf" srcId="{03DB25C1-B01E-465D-85BF-0D36C9C5FB4A}" destId="{26CFBADE-3081-43F3-9EED-E71F87441C3C}" srcOrd="1" destOrd="0" presId="urn:microsoft.com/office/officeart/2008/layout/NameandTitleOrganizationalChart"/>
    <dgm:cxn modelId="{4B75DC12-59A7-4ED2-A5FC-CC3E22AA7A28}" type="presOf" srcId="{CC37337F-C595-4F06-A677-942036524BF1}" destId="{160DF37D-40B1-4FBD-98EB-374143C7C27E}" srcOrd="0" destOrd="0" presId="urn:microsoft.com/office/officeart/2008/layout/NameandTitleOrganizationalChart"/>
    <dgm:cxn modelId="{8D14001B-20B4-4E6A-98F2-5BEB9CE1B02D}" type="presOf" srcId="{FF761501-4F35-46AC-925F-36A4AA0074F9}" destId="{FD89605D-C30F-4246-906E-B9599268E9C9}" srcOrd="0" destOrd="0" presId="urn:microsoft.com/office/officeart/2008/layout/NameandTitleOrganizationalChart"/>
    <dgm:cxn modelId="{A540B91B-90B4-4A60-8C9B-964A68C13946}" type="presOf" srcId="{A5376AFC-7019-44B8-9050-7C93EE8D2075}" destId="{73A1CD7A-739F-4800-9D5A-969BB55343BD}" srcOrd="0" destOrd="0" presId="urn:microsoft.com/office/officeart/2008/layout/NameandTitleOrganizationalChart"/>
    <dgm:cxn modelId="{8CA82928-B6CD-42FE-BF07-CEE66D856BF2}" srcId="{E78FBC81-72A3-40B9-A226-3FCE91E19363}" destId="{07DEA233-4A13-4030-BA55-DF24BEC09C6E}" srcOrd="2" destOrd="0" parTransId="{9869A8A3-CA0A-426C-94CF-9F597AF2B5F8}" sibTransId="{2FE6E8E8-A85D-4ED1-80FC-353863C404A0}"/>
    <dgm:cxn modelId="{E576E62B-F559-4332-A9D7-6DB95BFB7AE0}" srcId="{E78FBC81-72A3-40B9-A226-3FCE91E19363}" destId="{9041EB1E-F2FA-4330-89D8-4D8C7F48D642}" srcOrd="0" destOrd="0" parTransId="{D5D18BA6-B4CF-4248-85BB-B087B90C17E8}" sibTransId="{CC37337F-C595-4F06-A677-942036524BF1}"/>
    <dgm:cxn modelId="{4D807338-FB8F-4040-A135-8423F4E1D9C5}" srcId="{11A13974-92F3-4D12-9353-1E2CC1B5C73F}" destId="{E78FBC81-72A3-40B9-A226-3FCE91E19363}" srcOrd="0" destOrd="0" parTransId="{0100678D-5FA6-4CDD-89AD-5983D2CA8C79}" sibTransId="{8DCAEE83-1F9A-4FDB-AA22-B097A9647A11}"/>
    <dgm:cxn modelId="{2929F438-5757-43DF-9BCC-25088AC1EBD5}" type="presOf" srcId="{E78FBC81-72A3-40B9-A226-3FCE91E19363}" destId="{61635E91-7367-4CB1-BDDF-42D050996A63}" srcOrd="0" destOrd="0" presId="urn:microsoft.com/office/officeart/2008/layout/NameandTitleOrganizationalChart"/>
    <dgm:cxn modelId="{3245153F-4EB6-4330-81B9-5714AA9E173D}" type="presOf" srcId="{A5DF1A46-7FBF-4FB0-839A-2ED6D559086A}" destId="{358D5001-EBC9-4918-A125-0BB8AAE94641}" srcOrd="0" destOrd="0" presId="urn:microsoft.com/office/officeart/2008/layout/NameandTitleOrganizationalChart"/>
    <dgm:cxn modelId="{24789A65-801E-485C-854A-5FE0C877DD1C}" type="presOf" srcId="{3DBD5674-7288-4997-958C-8073F9A82AD1}" destId="{C99DF0CE-C0A7-40DA-8D11-4EE2CA55C83F}" srcOrd="0" destOrd="0" presId="urn:microsoft.com/office/officeart/2008/layout/NameandTitleOrganizationalChart"/>
    <dgm:cxn modelId="{8D99E082-554B-46F6-9711-F1FA37883AB8}" type="presOf" srcId="{03DB25C1-B01E-465D-85BF-0D36C9C5FB4A}" destId="{AB47F3D2-391D-4CD8-BFD7-EB4843A51CDF}" srcOrd="0" destOrd="0" presId="urn:microsoft.com/office/officeart/2008/layout/NameandTitleOrganizationalChart"/>
    <dgm:cxn modelId="{44BDFF82-4903-4AE6-9B97-4F887B06BD4B}" srcId="{07DEA233-4A13-4030-BA55-DF24BEC09C6E}" destId="{03DB25C1-B01E-465D-85BF-0D36C9C5FB4A}" srcOrd="0" destOrd="0" parTransId="{0FC0CDA2-5B6D-425E-9E15-807423E873EB}" sibTransId="{120B7DA1-A0CA-481A-9681-A598C214E3BE}"/>
    <dgm:cxn modelId="{AFDCD392-41E4-4829-924A-B4FAF6582D9E}" type="presOf" srcId="{120B7DA1-A0CA-481A-9681-A598C214E3BE}" destId="{50383431-7019-4CFA-9032-E22C7C502C2A}" srcOrd="0" destOrd="0" presId="urn:microsoft.com/office/officeart/2008/layout/NameandTitleOrganizationalChart"/>
    <dgm:cxn modelId="{D4350995-4C20-41E9-A665-719439E8EADA}" srcId="{07DEA233-4A13-4030-BA55-DF24BEC09C6E}" destId="{A5DF1A46-7FBF-4FB0-839A-2ED6D559086A}" srcOrd="2" destOrd="0" parTransId="{3DBD5674-7288-4997-958C-8073F9A82AD1}" sibTransId="{19DFAB6C-ABE2-4710-AB1E-DA4DA5654264}"/>
    <dgm:cxn modelId="{8FA1D39B-7837-4AD3-AAB9-292539450BFC}" type="presOf" srcId="{A5DF1A46-7FBF-4FB0-839A-2ED6D559086A}" destId="{642E0B91-0B0E-472E-A5A1-AEBC874C882A}" srcOrd="1" destOrd="0" presId="urn:microsoft.com/office/officeart/2008/layout/NameandTitleOrganizationalChart"/>
    <dgm:cxn modelId="{6C4D599C-B795-49CE-BEC6-98F83A54C7C6}" type="presOf" srcId="{2FE6E8E8-A85D-4ED1-80FC-353863C404A0}" destId="{BBA13C40-F073-400E-BCC5-059670039683}" srcOrd="0" destOrd="0" presId="urn:microsoft.com/office/officeart/2008/layout/NameandTitleOrganizationalChart"/>
    <dgm:cxn modelId="{C4FE5B9D-E858-4C48-8E0D-5D67882A2918}" type="presOf" srcId="{8D408AA3-ABCA-4B39-B7A7-78C76FF85E32}" destId="{9F506A58-5567-42B4-8BAE-BB9AADC4EA37}" srcOrd="0" destOrd="0" presId="urn:microsoft.com/office/officeart/2008/layout/NameandTitleOrganizationalChart"/>
    <dgm:cxn modelId="{D777B09D-25CC-40E9-9E0F-6CB85AB4E25C}" srcId="{E78FBC81-72A3-40B9-A226-3FCE91E19363}" destId="{A5376AFC-7019-44B8-9050-7C93EE8D2075}" srcOrd="1" destOrd="0" parTransId="{EF0BD32E-BFB6-438C-BB28-A5548A22608C}" sibTransId="{8D408AA3-ABCA-4B39-B7A7-78C76FF85E32}"/>
    <dgm:cxn modelId="{92C34FA7-15A9-4371-97FE-735A7BEF24E1}" type="presOf" srcId="{EF0BD32E-BFB6-438C-BB28-A5548A22608C}" destId="{94B20FB7-583C-4297-94C6-3836D15AD8D5}" srcOrd="0" destOrd="0" presId="urn:microsoft.com/office/officeart/2008/layout/NameandTitleOrganizationalChart"/>
    <dgm:cxn modelId="{835BA9A8-AA6F-4DBD-A57D-7A8C1040693A}" type="presOf" srcId="{8DCAEE83-1F9A-4FDB-AA22-B097A9647A11}" destId="{1819EBFB-DF63-407F-BB61-1127FD3AEFAC}" srcOrd="0" destOrd="0" presId="urn:microsoft.com/office/officeart/2008/layout/NameandTitleOrganizationalChart"/>
    <dgm:cxn modelId="{C38638A9-474F-40DA-83AF-94A1A02591C7}" type="presOf" srcId="{E78FBC81-72A3-40B9-A226-3FCE91E19363}" destId="{7414C4DD-B8A7-43CE-8C59-8610873926C3}" srcOrd="1" destOrd="0" presId="urn:microsoft.com/office/officeart/2008/layout/NameandTitleOrganizationalChart"/>
    <dgm:cxn modelId="{C5436CA9-E18F-4AD2-A76A-6659D55F6A76}" type="presOf" srcId="{D5D18BA6-B4CF-4248-85BB-B087B90C17E8}" destId="{10DE2F14-1D2A-4B34-A26B-06AD3A2EF24E}" srcOrd="0" destOrd="0" presId="urn:microsoft.com/office/officeart/2008/layout/NameandTitleOrganizationalChart"/>
    <dgm:cxn modelId="{466ABEB4-5D94-413A-A639-8968FECDEA16}" type="presOf" srcId="{1AB89A0D-D1E0-4197-B341-11172E3484DE}" destId="{68467B83-9590-49A9-A52C-AE4792B5E094}" srcOrd="0" destOrd="0" presId="urn:microsoft.com/office/officeart/2008/layout/NameandTitleOrganizationalChart"/>
    <dgm:cxn modelId="{B646C5B5-BD65-4CD1-8B3E-BA277ADD9E62}" type="presOf" srcId="{11A13974-92F3-4D12-9353-1E2CC1B5C73F}" destId="{2757E3EB-AAD3-4C49-8EB2-1B0BD130937F}" srcOrd="0" destOrd="0" presId="urn:microsoft.com/office/officeart/2008/layout/NameandTitleOrganizationalChart"/>
    <dgm:cxn modelId="{23F568BF-A0F5-4B41-8D08-C53D6F643C85}" type="presOf" srcId="{E25F8C10-C68D-4204-8562-4645474AD036}" destId="{8CAF34FA-BCB8-4713-AA30-50749BAB61CF}" srcOrd="0" destOrd="0" presId="urn:microsoft.com/office/officeart/2008/layout/NameandTitleOrganizationalChart"/>
    <dgm:cxn modelId="{73836FC5-8207-4542-B17E-CDB1F7236447}" type="presOf" srcId="{A5376AFC-7019-44B8-9050-7C93EE8D2075}" destId="{CE2945D0-7B17-43E3-B236-90AC62EC4A21}" srcOrd="1" destOrd="0" presId="urn:microsoft.com/office/officeart/2008/layout/NameandTitleOrganizationalChart"/>
    <dgm:cxn modelId="{63BC9DC6-E995-4BF7-8EB1-501F2F67B9B8}" type="presOf" srcId="{19DFAB6C-ABE2-4710-AB1E-DA4DA5654264}" destId="{11708782-77C3-407C-8251-BA9B310472C5}" srcOrd="0" destOrd="0" presId="urn:microsoft.com/office/officeart/2008/layout/NameandTitleOrganizationalChart"/>
    <dgm:cxn modelId="{1C4708C7-17E2-4FD2-B448-CEDB93204703}" type="presOf" srcId="{0FC0CDA2-5B6D-425E-9E15-807423E873EB}" destId="{03F0F971-6CD8-48C9-8524-BB6B87747B09}" srcOrd="0" destOrd="0" presId="urn:microsoft.com/office/officeart/2008/layout/NameandTitleOrganizationalChart"/>
    <dgm:cxn modelId="{6A6044C7-AABE-4F80-8A85-9FAE090940F2}" type="presOf" srcId="{07DEA233-4A13-4030-BA55-DF24BEC09C6E}" destId="{C85E1D71-DC8D-47B7-8733-6D72D5883A9B}" srcOrd="0" destOrd="0" presId="urn:microsoft.com/office/officeart/2008/layout/NameandTitleOrganizationalChart"/>
    <dgm:cxn modelId="{7D0C43D0-5C69-4886-86F0-5D6C7F6908DF}" type="presOf" srcId="{9041EB1E-F2FA-4330-89D8-4D8C7F48D642}" destId="{F920C787-04DA-4F49-AE5A-96C4E56FEF95}" srcOrd="0" destOrd="0" presId="urn:microsoft.com/office/officeart/2008/layout/NameandTitleOrganizationalChart"/>
    <dgm:cxn modelId="{18D3D7D0-1ED1-4DEF-A035-6E5538AB9750}" type="presOf" srcId="{07DEA233-4A13-4030-BA55-DF24BEC09C6E}" destId="{47D49672-4738-48D3-9093-994600EF80DE}" srcOrd="1" destOrd="0" presId="urn:microsoft.com/office/officeart/2008/layout/NameandTitleOrganizationalChart"/>
    <dgm:cxn modelId="{3428D3D8-D9C9-46BE-9F41-6D81A6CCBBCE}" type="presOf" srcId="{E25F8C10-C68D-4204-8562-4645474AD036}" destId="{D5AFF55D-33C0-4A6E-8D60-167E99154545}" srcOrd="1" destOrd="0" presId="urn:microsoft.com/office/officeart/2008/layout/NameandTitleOrganizationalChart"/>
    <dgm:cxn modelId="{30DC6DF3-AFBD-41F3-919E-250B0191E868}" srcId="{07DEA233-4A13-4030-BA55-DF24BEC09C6E}" destId="{E25F8C10-C68D-4204-8562-4645474AD036}" srcOrd="1" destOrd="0" parTransId="{FF761501-4F35-46AC-925F-36A4AA0074F9}" sibTransId="{1AB89A0D-D1E0-4197-B341-11172E3484DE}"/>
    <dgm:cxn modelId="{185442F7-BFB4-4901-AABD-FD77778B4898}" type="presOf" srcId="{9869A8A3-CA0A-426C-94CF-9F597AF2B5F8}" destId="{E356C8B0-802A-457D-A32F-5487EA4A5243}" srcOrd="0" destOrd="0" presId="urn:microsoft.com/office/officeart/2008/layout/NameandTitleOrganizationalChart"/>
    <dgm:cxn modelId="{03854BF7-800C-4689-AFCC-F2719CDA57D2}" type="presOf" srcId="{9041EB1E-F2FA-4330-89D8-4D8C7F48D642}" destId="{CC7547D1-D051-4DD8-86A2-361A7603B0F1}" srcOrd="1" destOrd="0" presId="urn:microsoft.com/office/officeart/2008/layout/NameandTitleOrganizationalChart"/>
    <dgm:cxn modelId="{A87B7D1E-F47E-4460-B799-0326FE3666E9}" type="presParOf" srcId="{2757E3EB-AAD3-4C49-8EB2-1B0BD130937F}" destId="{DF2B9EB7-BCED-4DEF-972C-C3FAA9C096A7}" srcOrd="0" destOrd="0" presId="urn:microsoft.com/office/officeart/2008/layout/NameandTitleOrganizationalChart"/>
    <dgm:cxn modelId="{E4A61FA0-618C-471D-A021-7551C0D9C386}" type="presParOf" srcId="{DF2B9EB7-BCED-4DEF-972C-C3FAA9C096A7}" destId="{E4677463-FF00-4E58-9AC9-F95FF2D44C8A}" srcOrd="0" destOrd="0" presId="urn:microsoft.com/office/officeart/2008/layout/NameandTitleOrganizationalChart"/>
    <dgm:cxn modelId="{C444CA03-3BDF-4995-AE3D-120A661EF578}" type="presParOf" srcId="{E4677463-FF00-4E58-9AC9-F95FF2D44C8A}" destId="{61635E91-7367-4CB1-BDDF-42D050996A63}" srcOrd="0" destOrd="0" presId="urn:microsoft.com/office/officeart/2008/layout/NameandTitleOrganizationalChart"/>
    <dgm:cxn modelId="{4618E37F-AA6B-4DFC-B0F8-DBEF18BC7393}" type="presParOf" srcId="{E4677463-FF00-4E58-9AC9-F95FF2D44C8A}" destId="{1819EBFB-DF63-407F-BB61-1127FD3AEFAC}" srcOrd="1" destOrd="0" presId="urn:microsoft.com/office/officeart/2008/layout/NameandTitleOrganizationalChart"/>
    <dgm:cxn modelId="{4C6C0AF9-DC6D-4C7D-896B-821EFA96FA8C}" type="presParOf" srcId="{E4677463-FF00-4E58-9AC9-F95FF2D44C8A}" destId="{7414C4DD-B8A7-43CE-8C59-8610873926C3}" srcOrd="2" destOrd="0" presId="urn:microsoft.com/office/officeart/2008/layout/NameandTitleOrganizationalChart"/>
    <dgm:cxn modelId="{16461225-93CA-40B3-AD9A-F8D5417A6FB7}" type="presParOf" srcId="{DF2B9EB7-BCED-4DEF-972C-C3FAA9C096A7}" destId="{53BF37C2-86C6-45D9-9841-DF9B5F3CA3C1}" srcOrd="1" destOrd="0" presId="urn:microsoft.com/office/officeart/2008/layout/NameandTitleOrganizationalChart"/>
    <dgm:cxn modelId="{4410E5F2-76B7-4AB4-B2A8-5C692D114110}" type="presParOf" srcId="{53BF37C2-86C6-45D9-9841-DF9B5F3CA3C1}" destId="{10DE2F14-1D2A-4B34-A26B-06AD3A2EF24E}" srcOrd="0" destOrd="0" presId="urn:microsoft.com/office/officeart/2008/layout/NameandTitleOrganizationalChart"/>
    <dgm:cxn modelId="{8F5FA87B-A7C5-4A26-AEA1-7845CCA0C219}" type="presParOf" srcId="{53BF37C2-86C6-45D9-9841-DF9B5F3CA3C1}" destId="{05AAAF8D-FD13-4E5D-9388-127D9221ECB7}" srcOrd="1" destOrd="0" presId="urn:microsoft.com/office/officeart/2008/layout/NameandTitleOrganizationalChart"/>
    <dgm:cxn modelId="{DCD26418-035D-4DED-B150-4C014D556F4E}" type="presParOf" srcId="{05AAAF8D-FD13-4E5D-9388-127D9221ECB7}" destId="{27035991-E085-41CF-86F1-709D4909608D}" srcOrd="0" destOrd="0" presId="urn:microsoft.com/office/officeart/2008/layout/NameandTitleOrganizationalChart"/>
    <dgm:cxn modelId="{95066B0D-D6B8-4EC9-8538-A1F9D2F98039}" type="presParOf" srcId="{27035991-E085-41CF-86F1-709D4909608D}" destId="{F920C787-04DA-4F49-AE5A-96C4E56FEF95}" srcOrd="0" destOrd="0" presId="urn:microsoft.com/office/officeart/2008/layout/NameandTitleOrganizationalChart"/>
    <dgm:cxn modelId="{C80AC714-B157-489A-A7AE-3DB12947BF27}" type="presParOf" srcId="{27035991-E085-41CF-86F1-709D4909608D}" destId="{160DF37D-40B1-4FBD-98EB-374143C7C27E}" srcOrd="1" destOrd="0" presId="urn:microsoft.com/office/officeart/2008/layout/NameandTitleOrganizationalChart"/>
    <dgm:cxn modelId="{C955BCEC-7F9F-42DE-96F8-D9C8B87CE1E7}" type="presParOf" srcId="{27035991-E085-41CF-86F1-709D4909608D}" destId="{CC7547D1-D051-4DD8-86A2-361A7603B0F1}" srcOrd="2" destOrd="0" presId="urn:microsoft.com/office/officeart/2008/layout/NameandTitleOrganizationalChart"/>
    <dgm:cxn modelId="{641F2CC4-B5BF-4855-916E-6926D5AF1097}" type="presParOf" srcId="{05AAAF8D-FD13-4E5D-9388-127D9221ECB7}" destId="{2AE40C98-678F-4D5F-BBEE-C17E4A7B9E9E}" srcOrd="1" destOrd="0" presId="urn:microsoft.com/office/officeart/2008/layout/NameandTitleOrganizationalChart"/>
    <dgm:cxn modelId="{0E0EE82B-6AEC-4F2C-8819-4A2FEEDB07F4}" type="presParOf" srcId="{05AAAF8D-FD13-4E5D-9388-127D9221ECB7}" destId="{4D449CBB-1E2E-4747-8264-83280EE3F5D8}" srcOrd="2" destOrd="0" presId="urn:microsoft.com/office/officeart/2008/layout/NameandTitleOrganizationalChart"/>
    <dgm:cxn modelId="{8B7C467F-6D9B-4B7F-877F-BCFB9D4782E9}" type="presParOf" srcId="{53BF37C2-86C6-45D9-9841-DF9B5F3CA3C1}" destId="{94B20FB7-583C-4297-94C6-3836D15AD8D5}" srcOrd="2" destOrd="0" presId="urn:microsoft.com/office/officeart/2008/layout/NameandTitleOrganizationalChart"/>
    <dgm:cxn modelId="{0BE7EAF2-6CCE-4071-9B49-E4BC0BD34FE1}" type="presParOf" srcId="{53BF37C2-86C6-45D9-9841-DF9B5F3CA3C1}" destId="{A185EA82-F6E9-4D69-B38C-47DAC63ED0D2}" srcOrd="3" destOrd="0" presId="urn:microsoft.com/office/officeart/2008/layout/NameandTitleOrganizationalChart"/>
    <dgm:cxn modelId="{E265D8A6-3EFB-4AFA-93CA-777704014D84}" type="presParOf" srcId="{A185EA82-F6E9-4D69-B38C-47DAC63ED0D2}" destId="{5E7DCDAC-8CCF-4E68-AF5C-F2123F202DF5}" srcOrd="0" destOrd="0" presId="urn:microsoft.com/office/officeart/2008/layout/NameandTitleOrganizationalChart"/>
    <dgm:cxn modelId="{09AFE8F9-C687-4DF0-911C-3655C061C765}" type="presParOf" srcId="{5E7DCDAC-8CCF-4E68-AF5C-F2123F202DF5}" destId="{73A1CD7A-739F-4800-9D5A-969BB55343BD}" srcOrd="0" destOrd="0" presId="urn:microsoft.com/office/officeart/2008/layout/NameandTitleOrganizationalChart"/>
    <dgm:cxn modelId="{AA14611E-19D1-41AA-AA4E-0BE79E7BD650}" type="presParOf" srcId="{5E7DCDAC-8CCF-4E68-AF5C-F2123F202DF5}" destId="{9F506A58-5567-42B4-8BAE-BB9AADC4EA37}" srcOrd="1" destOrd="0" presId="urn:microsoft.com/office/officeart/2008/layout/NameandTitleOrganizationalChart"/>
    <dgm:cxn modelId="{8BEC7979-60CC-493E-B87E-70863FC53D1F}" type="presParOf" srcId="{5E7DCDAC-8CCF-4E68-AF5C-F2123F202DF5}" destId="{CE2945D0-7B17-43E3-B236-90AC62EC4A21}" srcOrd="2" destOrd="0" presId="urn:microsoft.com/office/officeart/2008/layout/NameandTitleOrganizationalChart"/>
    <dgm:cxn modelId="{DEC46E8E-81AA-472B-9E77-208DCC82A843}" type="presParOf" srcId="{A185EA82-F6E9-4D69-B38C-47DAC63ED0D2}" destId="{B1EBA9C4-059F-4BD0-9A7C-ABE040CC9487}" srcOrd="1" destOrd="0" presId="urn:microsoft.com/office/officeart/2008/layout/NameandTitleOrganizationalChart"/>
    <dgm:cxn modelId="{2D8C283A-9586-4CDD-A7E8-22AA9051E767}" type="presParOf" srcId="{A185EA82-F6E9-4D69-B38C-47DAC63ED0D2}" destId="{F4E286A4-50B8-4EF1-AD73-350BC3D820E5}" srcOrd="2" destOrd="0" presId="urn:microsoft.com/office/officeart/2008/layout/NameandTitleOrganizationalChart"/>
    <dgm:cxn modelId="{8A9CF565-1A90-4A81-9E6D-C1BECC35A218}" type="presParOf" srcId="{53BF37C2-86C6-45D9-9841-DF9B5F3CA3C1}" destId="{E356C8B0-802A-457D-A32F-5487EA4A5243}" srcOrd="4" destOrd="0" presId="urn:microsoft.com/office/officeart/2008/layout/NameandTitleOrganizationalChart"/>
    <dgm:cxn modelId="{91715B3C-A27E-49C9-BDC1-92362ECFC3E6}" type="presParOf" srcId="{53BF37C2-86C6-45D9-9841-DF9B5F3CA3C1}" destId="{6E448F31-A36C-46FB-8105-364CD721FA07}" srcOrd="5" destOrd="0" presId="urn:microsoft.com/office/officeart/2008/layout/NameandTitleOrganizationalChart"/>
    <dgm:cxn modelId="{13EB81DA-69EB-4C78-8AA6-471FBBFBA3D3}" type="presParOf" srcId="{6E448F31-A36C-46FB-8105-364CD721FA07}" destId="{EF7028FD-2789-4EE1-978D-76600DC01EA7}" srcOrd="0" destOrd="0" presId="urn:microsoft.com/office/officeart/2008/layout/NameandTitleOrganizationalChart"/>
    <dgm:cxn modelId="{E9C6EC75-01F9-4647-B541-20005077BE32}" type="presParOf" srcId="{EF7028FD-2789-4EE1-978D-76600DC01EA7}" destId="{C85E1D71-DC8D-47B7-8733-6D72D5883A9B}" srcOrd="0" destOrd="0" presId="urn:microsoft.com/office/officeart/2008/layout/NameandTitleOrganizationalChart"/>
    <dgm:cxn modelId="{81D3A383-0B04-4F6E-9986-43B73C4914A9}" type="presParOf" srcId="{EF7028FD-2789-4EE1-978D-76600DC01EA7}" destId="{BBA13C40-F073-400E-BCC5-059670039683}" srcOrd="1" destOrd="0" presId="urn:microsoft.com/office/officeart/2008/layout/NameandTitleOrganizationalChart"/>
    <dgm:cxn modelId="{3990D430-CBCF-4304-8EF2-B74E1B69336E}" type="presParOf" srcId="{EF7028FD-2789-4EE1-978D-76600DC01EA7}" destId="{47D49672-4738-48D3-9093-994600EF80DE}" srcOrd="2" destOrd="0" presId="urn:microsoft.com/office/officeart/2008/layout/NameandTitleOrganizationalChart"/>
    <dgm:cxn modelId="{FF09FC62-1844-4940-BB91-BBABAB451C42}" type="presParOf" srcId="{6E448F31-A36C-46FB-8105-364CD721FA07}" destId="{84BB2483-ACF9-44CD-9B77-C3D4A3DCDC07}" srcOrd="1" destOrd="0" presId="urn:microsoft.com/office/officeart/2008/layout/NameandTitleOrganizationalChart"/>
    <dgm:cxn modelId="{AE8438CA-A935-4ECD-BE5A-AF533CE2AFA8}" type="presParOf" srcId="{84BB2483-ACF9-44CD-9B77-C3D4A3DCDC07}" destId="{03F0F971-6CD8-48C9-8524-BB6B87747B09}" srcOrd="0" destOrd="0" presId="urn:microsoft.com/office/officeart/2008/layout/NameandTitleOrganizationalChart"/>
    <dgm:cxn modelId="{BCE0B80E-15E7-4A7A-A739-13AF5A156B5A}" type="presParOf" srcId="{84BB2483-ACF9-44CD-9B77-C3D4A3DCDC07}" destId="{993F5EB9-FEB3-431A-AE74-CF18D3CFD79C}" srcOrd="1" destOrd="0" presId="urn:microsoft.com/office/officeart/2008/layout/NameandTitleOrganizationalChart"/>
    <dgm:cxn modelId="{08EF8746-8025-4ABE-BC92-D56F747807AE}" type="presParOf" srcId="{993F5EB9-FEB3-431A-AE74-CF18D3CFD79C}" destId="{AA15F36D-A4C5-4B87-B387-53B495611FBA}" srcOrd="0" destOrd="0" presId="urn:microsoft.com/office/officeart/2008/layout/NameandTitleOrganizationalChart"/>
    <dgm:cxn modelId="{7DE765EF-9A3F-4C02-BB9D-BFF6A5CAB74D}" type="presParOf" srcId="{AA15F36D-A4C5-4B87-B387-53B495611FBA}" destId="{AB47F3D2-391D-4CD8-BFD7-EB4843A51CDF}" srcOrd="0" destOrd="0" presId="urn:microsoft.com/office/officeart/2008/layout/NameandTitleOrganizationalChart"/>
    <dgm:cxn modelId="{0FC2A5CA-CBE0-4637-B670-7B7C2C91995E}" type="presParOf" srcId="{AA15F36D-A4C5-4B87-B387-53B495611FBA}" destId="{50383431-7019-4CFA-9032-E22C7C502C2A}" srcOrd="1" destOrd="0" presId="urn:microsoft.com/office/officeart/2008/layout/NameandTitleOrganizationalChart"/>
    <dgm:cxn modelId="{2BAE7DE8-59E2-4C27-92C6-F0CCE68E4702}" type="presParOf" srcId="{AA15F36D-A4C5-4B87-B387-53B495611FBA}" destId="{26CFBADE-3081-43F3-9EED-E71F87441C3C}" srcOrd="2" destOrd="0" presId="urn:microsoft.com/office/officeart/2008/layout/NameandTitleOrganizationalChart"/>
    <dgm:cxn modelId="{9E0D6DA7-9B83-4421-A183-4E5193D8E82F}" type="presParOf" srcId="{993F5EB9-FEB3-431A-AE74-CF18D3CFD79C}" destId="{FCBEE276-BCEF-4782-9262-989AE8A79470}" srcOrd="1" destOrd="0" presId="urn:microsoft.com/office/officeart/2008/layout/NameandTitleOrganizationalChart"/>
    <dgm:cxn modelId="{FE15CC6A-1986-4E08-975D-8449DAA92663}" type="presParOf" srcId="{993F5EB9-FEB3-431A-AE74-CF18D3CFD79C}" destId="{7A3DE261-DFD9-4EC2-A627-9328ADF2E415}" srcOrd="2" destOrd="0" presId="urn:microsoft.com/office/officeart/2008/layout/NameandTitleOrganizationalChart"/>
    <dgm:cxn modelId="{AB1883E6-3FC8-4EA6-A381-E3643D2228BE}" type="presParOf" srcId="{84BB2483-ACF9-44CD-9B77-C3D4A3DCDC07}" destId="{FD89605D-C30F-4246-906E-B9599268E9C9}" srcOrd="2" destOrd="0" presId="urn:microsoft.com/office/officeart/2008/layout/NameandTitleOrganizationalChart"/>
    <dgm:cxn modelId="{B6F8105E-6936-401E-B729-88BF5943864A}" type="presParOf" srcId="{84BB2483-ACF9-44CD-9B77-C3D4A3DCDC07}" destId="{EFD46142-260F-486A-8863-1F9A3B5DF595}" srcOrd="3" destOrd="0" presId="urn:microsoft.com/office/officeart/2008/layout/NameandTitleOrganizationalChart"/>
    <dgm:cxn modelId="{DCAAEEE7-6476-4BBE-8638-E09E5099D72E}" type="presParOf" srcId="{EFD46142-260F-486A-8863-1F9A3B5DF595}" destId="{D55D53DF-834F-4EFC-B638-85088912C680}" srcOrd="0" destOrd="0" presId="urn:microsoft.com/office/officeart/2008/layout/NameandTitleOrganizationalChart"/>
    <dgm:cxn modelId="{E98C9196-69D9-4713-AD20-45A9338B4805}" type="presParOf" srcId="{D55D53DF-834F-4EFC-B638-85088912C680}" destId="{8CAF34FA-BCB8-4713-AA30-50749BAB61CF}" srcOrd="0" destOrd="0" presId="urn:microsoft.com/office/officeart/2008/layout/NameandTitleOrganizationalChart"/>
    <dgm:cxn modelId="{7D911888-D5A7-44D2-8CF8-7EE26A085670}" type="presParOf" srcId="{D55D53DF-834F-4EFC-B638-85088912C680}" destId="{68467B83-9590-49A9-A52C-AE4792B5E094}" srcOrd="1" destOrd="0" presId="urn:microsoft.com/office/officeart/2008/layout/NameandTitleOrganizationalChart"/>
    <dgm:cxn modelId="{630A5698-C795-446F-8913-C6EBA4C2B1B8}" type="presParOf" srcId="{D55D53DF-834F-4EFC-B638-85088912C680}" destId="{D5AFF55D-33C0-4A6E-8D60-167E99154545}" srcOrd="2" destOrd="0" presId="urn:microsoft.com/office/officeart/2008/layout/NameandTitleOrganizationalChart"/>
    <dgm:cxn modelId="{26E79F1D-4EDD-4D23-A4C6-6189479EB138}" type="presParOf" srcId="{EFD46142-260F-486A-8863-1F9A3B5DF595}" destId="{A91DAD0D-2C6C-43B3-A353-FD4586B6B3C6}" srcOrd="1" destOrd="0" presId="urn:microsoft.com/office/officeart/2008/layout/NameandTitleOrganizationalChart"/>
    <dgm:cxn modelId="{ABC25E5B-CB10-44D7-B6D0-4AE6479993D5}" type="presParOf" srcId="{EFD46142-260F-486A-8863-1F9A3B5DF595}" destId="{389128AD-627A-4D43-A8ED-D2B9FF1CF48D}" srcOrd="2" destOrd="0" presId="urn:microsoft.com/office/officeart/2008/layout/NameandTitleOrganizationalChart"/>
    <dgm:cxn modelId="{939BA5A2-B203-4C52-B86A-D684510CE639}" type="presParOf" srcId="{84BB2483-ACF9-44CD-9B77-C3D4A3DCDC07}" destId="{C99DF0CE-C0A7-40DA-8D11-4EE2CA55C83F}" srcOrd="4" destOrd="0" presId="urn:microsoft.com/office/officeart/2008/layout/NameandTitleOrganizationalChart"/>
    <dgm:cxn modelId="{301923CE-743C-48BF-92FF-2C6C49A6A2E8}" type="presParOf" srcId="{84BB2483-ACF9-44CD-9B77-C3D4A3DCDC07}" destId="{DF93E58C-503D-4D13-8936-DE5DDEAEFB2D}" srcOrd="5" destOrd="0" presId="urn:microsoft.com/office/officeart/2008/layout/NameandTitleOrganizationalChart"/>
    <dgm:cxn modelId="{C96DF26A-C9F6-452F-A165-A7C0C1582EB9}" type="presParOf" srcId="{DF93E58C-503D-4D13-8936-DE5DDEAEFB2D}" destId="{1CF61EC8-1D23-47B5-B50F-0CFFC9273265}" srcOrd="0" destOrd="0" presId="urn:microsoft.com/office/officeart/2008/layout/NameandTitleOrganizationalChart"/>
    <dgm:cxn modelId="{B67E9911-2880-4138-941A-E3CED2ECB021}" type="presParOf" srcId="{1CF61EC8-1D23-47B5-B50F-0CFFC9273265}" destId="{358D5001-EBC9-4918-A125-0BB8AAE94641}" srcOrd="0" destOrd="0" presId="urn:microsoft.com/office/officeart/2008/layout/NameandTitleOrganizationalChart"/>
    <dgm:cxn modelId="{8D31CEED-E2B3-4A84-812B-1123A3028124}" type="presParOf" srcId="{1CF61EC8-1D23-47B5-B50F-0CFFC9273265}" destId="{11708782-77C3-407C-8251-BA9B310472C5}" srcOrd="1" destOrd="0" presId="urn:microsoft.com/office/officeart/2008/layout/NameandTitleOrganizationalChart"/>
    <dgm:cxn modelId="{5FB7F464-9FAB-4514-B12D-850FF513E8E9}" type="presParOf" srcId="{1CF61EC8-1D23-47B5-B50F-0CFFC9273265}" destId="{642E0B91-0B0E-472E-A5A1-AEBC874C882A}" srcOrd="2" destOrd="0" presId="urn:microsoft.com/office/officeart/2008/layout/NameandTitleOrganizationalChart"/>
    <dgm:cxn modelId="{D1534A3C-017C-433C-A3AB-D12E70F70318}" type="presParOf" srcId="{DF93E58C-503D-4D13-8936-DE5DDEAEFB2D}" destId="{1EB394B8-6CB4-488E-BF17-362218588E60}" srcOrd="1" destOrd="0" presId="urn:microsoft.com/office/officeart/2008/layout/NameandTitleOrganizationalChart"/>
    <dgm:cxn modelId="{81792596-F2B3-4C89-B383-46B813A14E17}" type="presParOf" srcId="{DF93E58C-503D-4D13-8936-DE5DDEAEFB2D}" destId="{845D674C-8289-46F6-8F52-10955236EB9B}" srcOrd="2" destOrd="0" presId="urn:microsoft.com/office/officeart/2008/layout/NameandTitleOrganizationalChart"/>
    <dgm:cxn modelId="{E429E995-526F-4546-920F-FFB7FA8BD0A7}" type="presParOf" srcId="{6E448F31-A36C-46FB-8105-364CD721FA07}" destId="{ECA86A92-1E38-4D9A-B232-8B77CCB65288}" srcOrd="2" destOrd="0" presId="urn:microsoft.com/office/officeart/2008/layout/NameandTitleOrganizationalChart"/>
    <dgm:cxn modelId="{A7E337A1-D8D1-4268-B78D-0BB57E93188F}" type="presParOf" srcId="{DF2B9EB7-BCED-4DEF-972C-C3FAA9C096A7}" destId="{49998F73-63BC-46A9-8ED6-AAFFC682F59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C6437-B4FF-4C4D-B663-CA0044610FD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8ABAA-C897-4700-8C7D-78CA87EDF8A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Student Success &amp; Program Accountability</a:t>
          </a:r>
        </a:p>
      </dgm:t>
    </dgm:pt>
    <dgm:pt modelId="{64E9338A-B967-4055-824F-32B0A8AA148A}" type="parTrans" cxnId="{2EE41AB7-EC8C-48B4-A330-90A4626FA019}">
      <dgm:prSet/>
      <dgm:spPr/>
      <dgm:t>
        <a:bodyPr/>
        <a:lstStyle/>
        <a:p>
          <a:endParaRPr lang="en-US"/>
        </a:p>
      </dgm:t>
    </dgm:pt>
    <dgm:pt modelId="{EB202CFF-EFD8-40F6-8033-00F5F953CBC2}" type="sibTrans" cxnId="{2EE41AB7-EC8C-48B4-A330-90A4626FA019}">
      <dgm:prSet/>
      <dgm:spPr/>
      <dgm:t>
        <a:bodyPr/>
        <a:lstStyle/>
        <a:p>
          <a:endParaRPr lang="en-US"/>
        </a:p>
      </dgm:t>
    </dgm:pt>
    <dgm:pt modelId="{93866036-88B9-46AE-AB4F-30C89F974A8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Director</a:t>
          </a:r>
        </a:p>
      </dgm:t>
    </dgm:pt>
    <dgm:pt modelId="{E902A738-D450-470A-851B-0515AA961159}" type="parTrans" cxnId="{58B32001-1505-443C-A7B1-67E54A2FD482}">
      <dgm:prSet/>
      <dgm:spPr/>
      <dgm:t>
        <a:bodyPr/>
        <a:lstStyle/>
        <a:p>
          <a:endParaRPr lang="en-US"/>
        </a:p>
      </dgm:t>
    </dgm:pt>
    <dgm:pt modelId="{3C060A0C-CCAD-45C0-AB99-1166D409D8A9}" type="sibTrans" cxnId="{58B32001-1505-443C-A7B1-67E54A2FD482}">
      <dgm:prSet/>
      <dgm:spPr/>
      <dgm:t>
        <a:bodyPr/>
        <a:lstStyle/>
        <a:p>
          <a:endParaRPr lang="en-US"/>
        </a:p>
      </dgm:t>
    </dgm:pt>
    <dgm:pt modelId="{F544AFDB-4904-47F2-ADEC-A0997D11A7B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Performance Accountability</a:t>
          </a:r>
        </a:p>
      </dgm:t>
    </dgm:pt>
    <dgm:pt modelId="{8A4737FA-E059-4688-8810-782F1DB2DD92}" type="parTrans" cxnId="{AED42E8E-A736-4FAC-A50B-06917AD8EA7B}">
      <dgm:prSet/>
      <dgm:spPr/>
      <dgm:t>
        <a:bodyPr/>
        <a:lstStyle/>
        <a:p>
          <a:endParaRPr lang="en-US"/>
        </a:p>
      </dgm:t>
    </dgm:pt>
    <dgm:pt modelId="{5AE28EE8-EF06-445C-BA49-2DFAA99D1A95}" type="sibTrans" cxnId="{AED42E8E-A736-4FAC-A50B-06917AD8EA7B}">
      <dgm:prSet/>
      <dgm:spPr/>
      <dgm:t>
        <a:bodyPr/>
        <a:lstStyle/>
        <a:p>
          <a:endParaRPr lang="en-US"/>
        </a:p>
      </dgm:t>
    </dgm:pt>
    <dgm:pt modelId="{1908971F-CC26-4A57-9163-2DD390E25C1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PD Coordinator</a:t>
          </a:r>
        </a:p>
      </dgm:t>
    </dgm:pt>
    <dgm:pt modelId="{4D197DD1-E384-439B-A4C9-42733BB2215D}" type="parTrans" cxnId="{6CEB5B4B-FF57-4F7D-8FFB-CBEB921D3C67}">
      <dgm:prSet/>
      <dgm:spPr/>
      <dgm:t>
        <a:bodyPr/>
        <a:lstStyle/>
        <a:p>
          <a:endParaRPr lang="en-US"/>
        </a:p>
      </dgm:t>
    </dgm:pt>
    <dgm:pt modelId="{F964E882-EAC1-4BC6-BDE2-8CE369028A03}" type="sibTrans" cxnId="{6CEB5B4B-FF57-4F7D-8FFB-CBEB921D3C67}">
      <dgm:prSet/>
      <dgm:spPr/>
      <dgm:t>
        <a:bodyPr/>
        <a:lstStyle/>
        <a:p>
          <a:endParaRPr lang="en-US"/>
        </a:p>
      </dgm:t>
    </dgm:pt>
    <dgm:pt modelId="{0A1A1ED7-8A7A-4CA3-A4ED-1A2A6929701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Instructors &amp; Instructional Lead</a:t>
          </a:r>
        </a:p>
      </dgm:t>
    </dgm:pt>
    <dgm:pt modelId="{15897D64-3059-4CD2-8A01-E8B51297CD01}" type="parTrans" cxnId="{8703AE2F-5D33-488B-AD12-6E1A9BD00972}">
      <dgm:prSet/>
      <dgm:spPr/>
      <dgm:t>
        <a:bodyPr/>
        <a:lstStyle/>
        <a:p>
          <a:endParaRPr lang="en-US"/>
        </a:p>
      </dgm:t>
    </dgm:pt>
    <dgm:pt modelId="{57CB457F-6451-4974-9B67-DC56AC38FFF3}" type="sibTrans" cxnId="{8703AE2F-5D33-488B-AD12-6E1A9BD00972}">
      <dgm:prSet/>
      <dgm:spPr/>
      <dgm:t>
        <a:bodyPr/>
        <a:lstStyle/>
        <a:p>
          <a:endParaRPr lang="en-US"/>
        </a:p>
      </dgm:t>
    </dgm:pt>
    <dgm:pt modelId="{EF8EB3AC-58F8-43BF-A0BB-8E66AF4EED6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Career Navigator</a:t>
          </a:r>
        </a:p>
      </dgm:t>
    </dgm:pt>
    <dgm:pt modelId="{A3CCF2F7-B1E7-4478-8E88-7ACB1A2CFD8D}" type="parTrans" cxnId="{7BB4F25E-45C1-47C5-94AA-E74385575BDD}">
      <dgm:prSet/>
      <dgm:spPr/>
      <dgm:t>
        <a:bodyPr/>
        <a:lstStyle/>
        <a:p>
          <a:endParaRPr lang="en-US"/>
        </a:p>
      </dgm:t>
    </dgm:pt>
    <dgm:pt modelId="{8B1C3308-A18F-48A0-A3C4-54FA9F8B5735}" type="sibTrans" cxnId="{7BB4F25E-45C1-47C5-94AA-E74385575BDD}">
      <dgm:prSet/>
      <dgm:spPr/>
      <dgm:t>
        <a:bodyPr/>
        <a:lstStyle/>
        <a:p>
          <a:endParaRPr lang="en-US"/>
        </a:p>
      </dgm:t>
    </dgm:pt>
    <dgm:pt modelId="{2AC257F1-629C-487F-99B0-71BE2746B72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Program Integrity</a:t>
          </a:r>
        </a:p>
      </dgm:t>
    </dgm:pt>
    <dgm:pt modelId="{59535297-29C2-452F-B642-3B71BD831370}" type="parTrans" cxnId="{612E0BCE-7DEB-4B3E-AF7D-40854D1FDFFA}">
      <dgm:prSet/>
      <dgm:spPr/>
      <dgm:t>
        <a:bodyPr/>
        <a:lstStyle/>
        <a:p>
          <a:endParaRPr lang="en-US"/>
        </a:p>
      </dgm:t>
    </dgm:pt>
    <dgm:pt modelId="{8F0EE4A6-ABCE-406B-9F0B-CB0FC95A6488}" type="sibTrans" cxnId="{612E0BCE-7DEB-4B3E-AF7D-40854D1FDFFA}">
      <dgm:prSet/>
      <dgm:spPr/>
      <dgm:t>
        <a:bodyPr/>
        <a:lstStyle/>
        <a:p>
          <a:endParaRPr lang="en-US"/>
        </a:p>
      </dgm:t>
    </dgm:pt>
    <dgm:pt modelId="{18C6C095-CCAC-4904-BEDC-02CD41DBAA78}" type="pres">
      <dgm:prSet presAssocID="{D3DC6437-B4FF-4C4D-B663-CA0044610F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A9A917-492B-4FA9-AA4E-2D90B3CBB58B}" type="pres">
      <dgm:prSet presAssocID="{B448ABAA-C897-4700-8C7D-78CA87EDF8A6}" presName="centerShape" presStyleLbl="node0" presStyleIdx="0" presStyleCnt="1"/>
      <dgm:spPr/>
    </dgm:pt>
    <dgm:pt modelId="{F67B09EB-296F-4C51-96A7-1990B875AAAF}" type="pres">
      <dgm:prSet presAssocID="{93866036-88B9-46AE-AB4F-30C89F974A89}" presName="node" presStyleLbl="node1" presStyleIdx="0" presStyleCnt="6">
        <dgm:presLayoutVars>
          <dgm:bulletEnabled val="1"/>
        </dgm:presLayoutVars>
      </dgm:prSet>
      <dgm:spPr/>
    </dgm:pt>
    <dgm:pt modelId="{417ACA00-81E0-46AE-B73A-D0AD69EE3E65}" type="pres">
      <dgm:prSet presAssocID="{93866036-88B9-46AE-AB4F-30C89F974A89}" presName="dummy" presStyleCnt="0"/>
      <dgm:spPr/>
    </dgm:pt>
    <dgm:pt modelId="{CDD317AA-F969-447F-927D-AD6F6E680A2D}" type="pres">
      <dgm:prSet presAssocID="{3C060A0C-CCAD-45C0-AB99-1166D409D8A9}" presName="sibTrans" presStyleLbl="sibTrans2D1" presStyleIdx="0" presStyleCnt="6"/>
      <dgm:spPr/>
    </dgm:pt>
    <dgm:pt modelId="{B11F3611-3EB3-453F-B5F9-93A5B762EAC5}" type="pres">
      <dgm:prSet presAssocID="{F544AFDB-4904-47F2-ADEC-A0997D11A7B1}" presName="node" presStyleLbl="node1" presStyleIdx="1" presStyleCnt="6">
        <dgm:presLayoutVars>
          <dgm:bulletEnabled val="1"/>
        </dgm:presLayoutVars>
      </dgm:prSet>
      <dgm:spPr/>
    </dgm:pt>
    <dgm:pt modelId="{14958908-1A5D-4C9E-9C46-32BC72BE96E8}" type="pres">
      <dgm:prSet presAssocID="{F544AFDB-4904-47F2-ADEC-A0997D11A7B1}" presName="dummy" presStyleCnt="0"/>
      <dgm:spPr/>
    </dgm:pt>
    <dgm:pt modelId="{EB378AF6-B442-44E9-A4B6-FADDBA2E3CFF}" type="pres">
      <dgm:prSet presAssocID="{5AE28EE8-EF06-445C-BA49-2DFAA99D1A95}" presName="sibTrans" presStyleLbl="sibTrans2D1" presStyleIdx="1" presStyleCnt="6"/>
      <dgm:spPr/>
    </dgm:pt>
    <dgm:pt modelId="{FBAD10E4-F3A5-4C58-8E2D-AECA9FCFB3E0}" type="pres">
      <dgm:prSet presAssocID="{1908971F-CC26-4A57-9163-2DD390E25C17}" presName="node" presStyleLbl="node1" presStyleIdx="2" presStyleCnt="6">
        <dgm:presLayoutVars>
          <dgm:bulletEnabled val="1"/>
        </dgm:presLayoutVars>
      </dgm:prSet>
      <dgm:spPr/>
    </dgm:pt>
    <dgm:pt modelId="{0BD14970-BF65-45AD-AF42-5B5D34A037EA}" type="pres">
      <dgm:prSet presAssocID="{1908971F-CC26-4A57-9163-2DD390E25C17}" presName="dummy" presStyleCnt="0"/>
      <dgm:spPr/>
    </dgm:pt>
    <dgm:pt modelId="{AFBA935D-F742-4527-9ACA-1C1A27AAB7A9}" type="pres">
      <dgm:prSet presAssocID="{F964E882-EAC1-4BC6-BDE2-8CE369028A03}" presName="sibTrans" presStyleLbl="sibTrans2D1" presStyleIdx="2" presStyleCnt="6"/>
      <dgm:spPr/>
    </dgm:pt>
    <dgm:pt modelId="{7AC02DEE-8095-4EA5-A8E6-C21D48C15F40}" type="pres">
      <dgm:prSet presAssocID="{0A1A1ED7-8A7A-4CA3-A4ED-1A2A6929701C}" presName="node" presStyleLbl="node1" presStyleIdx="3" presStyleCnt="6">
        <dgm:presLayoutVars>
          <dgm:bulletEnabled val="1"/>
        </dgm:presLayoutVars>
      </dgm:prSet>
      <dgm:spPr/>
    </dgm:pt>
    <dgm:pt modelId="{565A19ED-2658-409D-8B43-D6B5E64CB632}" type="pres">
      <dgm:prSet presAssocID="{0A1A1ED7-8A7A-4CA3-A4ED-1A2A6929701C}" presName="dummy" presStyleCnt="0"/>
      <dgm:spPr/>
    </dgm:pt>
    <dgm:pt modelId="{F4D48BC6-DF1B-4730-9345-C5A97F0B1B26}" type="pres">
      <dgm:prSet presAssocID="{57CB457F-6451-4974-9B67-DC56AC38FFF3}" presName="sibTrans" presStyleLbl="sibTrans2D1" presStyleIdx="3" presStyleCnt="6"/>
      <dgm:spPr/>
    </dgm:pt>
    <dgm:pt modelId="{66118BE8-EC12-464E-AFDB-CE4885B4BAB8}" type="pres">
      <dgm:prSet presAssocID="{2AC257F1-629C-487F-99B0-71BE2746B722}" presName="node" presStyleLbl="node1" presStyleIdx="4" presStyleCnt="6">
        <dgm:presLayoutVars>
          <dgm:bulletEnabled val="1"/>
        </dgm:presLayoutVars>
      </dgm:prSet>
      <dgm:spPr/>
    </dgm:pt>
    <dgm:pt modelId="{F25023CC-B91E-4A57-87FC-E840FFD546B5}" type="pres">
      <dgm:prSet presAssocID="{2AC257F1-629C-487F-99B0-71BE2746B722}" presName="dummy" presStyleCnt="0"/>
      <dgm:spPr/>
    </dgm:pt>
    <dgm:pt modelId="{37D740A3-FEB8-444F-865B-80A80B696273}" type="pres">
      <dgm:prSet presAssocID="{8F0EE4A6-ABCE-406B-9F0B-CB0FC95A6488}" presName="sibTrans" presStyleLbl="sibTrans2D1" presStyleIdx="4" presStyleCnt="6"/>
      <dgm:spPr/>
    </dgm:pt>
    <dgm:pt modelId="{FFFA3783-2022-4A21-97D0-2526792A13C2}" type="pres">
      <dgm:prSet presAssocID="{EF8EB3AC-58F8-43BF-A0BB-8E66AF4EED62}" presName="node" presStyleLbl="node1" presStyleIdx="5" presStyleCnt="6">
        <dgm:presLayoutVars>
          <dgm:bulletEnabled val="1"/>
        </dgm:presLayoutVars>
      </dgm:prSet>
      <dgm:spPr/>
    </dgm:pt>
    <dgm:pt modelId="{177616CD-990B-490A-B332-B942CA8E2124}" type="pres">
      <dgm:prSet presAssocID="{EF8EB3AC-58F8-43BF-A0BB-8E66AF4EED62}" presName="dummy" presStyleCnt="0"/>
      <dgm:spPr/>
    </dgm:pt>
    <dgm:pt modelId="{DD54F6E6-BED1-4825-8C0E-7CBB0D46B234}" type="pres">
      <dgm:prSet presAssocID="{8B1C3308-A18F-48A0-A3C4-54FA9F8B5735}" presName="sibTrans" presStyleLbl="sibTrans2D1" presStyleIdx="5" presStyleCnt="6"/>
      <dgm:spPr/>
    </dgm:pt>
  </dgm:ptLst>
  <dgm:cxnLst>
    <dgm:cxn modelId="{58B32001-1505-443C-A7B1-67E54A2FD482}" srcId="{B448ABAA-C897-4700-8C7D-78CA87EDF8A6}" destId="{93866036-88B9-46AE-AB4F-30C89F974A89}" srcOrd="0" destOrd="0" parTransId="{E902A738-D450-470A-851B-0515AA961159}" sibTransId="{3C060A0C-CCAD-45C0-AB99-1166D409D8A9}"/>
    <dgm:cxn modelId="{5EF1E709-E6BB-4523-BC72-E191DF79F8B5}" type="presOf" srcId="{F964E882-EAC1-4BC6-BDE2-8CE369028A03}" destId="{AFBA935D-F742-4527-9ACA-1C1A27AAB7A9}" srcOrd="0" destOrd="0" presId="urn:microsoft.com/office/officeart/2005/8/layout/radial6"/>
    <dgm:cxn modelId="{809B491D-AA41-4BEF-B08B-FD0018CF3481}" type="presOf" srcId="{D3DC6437-B4FF-4C4D-B663-CA0044610FD1}" destId="{18C6C095-CCAC-4904-BEDC-02CD41DBAA78}" srcOrd="0" destOrd="0" presId="urn:microsoft.com/office/officeart/2005/8/layout/radial6"/>
    <dgm:cxn modelId="{096DFC2B-EDEA-4318-877F-6B8F437B5B28}" type="presOf" srcId="{5AE28EE8-EF06-445C-BA49-2DFAA99D1A95}" destId="{EB378AF6-B442-44E9-A4B6-FADDBA2E3CFF}" srcOrd="0" destOrd="0" presId="urn:microsoft.com/office/officeart/2005/8/layout/radial6"/>
    <dgm:cxn modelId="{4B81F82C-ED5D-4411-862F-E858702BC6E0}" type="presOf" srcId="{93866036-88B9-46AE-AB4F-30C89F974A89}" destId="{F67B09EB-296F-4C51-96A7-1990B875AAAF}" srcOrd="0" destOrd="0" presId="urn:microsoft.com/office/officeart/2005/8/layout/radial6"/>
    <dgm:cxn modelId="{8703AE2F-5D33-488B-AD12-6E1A9BD00972}" srcId="{B448ABAA-C897-4700-8C7D-78CA87EDF8A6}" destId="{0A1A1ED7-8A7A-4CA3-A4ED-1A2A6929701C}" srcOrd="3" destOrd="0" parTransId="{15897D64-3059-4CD2-8A01-E8B51297CD01}" sibTransId="{57CB457F-6451-4974-9B67-DC56AC38FFF3}"/>
    <dgm:cxn modelId="{7BB4F25E-45C1-47C5-94AA-E74385575BDD}" srcId="{B448ABAA-C897-4700-8C7D-78CA87EDF8A6}" destId="{EF8EB3AC-58F8-43BF-A0BB-8E66AF4EED62}" srcOrd="5" destOrd="0" parTransId="{A3CCF2F7-B1E7-4478-8E88-7ACB1A2CFD8D}" sibTransId="{8B1C3308-A18F-48A0-A3C4-54FA9F8B5735}"/>
    <dgm:cxn modelId="{E5875E62-6FBC-4067-8D57-CBD5A4096D4A}" type="presOf" srcId="{3C060A0C-CCAD-45C0-AB99-1166D409D8A9}" destId="{CDD317AA-F969-447F-927D-AD6F6E680A2D}" srcOrd="0" destOrd="0" presId="urn:microsoft.com/office/officeart/2005/8/layout/radial6"/>
    <dgm:cxn modelId="{6CEB5B4B-FF57-4F7D-8FFB-CBEB921D3C67}" srcId="{B448ABAA-C897-4700-8C7D-78CA87EDF8A6}" destId="{1908971F-CC26-4A57-9163-2DD390E25C17}" srcOrd="2" destOrd="0" parTransId="{4D197DD1-E384-439B-A4C9-42733BB2215D}" sibTransId="{F964E882-EAC1-4BC6-BDE2-8CE369028A03}"/>
    <dgm:cxn modelId="{482D0771-1989-4E33-8494-0B8988A4F8AC}" type="presOf" srcId="{B448ABAA-C897-4700-8C7D-78CA87EDF8A6}" destId="{2EA9A917-492B-4FA9-AA4E-2D90B3CBB58B}" srcOrd="0" destOrd="0" presId="urn:microsoft.com/office/officeart/2005/8/layout/radial6"/>
    <dgm:cxn modelId="{AED42E8E-A736-4FAC-A50B-06917AD8EA7B}" srcId="{B448ABAA-C897-4700-8C7D-78CA87EDF8A6}" destId="{F544AFDB-4904-47F2-ADEC-A0997D11A7B1}" srcOrd="1" destOrd="0" parTransId="{8A4737FA-E059-4688-8810-782F1DB2DD92}" sibTransId="{5AE28EE8-EF06-445C-BA49-2DFAA99D1A95}"/>
    <dgm:cxn modelId="{5B07729F-FB97-44E6-95DD-2990716D0EC4}" type="presOf" srcId="{8F0EE4A6-ABCE-406B-9F0B-CB0FC95A6488}" destId="{37D740A3-FEB8-444F-865B-80A80B696273}" srcOrd="0" destOrd="0" presId="urn:microsoft.com/office/officeart/2005/8/layout/radial6"/>
    <dgm:cxn modelId="{669EF4A9-44AB-4D9E-A4EB-C1C5A99BE529}" type="presOf" srcId="{57CB457F-6451-4974-9B67-DC56AC38FFF3}" destId="{F4D48BC6-DF1B-4730-9345-C5A97F0B1B26}" srcOrd="0" destOrd="0" presId="urn:microsoft.com/office/officeart/2005/8/layout/radial6"/>
    <dgm:cxn modelId="{D7D2BFAA-41D7-475B-A808-25ED63706215}" type="presOf" srcId="{8B1C3308-A18F-48A0-A3C4-54FA9F8B5735}" destId="{DD54F6E6-BED1-4825-8C0E-7CBB0D46B234}" srcOrd="0" destOrd="0" presId="urn:microsoft.com/office/officeart/2005/8/layout/radial6"/>
    <dgm:cxn modelId="{94AF75AB-F250-4F5D-9092-703D50EBC709}" type="presOf" srcId="{2AC257F1-629C-487F-99B0-71BE2746B722}" destId="{66118BE8-EC12-464E-AFDB-CE4885B4BAB8}" srcOrd="0" destOrd="0" presId="urn:microsoft.com/office/officeart/2005/8/layout/radial6"/>
    <dgm:cxn modelId="{D56FE2B2-D3AD-43A7-8B25-575C40C5837B}" type="presOf" srcId="{1908971F-CC26-4A57-9163-2DD390E25C17}" destId="{FBAD10E4-F3A5-4C58-8E2D-AECA9FCFB3E0}" srcOrd="0" destOrd="0" presId="urn:microsoft.com/office/officeart/2005/8/layout/radial6"/>
    <dgm:cxn modelId="{2EE41AB7-EC8C-48B4-A330-90A4626FA019}" srcId="{D3DC6437-B4FF-4C4D-B663-CA0044610FD1}" destId="{B448ABAA-C897-4700-8C7D-78CA87EDF8A6}" srcOrd="0" destOrd="0" parTransId="{64E9338A-B967-4055-824F-32B0A8AA148A}" sibTransId="{EB202CFF-EFD8-40F6-8033-00F5F953CBC2}"/>
    <dgm:cxn modelId="{64859BC2-6C56-4CD5-8ABA-640567F80AB4}" type="presOf" srcId="{F544AFDB-4904-47F2-ADEC-A0997D11A7B1}" destId="{B11F3611-3EB3-453F-B5F9-93A5B762EAC5}" srcOrd="0" destOrd="0" presId="urn:microsoft.com/office/officeart/2005/8/layout/radial6"/>
    <dgm:cxn modelId="{F714BBC2-F2DF-4BE6-B6AF-9533DD8982E6}" type="presOf" srcId="{EF8EB3AC-58F8-43BF-A0BB-8E66AF4EED62}" destId="{FFFA3783-2022-4A21-97D0-2526792A13C2}" srcOrd="0" destOrd="0" presId="urn:microsoft.com/office/officeart/2005/8/layout/radial6"/>
    <dgm:cxn modelId="{612E0BCE-7DEB-4B3E-AF7D-40854D1FDFFA}" srcId="{B448ABAA-C897-4700-8C7D-78CA87EDF8A6}" destId="{2AC257F1-629C-487F-99B0-71BE2746B722}" srcOrd="4" destOrd="0" parTransId="{59535297-29C2-452F-B642-3B71BD831370}" sibTransId="{8F0EE4A6-ABCE-406B-9F0B-CB0FC95A6488}"/>
    <dgm:cxn modelId="{0D275CD9-46AA-4AE8-B9B4-7C51DA4E8F36}" type="presOf" srcId="{0A1A1ED7-8A7A-4CA3-A4ED-1A2A6929701C}" destId="{7AC02DEE-8095-4EA5-A8E6-C21D48C15F40}" srcOrd="0" destOrd="0" presId="urn:microsoft.com/office/officeart/2005/8/layout/radial6"/>
    <dgm:cxn modelId="{B757F6B0-1360-44F4-8DCA-4B64FC5ECC8B}" type="presParOf" srcId="{18C6C095-CCAC-4904-BEDC-02CD41DBAA78}" destId="{2EA9A917-492B-4FA9-AA4E-2D90B3CBB58B}" srcOrd="0" destOrd="0" presId="urn:microsoft.com/office/officeart/2005/8/layout/radial6"/>
    <dgm:cxn modelId="{62622253-4D8F-43D8-9D58-7C44984476B9}" type="presParOf" srcId="{18C6C095-CCAC-4904-BEDC-02CD41DBAA78}" destId="{F67B09EB-296F-4C51-96A7-1990B875AAAF}" srcOrd="1" destOrd="0" presId="urn:microsoft.com/office/officeart/2005/8/layout/radial6"/>
    <dgm:cxn modelId="{19BD496F-AC04-47D0-B4C6-0B5C346C22F0}" type="presParOf" srcId="{18C6C095-CCAC-4904-BEDC-02CD41DBAA78}" destId="{417ACA00-81E0-46AE-B73A-D0AD69EE3E65}" srcOrd="2" destOrd="0" presId="urn:microsoft.com/office/officeart/2005/8/layout/radial6"/>
    <dgm:cxn modelId="{B58FF2FA-8DAB-4B2D-9317-5DBD55495732}" type="presParOf" srcId="{18C6C095-CCAC-4904-BEDC-02CD41DBAA78}" destId="{CDD317AA-F969-447F-927D-AD6F6E680A2D}" srcOrd="3" destOrd="0" presId="urn:microsoft.com/office/officeart/2005/8/layout/radial6"/>
    <dgm:cxn modelId="{CAE97961-DE75-4AA1-B7BE-0CF1607DEB76}" type="presParOf" srcId="{18C6C095-CCAC-4904-BEDC-02CD41DBAA78}" destId="{B11F3611-3EB3-453F-B5F9-93A5B762EAC5}" srcOrd="4" destOrd="0" presId="urn:microsoft.com/office/officeart/2005/8/layout/radial6"/>
    <dgm:cxn modelId="{BD1C45AF-E06D-4A45-9BAC-F0A3B60E531C}" type="presParOf" srcId="{18C6C095-CCAC-4904-BEDC-02CD41DBAA78}" destId="{14958908-1A5D-4C9E-9C46-32BC72BE96E8}" srcOrd="5" destOrd="0" presId="urn:microsoft.com/office/officeart/2005/8/layout/radial6"/>
    <dgm:cxn modelId="{3F85F613-C214-4233-9B8A-EBD90A0BC927}" type="presParOf" srcId="{18C6C095-CCAC-4904-BEDC-02CD41DBAA78}" destId="{EB378AF6-B442-44E9-A4B6-FADDBA2E3CFF}" srcOrd="6" destOrd="0" presId="urn:microsoft.com/office/officeart/2005/8/layout/radial6"/>
    <dgm:cxn modelId="{EFCFE5E5-ADE0-470B-9E49-81F799FC177C}" type="presParOf" srcId="{18C6C095-CCAC-4904-BEDC-02CD41DBAA78}" destId="{FBAD10E4-F3A5-4C58-8E2D-AECA9FCFB3E0}" srcOrd="7" destOrd="0" presId="urn:microsoft.com/office/officeart/2005/8/layout/radial6"/>
    <dgm:cxn modelId="{60B03823-89FD-49C1-881A-8D5885ED3EF9}" type="presParOf" srcId="{18C6C095-CCAC-4904-BEDC-02CD41DBAA78}" destId="{0BD14970-BF65-45AD-AF42-5B5D34A037EA}" srcOrd="8" destOrd="0" presId="urn:microsoft.com/office/officeart/2005/8/layout/radial6"/>
    <dgm:cxn modelId="{CB95CCBE-9123-41B7-8CA8-B78B3E3E75F3}" type="presParOf" srcId="{18C6C095-CCAC-4904-BEDC-02CD41DBAA78}" destId="{AFBA935D-F742-4527-9ACA-1C1A27AAB7A9}" srcOrd="9" destOrd="0" presId="urn:microsoft.com/office/officeart/2005/8/layout/radial6"/>
    <dgm:cxn modelId="{E74A0647-418E-449D-A330-7260E6413B19}" type="presParOf" srcId="{18C6C095-CCAC-4904-BEDC-02CD41DBAA78}" destId="{7AC02DEE-8095-4EA5-A8E6-C21D48C15F40}" srcOrd="10" destOrd="0" presId="urn:microsoft.com/office/officeart/2005/8/layout/radial6"/>
    <dgm:cxn modelId="{50F9E3D7-F09D-4AAD-A287-B37FF9DAA6F0}" type="presParOf" srcId="{18C6C095-CCAC-4904-BEDC-02CD41DBAA78}" destId="{565A19ED-2658-409D-8B43-D6B5E64CB632}" srcOrd="11" destOrd="0" presId="urn:microsoft.com/office/officeart/2005/8/layout/radial6"/>
    <dgm:cxn modelId="{98738537-EA4F-4809-99E0-70132D9CACDE}" type="presParOf" srcId="{18C6C095-CCAC-4904-BEDC-02CD41DBAA78}" destId="{F4D48BC6-DF1B-4730-9345-C5A97F0B1B26}" srcOrd="12" destOrd="0" presId="urn:microsoft.com/office/officeart/2005/8/layout/radial6"/>
    <dgm:cxn modelId="{FB066310-BB36-4B03-98F2-3018EF27ECC1}" type="presParOf" srcId="{18C6C095-CCAC-4904-BEDC-02CD41DBAA78}" destId="{66118BE8-EC12-464E-AFDB-CE4885B4BAB8}" srcOrd="13" destOrd="0" presId="urn:microsoft.com/office/officeart/2005/8/layout/radial6"/>
    <dgm:cxn modelId="{10C75325-4A3A-47D7-987F-F742A562DEC9}" type="presParOf" srcId="{18C6C095-CCAC-4904-BEDC-02CD41DBAA78}" destId="{F25023CC-B91E-4A57-87FC-E840FFD546B5}" srcOrd="14" destOrd="0" presId="urn:microsoft.com/office/officeart/2005/8/layout/radial6"/>
    <dgm:cxn modelId="{D6015F94-5866-4746-88A2-1F29E07A6D9F}" type="presParOf" srcId="{18C6C095-CCAC-4904-BEDC-02CD41DBAA78}" destId="{37D740A3-FEB8-444F-865B-80A80B696273}" srcOrd="15" destOrd="0" presId="urn:microsoft.com/office/officeart/2005/8/layout/radial6"/>
    <dgm:cxn modelId="{D7FA1E13-704F-4E7D-81BC-DDBCA600B667}" type="presParOf" srcId="{18C6C095-CCAC-4904-BEDC-02CD41DBAA78}" destId="{FFFA3783-2022-4A21-97D0-2526792A13C2}" srcOrd="16" destOrd="0" presId="urn:microsoft.com/office/officeart/2005/8/layout/radial6"/>
    <dgm:cxn modelId="{7DA200A3-B414-42A0-8A94-0E73DE4EBCFD}" type="presParOf" srcId="{18C6C095-CCAC-4904-BEDC-02CD41DBAA78}" destId="{177616CD-990B-490A-B332-B942CA8E2124}" srcOrd="17" destOrd="0" presId="urn:microsoft.com/office/officeart/2005/8/layout/radial6"/>
    <dgm:cxn modelId="{E908B703-3658-473F-9F86-02260D59A1A2}" type="presParOf" srcId="{18C6C095-CCAC-4904-BEDC-02CD41DBAA78}" destId="{DD54F6E6-BED1-4825-8C0E-7CBB0D46B23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A13974-92F3-4D12-9353-1E2CC1B5C73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FBC81-72A3-40B9-A226-3FCE91E1936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dirty="0"/>
            <a:t>Career Pathways Models</a:t>
          </a:r>
        </a:p>
      </dgm:t>
    </dgm:pt>
    <dgm:pt modelId="{0100678D-5FA6-4CDD-89AD-5983D2CA8C79}" type="parTrans" cxnId="{4D807338-FB8F-4040-A135-8423F4E1D9C5}">
      <dgm:prSet/>
      <dgm:spPr/>
      <dgm:t>
        <a:bodyPr/>
        <a:lstStyle/>
        <a:p>
          <a:endParaRPr lang="en-US"/>
        </a:p>
      </dgm:t>
    </dgm:pt>
    <dgm:pt modelId="{8DCAEE83-1F9A-4FDB-AA22-B097A9647A11}" type="sibTrans" cxnId="{4D807338-FB8F-4040-A135-8423F4E1D9C5}">
      <dgm:prSet custT="1"/>
      <dgm:spPr/>
      <dgm:t>
        <a:bodyPr/>
        <a:lstStyle/>
        <a:p>
          <a:pPr algn="ctr"/>
          <a:r>
            <a:rPr lang="en-US" sz="1200" dirty="0"/>
            <a:t>Multiple Options</a:t>
          </a:r>
        </a:p>
      </dgm:t>
    </dgm:pt>
    <dgm:pt modelId="{9041EB1E-F2FA-4330-89D8-4D8C7F48D642}">
      <dgm:prSet phldrT="[Text]" custT="1"/>
      <dgm:spPr>
        <a:solidFill>
          <a:srgbClr val="FFFF00"/>
        </a:solidFill>
        <a:ln w="38100"/>
        <a:effectLst>
          <a:softEdge rad="12700"/>
        </a:effectLst>
      </dgm:spPr>
      <dgm:t>
        <a:bodyPr tIns="182880" anchor="t" anchorCtr="0"/>
        <a:lstStyle/>
        <a:p>
          <a:pPr algn="ctr"/>
          <a:r>
            <a:rPr lang="en-US" sz="1600" b="0" dirty="0">
              <a:solidFill>
                <a:schemeClr val="tx1"/>
              </a:solidFill>
            </a:rPr>
            <a:t>Integrated Education and Training</a:t>
          </a:r>
        </a:p>
      </dgm:t>
    </dgm:pt>
    <dgm:pt modelId="{D5D18BA6-B4CF-4248-85BB-B087B90C17E8}" type="parTrans" cxnId="{E576E62B-F559-4332-A9D7-6DB95BFB7AE0}">
      <dgm:prSet/>
      <dgm:spPr/>
      <dgm:t>
        <a:bodyPr/>
        <a:lstStyle/>
        <a:p>
          <a:endParaRPr lang="en-US"/>
        </a:p>
      </dgm:t>
    </dgm:pt>
    <dgm:pt modelId="{CC37337F-C595-4F06-A677-942036524BF1}" type="sibTrans" cxnId="{E576E62B-F559-4332-A9D7-6DB95BFB7AE0}">
      <dgm:prSet custT="1"/>
      <dgm:spPr>
        <a:ln>
          <a:solidFill>
            <a:schemeClr val="tx1"/>
          </a:solidFill>
        </a:ln>
        <a:effectLst>
          <a:softEdge rad="12700"/>
        </a:effectLst>
      </dgm:spPr>
      <dgm:t>
        <a:bodyPr/>
        <a:lstStyle/>
        <a:p>
          <a:pPr algn="ctr"/>
          <a:r>
            <a:rPr lang="en-US" sz="1400" dirty="0"/>
            <a:t>Under-skilled Adults</a:t>
          </a:r>
        </a:p>
      </dgm:t>
    </dgm:pt>
    <dgm:pt modelId="{A5376AFC-7019-44B8-9050-7C93EE8D2075}">
      <dgm:prSet phldrT="[Text]" custT="1"/>
      <dgm:spPr>
        <a:solidFill>
          <a:srgbClr val="FFFF00"/>
        </a:solidFill>
        <a:ln w="38100"/>
        <a:effectLst>
          <a:softEdge rad="12700"/>
        </a:effectLst>
      </dgm:spPr>
      <dgm:t>
        <a:bodyPr tIns="182880" anchor="t" anchorCtr="0"/>
        <a:lstStyle/>
        <a:p>
          <a:r>
            <a:rPr lang="en-US" sz="1600" b="0" dirty="0">
              <a:solidFill>
                <a:schemeClr val="tx1"/>
              </a:solidFill>
            </a:rPr>
            <a:t>Integrated</a:t>
          </a:r>
          <a:br>
            <a:rPr lang="en-US" sz="1600" b="0" dirty="0">
              <a:solidFill>
                <a:schemeClr val="tx1"/>
              </a:solidFill>
            </a:rPr>
          </a:br>
          <a:r>
            <a:rPr lang="en-US" sz="1600" b="0" dirty="0">
              <a:solidFill>
                <a:schemeClr val="tx1"/>
              </a:solidFill>
            </a:rPr>
            <a:t> EL Civics</a:t>
          </a:r>
        </a:p>
      </dgm:t>
    </dgm:pt>
    <dgm:pt modelId="{EF0BD32E-BFB6-438C-BB28-A5548A22608C}" type="parTrans" cxnId="{D777B09D-25CC-40E9-9E0F-6CB85AB4E25C}">
      <dgm:prSet/>
      <dgm:spPr/>
      <dgm:t>
        <a:bodyPr/>
        <a:lstStyle/>
        <a:p>
          <a:endParaRPr lang="en-US"/>
        </a:p>
      </dgm:t>
    </dgm:pt>
    <dgm:pt modelId="{8D408AA3-ABCA-4B39-B7A7-78C76FF85E32}" type="sibTrans" cxnId="{D777B09D-25CC-40E9-9E0F-6CB85AB4E25C}">
      <dgm:prSet custT="1"/>
      <dgm:spPr>
        <a:ln>
          <a:solidFill>
            <a:schemeClr val="tx1"/>
          </a:solidFill>
        </a:ln>
        <a:effectLst>
          <a:softEdge rad="12700"/>
        </a:effectLst>
      </dgm:spPr>
      <dgm:t>
        <a:bodyPr/>
        <a:lstStyle/>
        <a:p>
          <a:pPr algn="ctr"/>
          <a:endParaRPr lang="en-US" sz="1200" dirty="0"/>
        </a:p>
        <a:p>
          <a:pPr algn="ctr"/>
          <a:r>
            <a:rPr lang="en-US" sz="1400" dirty="0"/>
            <a:t>English Language Learners</a:t>
          </a:r>
        </a:p>
        <a:p>
          <a:pPr algn="r"/>
          <a:endParaRPr lang="en-US" sz="1200" dirty="0"/>
        </a:p>
      </dgm:t>
    </dgm:pt>
    <dgm:pt modelId="{07DEA233-4A13-4030-BA55-DF24BEC09C6E}">
      <dgm:prSet phldrT="[Text]" custT="1"/>
      <dgm:spPr>
        <a:solidFill>
          <a:schemeClr val="bg2">
            <a:lumMod val="25000"/>
          </a:schemeClr>
        </a:solidFill>
        <a:ln w="38100">
          <a:solidFill>
            <a:schemeClr val="tx1"/>
          </a:solidFill>
        </a:ln>
      </dgm:spPr>
      <dgm:t>
        <a:bodyPr tIns="182880" anchor="t" anchorCtr="0"/>
        <a:lstStyle/>
        <a:p>
          <a:r>
            <a:rPr lang="en-US" sz="1600" dirty="0"/>
            <a:t>Intensive </a:t>
          </a:r>
          <a:br>
            <a:rPr lang="en-US" sz="1600" dirty="0"/>
          </a:br>
          <a:r>
            <a:rPr lang="en-US" sz="1600" dirty="0"/>
            <a:t>Services</a:t>
          </a:r>
        </a:p>
      </dgm:t>
    </dgm:pt>
    <dgm:pt modelId="{9869A8A3-CA0A-426C-94CF-9F597AF2B5F8}" type="parTrans" cxnId="{8CA82928-B6CD-42FE-BF07-CEE66D856BF2}">
      <dgm:prSet/>
      <dgm:spPr/>
      <dgm:t>
        <a:bodyPr/>
        <a:lstStyle/>
        <a:p>
          <a:endParaRPr lang="en-US"/>
        </a:p>
      </dgm:t>
    </dgm:pt>
    <dgm:pt modelId="{2FE6E8E8-A85D-4ED1-80FC-353863C404A0}" type="sibTrans" cxnId="{8CA82928-B6CD-42FE-BF07-CEE66D856BF2}">
      <dgm:prSet custT="1"/>
      <dgm:spPr/>
      <dgm:t>
        <a:bodyPr/>
        <a:lstStyle/>
        <a:p>
          <a:pPr algn="ctr"/>
          <a:r>
            <a:rPr lang="en-US" sz="1200" dirty="0"/>
            <a:t>3 Models</a:t>
          </a:r>
        </a:p>
      </dgm:t>
    </dgm:pt>
    <dgm:pt modelId="{03DB25C1-B01E-465D-85BF-0D36C9C5FB4A}">
      <dgm:prSet custT="1"/>
      <dgm:spPr>
        <a:solidFill>
          <a:schemeClr val="bg2">
            <a:lumMod val="25000"/>
          </a:schemeClr>
        </a:solidFill>
        <a:ln w="38100">
          <a:solidFill>
            <a:schemeClr val="tx1"/>
          </a:solidFill>
        </a:ln>
      </dgm:spPr>
      <dgm:t>
        <a:bodyPr tIns="182880" anchor="t" anchorCtr="0"/>
        <a:lstStyle/>
        <a:p>
          <a:r>
            <a:rPr lang="en-US" sz="1200" dirty="0"/>
            <a:t>Services for Internationally </a:t>
          </a:r>
        </a:p>
        <a:p>
          <a:r>
            <a:rPr lang="en-US" sz="1200" dirty="0"/>
            <a:t>Trained Professionals </a:t>
          </a:r>
        </a:p>
      </dgm:t>
    </dgm:pt>
    <dgm:pt modelId="{0FC0CDA2-5B6D-425E-9E15-807423E873EB}" type="parTrans" cxnId="{44BDFF82-4903-4AE6-9B97-4F887B06BD4B}">
      <dgm:prSet/>
      <dgm:spPr/>
      <dgm:t>
        <a:bodyPr/>
        <a:lstStyle/>
        <a:p>
          <a:endParaRPr lang="en-US"/>
        </a:p>
      </dgm:t>
    </dgm:pt>
    <dgm:pt modelId="{120B7DA1-A0CA-481A-9681-A598C214E3BE}" type="sibTrans" cxnId="{44BDFF82-4903-4AE6-9B97-4F887B06BD4B}">
      <dgm:prSet custT="1"/>
      <dgm:spPr/>
      <dgm:t>
        <a:bodyPr/>
        <a:lstStyle/>
        <a:p>
          <a:pPr algn="ctr"/>
          <a:r>
            <a:rPr lang="en-US" sz="1400" dirty="0"/>
            <a:t>Skilled Immigrants</a:t>
          </a:r>
        </a:p>
      </dgm:t>
    </dgm:pt>
    <dgm:pt modelId="{E25F8C10-C68D-4204-8562-4645474AD036}">
      <dgm:prSet custT="1"/>
      <dgm:spPr>
        <a:solidFill>
          <a:schemeClr val="bg2">
            <a:lumMod val="25000"/>
          </a:schemeClr>
        </a:solidFill>
        <a:ln w="38100">
          <a:solidFill>
            <a:schemeClr val="tx1"/>
          </a:solidFill>
        </a:ln>
      </dgm:spPr>
      <dgm:t>
        <a:bodyPr tIns="182880" anchor="t" anchorCtr="0"/>
        <a:lstStyle/>
        <a:p>
          <a:r>
            <a:rPr lang="en-US" sz="1400" dirty="0"/>
            <a:t>Transition to Re-entry &amp; Post -Release Services</a:t>
          </a:r>
        </a:p>
      </dgm:t>
    </dgm:pt>
    <dgm:pt modelId="{FF761501-4F35-46AC-925F-36A4AA0074F9}" type="parTrans" cxnId="{30DC6DF3-AFBD-41F3-919E-250B0191E868}">
      <dgm:prSet/>
      <dgm:spPr/>
      <dgm:t>
        <a:bodyPr/>
        <a:lstStyle/>
        <a:p>
          <a:endParaRPr lang="en-US"/>
        </a:p>
      </dgm:t>
    </dgm:pt>
    <dgm:pt modelId="{1AB89A0D-D1E0-4197-B341-11172E3484DE}" type="sibTrans" cxnId="{30DC6DF3-AFBD-41F3-919E-250B0191E868}">
      <dgm:prSet custT="1"/>
      <dgm:spPr/>
      <dgm:t>
        <a:bodyPr/>
        <a:lstStyle/>
        <a:p>
          <a:pPr algn="ctr"/>
          <a:r>
            <a:rPr lang="en-US" sz="1400" dirty="0"/>
            <a:t>Justice Involved</a:t>
          </a:r>
        </a:p>
      </dgm:t>
    </dgm:pt>
    <dgm:pt modelId="{A5DF1A46-7FBF-4FB0-839A-2ED6D559086A}">
      <dgm:prSet custT="1"/>
      <dgm:spPr>
        <a:solidFill>
          <a:schemeClr val="bg2">
            <a:lumMod val="25000"/>
          </a:schemeClr>
        </a:solidFill>
        <a:ln w="38100">
          <a:solidFill>
            <a:schemeClr val="tx1"/>
          </a:solidFill>
        </a:ln>
      </dgm:spPr>
      <dgm:t>
        <a:bodyPr tIns="182880" anchor="t" anchorCtr="0"/>
        <a:lstStyle/>
        <a:p>
          <a:r>
            <a:rPr lang="en-US" sz="1400" dirty="0"/>
            <a:t>Workplace </a:t>
          </a:r>
        </a:p>
        <a:p>
          <a:r>
            <a:rPr lang="en-US" sz="1400" dirty="0"/>
            <a:t>AEL </a:t>
          </a:r>
        </a:p>
      </dgm:t>
    </dgm:pt>
    <dgm:pt modelId="{3DBD5674-7288-4997-958C-8073F9A82AD1}" type="parTrans" cxnId="{D4350995-4C20-41E9-A665-719439E8EADA}">
      <dgm:prSet/>
      <dgm:spPr/>
      <dgm:t>
        <a:bodyPr/>
        <a:lstStyle/>
        <a:p>
          <a:endParaRPr lang="en-US"/>
        </a:p>
      </dgm:t>
    </dgm:pt>
    <dgm:pt modelId="{19DFAB6C-ABE2-4710-AB1E-DA4DA5654264}" type="sibTrans" cxnId="{D4350995-4C20-41E9-A665-719439E8EADA}">
      <dgm:prSet custT="1"/>
      <dgm:spPr/>
      <dgm:t>
        <a:bodyPr/>
        <a:lstStyle/>
        <a:p>
          <a:pPr algn="ctr"/>
          <a:r>
            <a:rPr lang="en-US" sz="1400" dirty="0"/>
            <a:t>With Employers</a:t>
          </a:r>
        </a:p>
      </dgm:t>
    </dgm:pt>
    <dgm:pt modelId="{2757E3EB-AAD3-4C49-8EB2-1B0BD130937F}" type="pres">
      <dgm:prSet presAssocID="{11A13974-92F3-4D12-9353-1E2CC1B5C7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2B9EB7-BCED-4DEF-972C-C3FAA9C096A7}" type="pres">
      <dgm:prSet presAssocID="{E78FBC81-72A3-40B9-A226-3FCE91E19363}" presName="hierRoot1" presStyleCnt="0">
        <dgm:presLayoutVars>
          <dgm:hierBranch/>
        </dgm:presLayoutVars>
      </dgm:prSet>
      <dgm:spPr/>
    </dgm:pt>
    <dgm:pt modelId="{E4677463-FF00-4E58-9AC9-F95FF2D44C8A}" type="pres">
      <dgm:prSet presAssocID="{E78FBC81-72A3-40B9-A226-3FCE91E19363}" presName="rootComposite1" presStyleCnt="0"/>
      <dgm:spPr/>
    </dgm:pt>
    <dgm:pt modelId="{61635E91-7367-4CB1-BDDF-42D050996A63}" type="pres">
      <dgm:prSet presAssocID="{E78FBC81-72A3-40B9-A226-3FCE91E19363}" presName="rootText1" presStyleLbl="node0" presStyleIdx="0" presStyleCnt="1" custScaleX="158539" custScaleY="265817" custLinFactNeighborX="-16080" custLinFactNeighborY="35182">
        <dgm:presLayoutVars>
          <dgm:chMax/>
          <dgm:chPref val="3"/>
        </dgm:presLayoutVars>
      </dgm:prSet>
      <dgm:spPr/>
    </dgm:pt>
    <dgm:pt modelId="{1819EBFB-DF63-407F-BB61-1127FD3AEFAC}" type="pres">
      <dgm:prSet presAssocID="{E78FBC81-72A3-40B9-A226-3FCE91E19363}" presName="titleText1" presStyleLbl="fgAcc0" presStyleIdx="0" presStyleCnt="1" custScaleX="163772" custScaleY="208398" custLinFactY="98540" custLinFactNeighborX="-32495" custLinFactNeighborY="100000">
        <dgm:presLayoutVars>
          <dgm:chMax val="0"/>
          <dgm:chPref val="0"/>
        </dgm:presLayoutVars>
      </dgm:prSet>
      <dgm:spPr/>
    </dgm:pt>
    <dgm:pt modelId="{7414C4DD-B8A7-43CE-8C59-8610873926C3}" type="pres">
      <dgm:prSet presAssocID="{E78FBC81-72A3-40B9-A226-3FCE91E19363}" presName="rootConnector1" presStyleLbl="node1" presStyleIdx="0" presStyleCnt="6"/>
      <dgm:spPr/>
    </dgm:pt>
    <dgm:pt modelId="{53BF37C2-86C6-45D9-9841-DF9B5F3CA3C1}" type="pres">
      <dgm:prSet presAssocID="{E78FBC81-72A3-40B9-A226-3FCE91E19363}" presName="hierChild2" presStyleCnt="0"/>
      <dgm:spPr/>
    </dgm:pt>
    <dgm:pt modelId="{10DE2F14-1D2A-4B34-A26B-06AD3A2EF24E}" type="pres">
      <dgm:prSet presAssocID="{D5D18BA6-B4CF-4248-85BB-B087B90C17E8}" presName="Name35" presStyleLbl="parChTrans1D2" presStyleIdx="0" presStyleCnt="3"/>
      <dgm:spPr/>
    </dgm:pt>
    <dgm:pt modelId="{05AAAF8D-FD13-4E5D-9388-127D9221ECB7}" type="pres">
      <dgm:prSet presAssocID="{9041EB1E-F2FA-4330-89D8-4D8C7F48D642}" presName="hierRoot2" presStyleCnt="0">
        <dgm:presLayoutVars>
          <dgm:hierBranch val="init"/>
        </dgm:presLayoutVars>
      </dgm:prSet>
      <dgm:spPr/>
    </dgm:pt>
    <dgm:pt modelId="{27035991-E085-41CF-86F1-709D4909608D}" type="pres">
      <dgm:prSet presAssocID="{9041EB1E-F2FA-4330-89D8-4D8C7F48D642}" presName="rootComposite" presStyleCnt="0"/>
      <dgm:spPr/>
    </dgm:pt>
    <dgm:pt modelId="{F920C787-04DA-4F49-AE5A-96C4E56FEF95}" type="pres">
      <dgm:prSet presAssocID="{9041EB1E-F2FA-4330-89D8-4D8C7F48D642}" presName="rootText" presStyleLbl="node1" presStyleIdx="0" presStyleCnt="6" custScaleX="151187" custScaleY="217605" custLinFactNeighborY="18192">
        <dgm:presLayoutVars>
          <dgm:chMax/>
          <dgm:chPref val="3"/>
        </dgm:presLayoutVars>
      </dgm:prSet>
      <dgm:spPr/>
    </dgm:pt>
    <dgm:pt modelId="{160DF37D-40B1-4FBD-98EB-374143C7C27E}" type="pres">
      <dgm:prSet presAssocID="{9041EB1E-F2FA-4330-89D8-4D8C7F48D642}" presName="titleText2" presStyleLbl="fgAcc1" presStyleIdx="0" presStyleCnt="6" custScaleX="166459" custScaleY="315586" custLinFactY="118412" custLinFactNeighborX="-18063" custLinFactNeighborY="200000">
        <dgm:presLayoutVars>
          <dgm:chMax val="0"/>
          <dgm:chPref val="0"/>
        </dgm:presLayoutVars>
      </dgm:prSet>
      <dgm:spPr/>
    </dgm:pt>
    <dgm:pt modelId="{CC7547D1-D051-4DD8-86A2-361A7603B0F1}" type="pres">
      <dgm:prSet presAssocID="{9041EB1E-F2FA-4330-89D8-4D8C7F48D642}" presName="rootConnector" presStyleLbl="node2" presStyleIdx="0" presStyleCnt="0"/>
      <dgm:spPr/>
    </dgm:pt>
    <dgm:pt modelId="{2AE40C98-678F-4D5F-BBEE-C17E4A7B9E9E}" type="pres">
      <dgm:prSet presAssocID="{9041EB1E-F2FA-4330-89D8-4D8C7F48D642}" presName="hierChild4" presStyleCnt="0"/>
      <dgm:spPr/>
    </dgm:pt>
    <dgm:pt modelId="{4D449CBB-1E2E-4747-8264-83280EE3F5D8}" type="pres">
      <dgm:prSet presAssocID="{9041EB1E-F2FA-4330-89D8-4D8C7F48D642}" presName="hierChild5" presStyleCnt="0"/>
      <dgm:spPr/>
    </dgm:pt>
    <dgm:pt modelId="{94B20FB7-583C-4297-94C6-3836D15AD8D5}" type="pres">
      <dgm:prSet presAssocID="{EF0BD32E-BFB6-438C-BB28-A5548A22608C}" presName="Name35" presStyleLbl="parChTrans1D2" presStyleIdx="1" presStyleCnt="3"/>
      <dgm:spPr/>
    </dgm:pt>
    <dgm:pt modelId="{A185EA82-F6E9-4D69-B38C-47DAC63ED0D2}" type="pres">
      <dgm:prSet presAssocID="{A5376AFC-7019-44B8-9050-7C93EE8D2075}" presName="hierRoot2" presStyleCnt="0">
        <dgm:presLayoutVars>
          <dgm:hierBranch val="init"/>
        </dgm:presLayoutVars>
      </dgm:prSet>
      <dgm:spPr/>
    </dgm:pt>
    <dgm:pt modelId="{5E7DCDAC-8CCF-4E68-AF5C-F2123F202DF5}" type="pres">
      <dgm:prSet presAssocID="{A5376AFC-7019-44B8-9050-7C93EE8D2075}" presName="rootComposite" presStyleCnt="0"/>
      <dgm:spPr/>
    </dgm:pt>
    <dgm:pt modelId="{73A1CD7A-739F-4800-9D5A-969BB55343BD}" type="pres">
      <dgm:prSet presAssocID="{A5376AFC-7019-44B8-9050-7C93EE8D2075}" presName="rootText" presStyleLbl="node1" presStyleIdx="1" presStyleCnt="6" custScaleX="151357" custScaleY="220055" custLinFactNeighborY="7513">
        <dgm:presLayoutVars>
          <dgm:chMax/>
          <dgm:chPref val="3"/>
        </dgm:presLayoutVars>
      </dgm:prSet>
      <dgm:spPr/>
    </dgm:pt>
    <dgm:pt modelId="{9F506A58-5567-42B4-8BAE-BB9AADC4EA37}" type="pres">
      <dgm:prSet presAssocID="{A5376AFC-7019-44B8-9050-7C93EE8D2075}" presName="titleText2" presStyleLbl="fgAcc1" presStyleIdx="1" presStyleCnt="6" custScaleX="167869" custScaleY="239050" custLinFactY="8589" custLinFactNeighborX="-13999" custLinFactNeighborY="100000">
        <dgm:presLayoutVars>
          <dgm:chMax val="0"/>
          <dgm:chPref val="0"/>
        </dgm:presLayoutVars>
      </dgm:prSet>
      <dgm:spPr/>
    </dgm:pt>
    <dgm:pt modelId="{CE2945D0-7B17-43E3-B236-90AC62EC4A21}" type="pres">
      <dgm:prSet presAssocID="{A5376AFC-7019-44B8-9050-7C93EE8D2075}" presName="rootConnector" presStyleLbl="node2" presStyleIdx="0" presStyleCnt="0"/>
      <dgm:spPr/>
    </dgm:pt>
    <dgm:pt modelId="{B1EBA9C4-059F-4BD0-9A7C-ABE040CC9487}" type="pres">
      <dgm:prSet presAssocID="{A5376AFC-7019-44B8-9050-7C93EE8D2075}" presName="hierChild4" presStyleCnt="0"/>
      <dgm:spPr/>
    </dgm:pt>
    <dgm:pt modelId="{F4E286A4-50B8-4EF1-AD73-350BC3D820E5}" type="pres">
      <dgm:prSet presAssocID="{A5376AFC-7019-44B8-9050-7C93EE8D2075}" presName="hierChild5" presStyleCnt="0"/>
      <dgm:spPr/>
    </dgm:pt>
    <dgm:pt modelId="{E356C8B0-802A-457D-A32F-5487EA4A5243}" type="pres">
      <dgm:prSet presAssocID="{9869A8A3-CA0A-426C-94CF-9F597AF2B5F8}" presName="Name35" presStyleLbl="parChTrans1D2" presStyleIdx="2" presStyleCnt="3"/>
      <dgm:spPr/>
    </dgm:pt>
    <dgm:pt modelId="{6E448F31-A36C-46FB-8105-364CD721FA07}" type="pres">
      <dgm:prSet presAssocID="{07DEA233-4A13-4030-BA55-DF24BEC09C6E}" presName="hierRoot2" presStyleCnt="0">
        <dgm:presLayoutVars>
          <dgm:hierBranch val="init"/>
        </dgm:presLayoutVars>
      </dgm:prSet>
      <dgm:spPr/>
    </dgm:pt>
    <dgm:pt modelId="{EF7028FD-2789-4EE1-978D-76600DC01EA7}" type="pres">
      <dgm:prSet presAssocID="{07DEA233-4A13-4030-BA55-DF24BEC09C6E}" presName="rootComposite" presStyleCnt="0"/>
      <dgm:spPr/>
    </dgm:pt>
    <dgm:pt modelId="{C85E1D71-DC8D-47B7-8733-6D72D5883A9B}" type="pres">
      <dgm:prSet presAssocID="{07DEA233-4A13-4030-BA55-DF24BEC09C6E}" presName="rootText" presStyleLbl="node1" presStyleIdx="2" presStyleCnt="6" custScaleX="136354" custScaleY="209971">
        <dgm:presLayoutVars>
          <dgm:chMax/>
          <dgm:chPref val="3"/>
        </dgm:presLayoutVars>
      </dgm:prSet>
      <dgm:spPr/>
    </dgm:pt>
    <dgm:pt modelId="{BBA13C40-F073-400E-BCC5-059670039683}" type="pres">
      <dgm:prSet presAssocID="{07DEA233-4A13-4030-BA55-DF24BEC09C6E}" presName="titleText2" presStyleLbl="fgAcc1" presStyleIdx="2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47D49672-4738-48D3-9093-994600EF80DE}" type="pres">
      <dgm:prSet presAssocID="{07DEA233-4A13-4030-BA55-DF24BEC09C6E}" presName="rootConnector" presStyleLbl="node2" presStyleIdx="0" presStyleCnt="0"/>
      <dgm:spPr/>
    </dgm:pt>
    <dgm:pt modelId="{84BB2483-ACF9-44CD-9B77-C3D4A3DCDC07}" type="pres">
      <dgm:prSet presAssocID="{07DEA233-4A13-4030-BA55-DF24BEC09C6E}" presName="hierChild4" presStyleCnt="0"/>
      <dgm:spPr/>
    </dgm:pt>
    <dgm:pt modelId="{03F0F971-6CD8-48C9-8524-BB6B87747B09}" type="pres">
      <dgm:prSet presAssocID="{0FC0CDA2-5B6D-425E-9E15-807423E873EB}" presName="Name37" presStyleLbl="parChTrans1D3" presStyleIdx="0" presStyleCnt="3"/>
      <dgm:spPr/>
    </dgm:pt>
    <dgm:pt modelId="{993F5EB9-FEB3-431A-AE74-CF18D3CFD79C}" type="pres">
      <dgm:prSet presAssocID="{03DB25C1-B01E-465D-85BF-0D36C9C5FB4A}" presName="hierRoot2" presStyleCnt="0">
        <dgm:presLayoutVars>
          <dgm:hierBranch val="init"/>
        </dgm:presLayoutVars>
      </dgm:prSet>
      <dgm:spPr/>
    </dgm:pt>
    <dgm:pt modelId="{AA15F36D-A4C5-4B87-B387-53B495611FBA}" type="pres">
      <dgm:prSet presAssocID="{03DB25C1-B01E-465D-85BF-0D36C9C5FB4A}" presName="rootComposite" presStyleCnt="0"/>
      <dgm:spPr/>
    </dgm:pt>
    <dgm:pt modelId="{AB47F3D2-391D-4CD8-BFD7-EB4843A51CDF}" type="pres">
      <dgm:prSet presAssocID="{03DB25C1-B01E-465D-85BF-0D36C9C5FB4A}" presName="rootText" presStyleLbl="node1" presStyleIdx="3" presStyleCnt="6" custScaleX="136354" custScaleY="209971" custLinFactNeighborY="-13010">
        <dgm:presLayoutVars>
          <dgm:chMax/>
          <dgm:chPref val="3"/>
        </dgm:presLayoutVars>
      </dgm:prSet>
      <dgm:spPr/>
    </dgm:pt>
    <dgm:pt modelId="{50383431-7019-4CFA-9032-E22C7C502C2A}" type="pres">
      <dgm:prSet presAssocID="{03DB25C1-B01E-465D-85BF-0D36C9C5FB4A}" presName="titleText2" presStyleLbl="fgAcc1" presStyleIdx="3" presStyleCnt="6" custScaleX="143462" custScaleY="219463" custLinFactY="73345" custLinFactNeighborX="-14442" custLinFactNeighborY="100000">
        <dgm:presLayoutVars>
          <dgm:chMax val="0"/>
          <dgm:chPref val="0"/>
        </dgm:presLayoutVars>
      </dgm:prSet>
      <dgm:spPr/>
    </dgm:pt>
    <dgm:pt modelId="{26CFBADE-3081-43F3-9EED-E71F87441C3C}" type="pres">
      <dgm:prSet presAssocID="{03DB25C1-B01E-465D-85BF-0D36C9C5FB4A}" presName="rootConnector" presStyleLbl="node3" presStyleIdx="0" presStyleCnt="0"/>
      <dgm:spPr/>
    </dgm:pt>
    <dgm:pt modelId="{FCBEE276-BCEF-4782-9262-989AE8A79470}" type="pres">
      <dgm:prSet presAssocID="{03DB25C1-B01E-465D-85BF-0D36C9C5FB4A}" presName="hierChild4" presStyleCnt="0"/>
      <dgm:spPr/>
    </dgm:pt>
    <dgm:pt modelId="{7A3DE261-DFD9-4EC2-A627-9328ADF2E415}" type="pres">
      <dgm:prSet presAssocID="{03DB25C1-B01E-465D-85BF-0D36C9C5FB4A}" presName="hierChild5" presStyleCnt="0"/>
      <dgm:spPr/>
    </dgm:pt>
    <dgm:pt modelId="{FD89605D-C30F-4246-906E-B9599268E9C9}" type="pres">
      <dgm:prSet presAssocID="{FF761501-4F35-46AC-925F-36A4AA0074F9}" presName="Name37" presStyleLbl="parChTrans1D3" presStyleIdx="1" presStyleCnt="3"/>
      <dgm:spPr/>
    </dgm:pt>
    <dgm:pt modelId="{EFD46142-260F-486A-8863-1F9A3B5DF595}" type="pres">
      <dgm:prSet presAssocID="{E25F8C10-C68D-4204-8562-4645474AD036}" presName="hierRoot2" presStyleCnt="0">
        <dgm:presLayoutVars>
          <dgm:hierBranch val="init"/>
        </dgm:presLayoutVars>
      </dgm:prSet>
      <dgm:spPr/>
    </dgm:pt>
    <dgm:pt modelId="{D55D53DF-834F-4EFC-B638-85088912C680}" type="pres">
      <dgm:prSet presAssocID="{E25F8C10-C68D-4204-8562-4645474AD036}" presName="rootComposite" presStyleCnt="0"/>
      <dgm:spPr/>
    </dgm:pt>
    <dgm:pt modelId="{8CAF34FA-BCB8-4713-AA30-50749BAB61CF}" type="pres">
      <dgm:prSet presAssocID="{E25F8C10-C68D-4204-8562-4645474AD036}" presName="rootText" presStyleLbl="node1" presStyleIdx="4" presStyleCnt="6" custScaleX="136354" custScaleY="209971">
        <dgm:presLayoutVars>
          <dgm:chMax/>
          <dgm:chPref val="3"/>
        </dgm:presLayoutVars>
      </dgm:prSet>
      <dgm:spPr/>
    </dgm:pt>
    <dgm:pt modelId="{68467B83-9590-49A9-A52C-AE4792B5E094}" type="pres">
      <dgm:prSet presAssocID="{E25F8C10-C68D-4204-8562-4645474AD036}" presName="titleText2" presStyleLbl="fgAcc1" presStyleIdx="4" presStyleCnt="6" custScaleX="143462" custScaleY="219463" custLinFactNeighborX="-17865" custLinFactNeighborY="95715">
        <dgm:presLayoutVars>
          <dgm:chMax val="0"/>
          <dgm:chPref val="0"/>
        </dgm:presLayoutVars>
      </dgm:prSet>
      <dgm:spPr/>
    </dgm:pt>
    <dgm:pt modelId="{D5AFF55D-33C0-4A6E-8D60-167E99154545}" type="pres">
      <dgm:prSet presAssocID="{E25F8C10-C68D-4204-8562-4645474AD036}" presName="rootConnector" presStyleLbl="node3" presStyleIdx="0" presStyleCnt="0"/>
      <dgm:spPr/>
    </dgm:pt>
    <dgm:pt modelId="{A91DAD0D-2C6C-43B3-A353-FD4586B6B3C6}" type="pres">
      <dgm:prSet presAssocID="{E25F8C10-C68D-4204-8562-4645474AD036}" presName="hierChild4" presStyleCnt="0"/>
      <dgm:spPr/>
    </dgm:pt>
    <dgm:pt modelId="{389128AD-627A-4D43-A8ED-D2B9FF1CF48D}" type="pres">
      <dgm:prSet presAssocID="{E25F8C10-C68D-4204-8562-4645474AD036}" presName="hierChild5" presStyleCnt="0"/>
      <dgm:spPr/>
    </dgm:pt>
    <dgm:pt modelId="{C99DF0CE-C0A7-40DA-8D11-4EE2CA55C83F}" type="pres">
      <dgm:prSet presAssocID="{3DBD5674-7288-4997-958C-8073F9A82AD1}" presName="Name37" presStyleLbl="parChTrans1D3" presStyleIdx="2" presStyleCnt="3"/>
      <dgm:spPr/>
    </dgm:pt>
    <dgm:pt modelId="{DF93E58C-503D-4D13-8936-DE5DDEAEFB2D}" type="pres">
      <dgm:prSet presAssocID="{A5DF1A46-7FBF-4FB0-839A-2ED6D559086A}" presName="hierRoot2" presStyleCnt="0">
        <dgm:presLayoutVars>
          <dgm:hierBranch val="init"/>
        </dgm:presLayoutVars>
      </dgm:prSet>
      <dgm:spPr/>
    </dgm:pt>
    <dgm:pt modelId="{1CF61EC8-1D23-47B5-B50F-0CFFC9273265}" type="pres">
      <dgm:prSet presAssocID="{A5DF1A46-7FBF-4FB0-839A-2ED6D559086A}" presName="rootComposite" presStyleCnt="0"/>
      <dgm:spPr/>
    </dgm:pt>
    <dgm:pt modelId="{358D5001-EBC9-4918-A125-0BB8AAE94641}" type="pres">
      <dgm:prSet presAssocID="{A5DF1A46-7FBF-4FB0-839A-2ED6D559086A}" presName="rootText" presStyleLbl="node1" presStyleIdx="5" presStyleCnt="6" custScaleX="136354" custScaleY="209971">
        <dgm:presLayoutVars>
          <dgm:chMax/>
          <dgm:chPref val="3"/>
        </dgm:presLayoutVars>
      </dgm:prSet>
      <dgm:spPr/>
    </dgm:pt>
    <dgm:pt modelId="{11708782-77C3-407C-8251-BA9B310472C5}" type="pres">
      <dgm:prSet presAssocID="{A5DF1A46-7FBF-4FB0-839A-2ED6D559086A}" presName="titleText2" presStyleLbl="fgAcc1" presStyleIdx="5" presStyleCnt="6" custScaleX="143462" custScaleY="219463" custLinFactY="5549" custLinFactNeighborX="-17865" custLinFactNeighborY="100000">
        <dgm:presLayoutVars>
          <dgm:chMax val="0"/>
          <dgm:chPref val="0"/>
        </dgm:presLayoutVars>
      </dgm:prSet>
      <dgm:spPr/>
    </dgm:pt>
    <dgm:pt modelId="{642E0B91-0B0E-472E-A5A1-AEBC874C882A}" type="pres">
      <dgm:prSet presAssocID="{A5DF1A46-7FBF-4FB0-839A-2ED6D559086A}" presName="rootConnector" presStyleLbl="node3" presStyleIdx="0" presStyleCnt="0"/>
      <dgm:spPr/>
    </dgm:pt>
    <dgm:pt modelId="{1EB394B8-6CB4-488E-BF17-362218588E60}" type="pres">
      <dgm:prSet presAssocID="{A5DF1A46-7FBF-4FB0-839A-2ED6D559086A}" presName="hierChild4" presStyleCnt="0"/>
      <dgm:spPr/>
    </dgm:pt>
    <dgm:pt modelId="{845D674C-8289-46F6-8F52-10955236EB9B}" type="pres">
      <dgm:prSet presAssocID="{A5DF1A46-7FBF-4FB0-839A-2ED6D559086A}" presName="hierChild5" presStyleCnt="0"/>
      <dgm:spPr/>
    </dgm:pt>
    <dgm:pt modelId="{ECA86A92-1E38-4D9A-B232-8B77CCB65288}" type="pres">
      <dgm:prSet presAssocID="{07DEA233-4A13-4030-BA55-DF24BEC09C6E}" presName="hierChild5" presStyleCnt="0"/>
      <dgm:spPr/>
    </dgm:pt>
    <dgm:pt modelId="{49998F73-63BC-46A9-8ED6-AAFFC682F594}" type="pres">
      <dgm:prSet presAssocID="{E78FBC81-72A3-40B9-A226-3FCE91E19363}" presName="hierChild3" presStyleCnt="0"/>
      <dgm:spPr/>
    </dgm:pt>
  </dgm:ptLst>
  <dgm:cxnLst>
    <dgm:cxn modelId="{1EF76601-5D70-48BD-B201-75A4ED36F131}" type="presOf" srcId="{E25F8C10-C68D-4204-8562-4645474AD036}" destId="{8CAF34FA-BCB8-4713-AA30-50749BAB61CF}" srcOrd="0" destOrd="0" presId="urn:microsoft.com/office/officeart/2008/layout/NameandTitleOrganizationalChart"/>
    <dgm:cxn modelId="{50CD1804-80E3-4C33-9B88-DE48F8D8C62C}" type="presOf" srcId="{A5376AFC-7019-44B8-9050-7C93EE8D2075}" destId="{CE2945D0-7B17-43E3-B236-90AC62EC4A21}" srcOrd="1" destOrd="0" presId="urn:microsoft.com/office/officeart/2008/layout/NameandTitleOrganizationalChart"/>
    <dgm:cxn modelId="{8CA82928-B6CD-42FE-BF07-CEE66D856BF2}" srcId="{E78FBC81-72A3-40B9-A226-3FCE91E19363}" destId="{07DEA233-4A13-4030-BA55-DF24BEC09C6E}" srcOrd="2" destOrd="0" parTransId="{9869A8A3-CA0A-426C-94CF-9F597AF2B5F8}" sibTransId="{2FE6E8E8-A85D-4ED1-80FC-353863C404A0}"/>
    <dgm:cxn modelId="{E576E62B-F559-4332-A9D7-6DB95BFB7AE0}" srcId="{E78FBC81-72A3-40B9-A226-3FCE91E19363}" destId="{9041EB1E-F2FA-4330-89D8-4D8C7F48D642}" srcOrd="0" destOrd="0" parTransId="{D5D18BA6-B4CF-4248-85BB-B087B90C17E8}" sibTransId="{CC37337F-C595-4F06-A677-942036524BF1}"/>
    <dgm:cxn modelId="{4D807338-FB8F-4040-A135-8423F4E1D9C5}" srcId="{11A13974-92F3-4D12-9353-1E2CC1B5C73F}" destId="{E78FBC81-72A3-40B9-A226-3FCE91E19363}" srcOrd="0" destOrd="0" parTransId="{0100678D-5FA6-4CDD-89AD-5983D2CA8C79}" sibTransId="{8DCAEE83-1F9A-4FDB-AA22-B097A9647A11}"/>
    <dgm:cxn modelId="{89BBE13C-E487-4998-8DD4-20CD387FAAF7}" type="presOf" srcId="{9041EB1E-F2FA-4330-89D8-4D8C7F48D642}" destId="{F920C787-04DA-4F49-AE5A-96C4E56FEF95}" srcOrd="0" destOrd="0" presId="urn:microsoft.com/office/officeart/2008/layout/NameandTitleOrganizationalChart"/>
    <dgm:cxn modelId="{8E0AFB3F-C46B-4453-AD3F-1D9B787D8F64}" type="presOf" srcId="{8D408AA3-ABCA-4B39-B7A7-78C76FF85E32}" destId="{9F506A58-5567-42B4-8BAE-BB9AADC4EA37}" srcOrd="0" destOrd="0" presId="urn:microsoft.com/office/officeart/2008/layout/NameandTitleOrganizationalChart"/>
    <dgm:cxn modelId="{16033A43-D7B2-4E73-A73A-D7A11BC91827}" type="presOf" srcId="{19DFAB6C-ABE2-4710-AB1E-DA4DA5654264}" destId="{11708782-77C3-407C-8251-BA9B310472C5}" srcOrd="0" destOrd="0" presId="urn:microsoft.com/office/officeart/2008/layout/NameandTitleOrganizationalChart"/>
    <dgm:cxn modelId="{CCA89065-EAB1-4D67-8954-64D72D8A8A7C}" type="presOf" srcId="{0FC0CDA2-5B6D-425E-9E15-807423E873EB}" destId="{03F0F971-6CD8-48C9-8524-BB6B87747B09}" srcOrd="0" destOrd="0" presId="urn:microsoft.com/office/officeart/2008/layout/NameandTitleOrganizationalChart"/>
    <dgm:cxn modelId="{D05AAC54-CB23-42BF-BB4F-4E5B1322DFC2}" type="presOf" srcId="{E78FBC81-72A3-40B9-A226-3FCE91E19363}" destId="{61635E91-7367-4CB1-BDDF-42D050996A63}" srcOrd="0" destOrd="0" presId="urn:microsoft.com/office/officeart/2008/layout/NameandTitleOrganizationalChart"/>
    <dgm:cxn modelId="{E1F7EA77-1E0D-47AC-8FEA-EDBD52BB2B83}" type="presOf" srcId="{9869A8A3-CA0A-426C-94CF-9F597AF2B5F8}" destId="{E356C8B0-802A-457D-A32F-5487EA4A5243}" srcOrd="0" destOrd="0" presId="urn:microsoft.com/office/officeart/2008/layout/NameandTitleOrganizationalChart"/>
    <dgm:cxn modelId="{8EA7307F-85C5-457C-8C38-1365A8B4B7D0}" type="presOf" srcId="{03DB25C1-B01E-465D-85BF-0D36C9C5FB4A}" destId="{26CFBADE-3081-43F3-9EED-E71F87441C3C}" srcOrd="1" destOrd="0" presId="urn:microsoft.com/office/officeart/2008/layout/NameandTitleOrganizationalChart"/>
    <dgm:cxn modelId="{7D7C5B81-30AF-4818-BA95-39C07BC9BA33}" type="presOf" srcId="{D5D18BA6-B4CF-4248-85BB-B087B90C17E8}" destId="{10DE2F14-1D2A-4B34-A26B-06AD3A2EF24E}" srcOrd="0" destOrd="0" presId="urn:microsoft.com/office/officeart/2008/layout/NameandTitleOrganizationalChart"/>
    <dgm:cxn modelId="{44BDFF82-4903-4AE6-9B97-4F887B06BD4B}" srcId="{07DEA233-4A13-4030-BA55-DF24BEC09C6E}" destId="{03DB25C1-B01E-465D-85BF-0D36C9C5FB4A}" srcOrd="0" destOrd="0" parTransId="{0FC0CDA2-5B6D-425E-9E15-807423E873EB}" sibTransId="{120B7DA1-A0CA-481A-9681-A598C214E3BE}"/>
    <dgm:cxn modelId="{0B8C6390-B63A-4419-AF27-54979FBA6C70}" type="presOf" srcId="{CC37337F-C595-4F06-A677-942036524BF1}" destId="{160DF37D-40B1-4FBD-98EB-374143C7C27E}" srcOrd="0" destOrd="0" presId="urn:microsoft.com/office/officeart/2008/layout/NameandTitleOrganizationalChart"/>
    <dgm:cxn modelId="{E36BD093-DB7B-4346-8FFD-CFE09CBAF5EB}" type="presOf" srcId="{07DEA233-4A13-4030-BA55-DF24BEC09C6E}" destId="{47D49672-4738-48D3-9093-994600EF80DE}" srcOrd="1" destOrd="0" presId="urn:microsoft.com/office/officeart/2008/layout/NameandTitleOrganizationalChart"/>
    <dgm:cxn modelId="{D4350995-4C20-41E9-A665-719439E8EADA}" srcId="{07DEA233-4A13-4030-BA55-DF24BEC09C6E}" destId="{A5DF1A46-7FBF-4FB0-839A-2ED6D559086A}" srcOrd="2" destOrd="0" parTransId="{3DBD5674-7288-4997-958C-8073F9A82AD1}" sibTransId="{19DFAB6C-ABE2-4710-AB1E-DA4DA5654264}"/>
    <dgm:cxn modelId="{E536CC97-2708-45FE-A5BB-D6B05E0BF89E}" type="presOf" srcId="{07DEA233-4A13-4030-BA55-DF24BEC09C6E}" destId="{C85E1D71-DC8D-47B7-8733-6D72D5883A9B}" srcOrd="0" destOrd="0" presId="urn:microsoft.com/office/officeart/2008/layout/NameandTitleOrganizationalChart"/>
    <dgm:cxn modelId="{E62B179A-29C6-4F44-8C98-659F178E26B6}" type="presOf" srcId="{A5376AFC-7019-44B8-9050-7C93EE8D2075}" destId="{73A1CD7A-739F-4800-9D5A-969BB55343BD}" srcOrd="0" destOrd="0" presId="urn:microsoft.com/office/officeart/2008/layout/NameandTitleOrganizationalChart"/>
    <dgm:cxn modelId="{D777B09D-25CC-40E9-9E0F-6CB85AB4E25C}" srcId="{E78FBC81-72A3-40B9-A226-3FCE91E19363}" destId="{A5376AFC-7019-44B8-9050-7C93EE8D2075}" srcOrd="1" destOrd="0" parTransId="{EF0BD32E-BFB6-438C-BB28-A5548A22608C}" sibTransId="{8D408AA3-ABCA-4B39-B7A7-78C76FF85E32}"/>
    <dgm:cxn modelId="{B92BF59E-CF3C-43AD-999B-E919A3D5E95F}" type="presOf" srcId="{A5DF1A46-7FBF-4FB0-839A-2ED6D559086A}" destId="{642E0B91-0B0E-472E-A5A1-AEBC874C882A}" srcOrd="1" destOrd="0" presId="urn:microsoft.com/office/officeart/2008/layout/NameandTitleOrganizationalChart"/>
    <dgm:cxn modelId="{E13A37A0-FF85-44BD-A916-86AD2065E4BE}" type="presOf" srcId="{2FE6E8E8-A85D-4ED1-80FC-353863C404A0}" destId="{BBA13C40-F073-400E-BCC5-059670039683}" srcOrd="0" destOrd="0" presId="urn:microsoft.com/office/officeart/2008/layout/NameandTitleOrganizationalChart"/>
    <dgm:cxn modelId="{C14230A1-2D36-4547-8062-0C2040CFC8CA}" type="presOf" srcId="{A5DF1A46-7FBF-4FB0-839A-2ED6D559086A}" destId="{358D5001-EBC9-4918-A125-0BB8AAE94641}" srcOrd="0" destOrd="0" presId="urn:microsoft.com/office/officeart/2008/layout/NameandTitleOrganizationalChart"/>
    <dgm:cxn modelId="{91946AAF-EBAF-4C3E-870B-5095106BF310}" type="presOf" srcId="{E25F8C10-C68D-4204-8562-4645474AD036}" destId="{D5AFF55D-33C0-4A6E-8D60-167E99154545}" srcOrd="1" destOrd="0" presId="urn:microsoft.com/office/officeart/2008/layout/NameandTitleOrganizationalChart"/>
    <dgm:cxn modelId="{49F320B0-B504-4E2F-8528-082EB803A992}" type="presOf" srcId="{1AB89A0D-D1E0-4197-B341-11172E3484DE}" destId="{68467B83-9590-49A9-A52C-AE4792B5E094}" srcOrd="0" destOrd="0" presId="urn:microsoft.com/office/officeart/2008/layout/NameandTitleOrganizationalChart"/>
    <dgm:cxn modelId="{3E413FCC-48DB-4276-A571-A801402942B9}" type="presOf" srcId="{120B7DA1-A0CA-481A-9681-A598C214E3BE}" destId="{50383431-7019-4CFA-9032-E22C7C502C2A}" srcOrd="0" destOrd="0" presId="urn:microsoft.com/office/officeart/2008/layout/NameandTitleOrganizationalChart"/>
    <dgm:cxn modelId="{EE2E0ECD-AE04-475E-ACEC-1AA96F27FDD0}" type="presOf" srcId="{9041EB1E-F2FA-4330-89D8-4D8C7F48D642}" destId="{CC7547D1-D051-4DD8-86A2-361A7603B0F1}" srcOrd="1" destOrd="0" presId="urn:microsoft.com/office/officeart/2008/layout/NameandTitleOrganizationalChart"/>
    <dgm:cxn modelId="{3ED4A1D6-C706-4973-9D66-D2F55A8E9B29}" type="presOf" srcId="{8DCAEE83-1F9A-4FDB-AA22-B097A9647A11}" destId="{1819EBFB-DF63-407F-BB61-1127FD3AEFAC}" srcOrd="0" destOrd="0" presId="urn:microsoft.com/office/officeart/2008/layout/NameandTitleOrganizationalChart"/>
    <dgm:cxn modelId="{C52FBBE2-C2CF-4C80-80F6-A0CAF694E2F4}" type="presOf" srcId="{11A13974-92F3-4D12-9353-1E2CC1B5C73F}" destId="{2757E3EB-AAD3-4C49-8EB2-1B0BD130937F}" srcOrd="0" destOrd="0" presId="urn:microsoft.com/office/officeart/2008/layout/NameandTitleOrganizationalChart"/>
    <dgm:cxn modelId="{196BE1E2-7715-4B57-B6A1-113B5BBA7321}" type="presOf" srcId="{E78FBC81-72A3-40B9-A226-3FCE91E19363}" destId="{7414C4DD-B8A7-43CE-8C59-8610873926C3}" srcOrd="1" destOrd="0" presId="urn:microsoft.com/office/officeart/2008/layout/NameandTitleOrganizationalChart"/>
    <dgm:cxn modelId="{02F371E5-05EC-4DD4-B4B2-DEAECE40CDCA}" type="presOf" srcId="{3DBD5674-7288-4997-958C-8073F9A82AD1}" destId="{C99DF0CE-C0A7-40DA-8D11-4EE2CA55C83F}" srcOrd="0" destOrd="0" presId="urn:microsoft.com/office/officeart/2008/layout/NameandTitleOrganizationalChart"/>
    <dgm:cxn modelId="{9C165DE6-2D2F-468E-B4A3-00F816F3F6F7}" type="presOf" srcId="{EF0BD32E-BFB6-438C-BB28-A5548A22608C}" destId="{94B20FB7-583C-4297-94C6-3836D15AD8D5}" srcOrd="0" destOrd="0" presId="urn:microsoft.com/office/officeart/2008/layout/NameandTitleOrganizationalChart"/>
    <dgm:cxn modelId="{98C95DE7-BD24-4A15-B82E-5CBBB145EF4A}" type="presOf" srcId="{03DB25C1-B01E-465D-85BF-0D36C9C5FB4A}" destId="{AB47F3D2-391D-4CD8-BFD7-EB4843A51CDF}" srcOrd="0" destOrd="0" presId="urn:microsoft.com/office/officeart/2008/layout/NameandTitleOrganizationalChart"/>
    <dgm:cxn modelId="{30DC6DF3-AFBD-41F3-919E-250B0191E868}" srcId="{07DEA233-4A13-4030-BA55-DF24BEC09C6E}" destId="{E25F8C10-C68D-4204-8562-4645474AD036}" srcOrd="1" destOrd="0" parTransId="{FF761501-4F35-46AC-925F-36A4AA0074F9}" sibTransId="{1AB89A0D-D1E0-4197-B341-11172E3484DE}"/>
    <dgm:cxn modelId="{E69D49F5-6B03-4725-B485-5D28F3FF3A3C}" type="presOf" srcId="{FF761501-4F35-46AC-925F-36A4AA0074F9}" destId="{FD89605D-C30F-4246-906E-B9599268E9C9}" srcOrd="0" destOrd="0" presId="urn:microsoft.com/office/officeart/2008/layout/NameandTitleOrganizationalChart"/>
    <dgm:cxn modelId="{8148BE15-D803-47BC-A486-B6E4129B3500}" type="presParOf" srcId="{2757E3EB-AAD3-4C49-8EB2-1B0BD130937F}" destId="{DF2B9EB7-BCED-4DEF-972C-C3FAA9C096A7}" srcOrd="0" destOrd="0" presId="urn:microsoft.com/office/officeart/2008/layout/NameandTitleOrganizationalChart"/>
    <dgm:cxn modelId="{5454D45D-E102-4495-BE27-F363AF4FDCB9}" type="presParOf" srcId="{DF2B9EB7-BCED-4DEF-972C-C3FAA9C096A7}" destId="{E4677463-FF00-4E58-9AC9-F95FF2D44C8A}" srcOrd="0" destOrd="0" presId="urn:microsoft.com/office/officeart/2008/layout/NameandTitleOrganizationalChart"/>
    <dgm:cxn modelId="{376BE02F-333B-4B61-92A0-5C524A677AEA}" type="presParOf" srcId="{E4677463-FF00-4E58-9AC9-F95FF2D44C8A}" destId="{61635E91-7367-4CB1-BDDF-42D050996A63}" srcOrd="0" destOrd="0" presId="urn:microsoft.com/office/officeart/2008/layout/NameandTitleOrganizationalChart"/>
    <dgm:cxn modelId="{060B6A89-8EF0-4912-842F-AFB74C421A59}" type="presParOf" srcId="{E4677463-FF00-4E58-9AC9-F95FF2D44C8A}" destId="{1819EBFB-DF63-407F-BB61-1127FD3AEFAC}" srcOrd="1" destOrd="0" presId="urn:microsoft.com/office/officeart/2008/layout/NameandTitleOrganizationalChart"/>
    <dgm:cxn modelId="{10140F50-8B43-40FB-A69C-6B9B25283A0B}" type="presParOf" srcId="{E4677463-FF00-4E58-9AC9-F95FF2D44C8A}" destId="{7414C4DD-B8A7-43CE-8C59-8610873926C3}" srcOrd="2" destOrd="0" presId="urn:microsoft.com/office/officeart/2008/layout/NameandTitleOrganizationalChart"/>
    <dgm:cxn modelId="{CE2759DB-83CF-4EEA-B281-FAA4BAB62BEC}" type="presParOf" srcId="{DF2B9EB7-BCED-4DEF-972C-C3FAA9C096A7}" destId="{53BF37C2-86C6-45D9-9841-DF9B5F3CA3C1}" srcOrd="1" destOrd="0" presId="urn:microsoft.com/office/officeart/2008/layout/NameandTitleOrganizationalChart"/>
    <dgm:cxn modelId="{7C28AC9C-1C63-45BA-805C-30D9A0CD4130}" type="presParOf" srcId="{53BF37C2-86C6-45D9-9841-DF9B5F3CA3C1}" destId="{10DE2F14-1D2A-4B34-A26B-06AD3A2EF24E}" srcOrd="0" destOrd="0" presId="urn:microsoft.com/office/officeart/2008/layout/NameandTitleOrganizationalChart"/>
    <dgm:cxn modelId="{1146DC83-5B2C-4EF9-969D-74C0FEFFFFFD}" type="presParOf" srcId="{53BF37C2-86C6-45D9-9841-DF9B5F3CA3C1}" destId="{05AAAF8D-FD13-4E5D-9388-127D9221ECB7}" srcOrd="1" destOrd="0" presId="urn:microsoft.com/office/officeart/2008/layout/NameandTitleOrganizationalChart"/>
    <dgm:cxn modelId="{A8504205-82A1-4184-976D-4B6EBB7C24D4}" type="presParOf" srcId="{05AAAF8D-FD13-4E5D-9388-127D9221ECB7}" destId="{27035991-E085-41CF-86F1-709D4909608D}" srcOrd="0" destOrd="0" presId="urn:microsoft.com/office/officeart/2008/layout/NameandTitleOrganizationalChart"/>
    <dgm:cxn modelId="{8E343016-FA47-456A-8F59-AAB5A5824C44}" type="presParOf" srcId="{27035991-E085-41CF-86F1-709D4909608D}" destId="{F920C787-04DA-4F49-AE5A-96C4E56FEF95}" srcOrd="0" destOrd="0" presId="urn:microsoft.com/office/officeart/2008/layout/NameandTitleOrganizationalChart"/>
    <dgm:cxn modelId="{590BFB76-3A46-4D5A-9C63-0B6C6447C14F}" type="presParOf" srcId="{27035991-E085-41CF-86F1-709D4909608D}" destId="{160DF37D-40B1-4FBD-98EB-374143C7C27E}" srcOrd="1" destOrd="0" presId="urn:microsoft.com/office/officeart/2008/layout/NameandTitleOrganizationalChart"/>
    <dgm:cxn modelId="{6E33E687-4854-43DE-BA98-E2CF145B3FF0}" type="presParOf" srcId="{27035991-E085-41CF-86F1-709D4909608D}" destId="{CC7547D1-D051-4DD8-86A2-361A7603B0F1}" srcOrd="2" destOrd="0" presId="urn:microsoft.com/office/officeart/2008/layout/NameandTitleOrganizationalChart"/>
    <dgm:cxn modelId="{BC02D5CD-7CAE-4BB6-AC87-26AD720677A4}" type="presParOf" srcId="{05AAAF8D-FD13-4E5D-9388-127D9221ECB7}" destId="{2AE40C98-678F-4D5F-BBEE-C17E4A7B9E9E}" srcOrd="1" destOrd="0" presId="urn:microsoft.com/office/officeart/2008/layout/NameandTitleOrganizationalChart"/>
    <dgm:cxn modelId="{1B8F8B53-580E-4E2C-AC32-60E36F38CF0B}" type="presParOf" srcId="{05AAAF8D-FD13-4E5D-9388-127D9221ECB7}" destId="{4D449CBB-1E2E-4747-8264-83280EE3F5D8}" srcOrd="2" destOrd="0" presId="urn:microsoft.com/office/officeart/2008/layout/NameandTitleOrganizationalChart"/>
    <dgm:cxn modelId="{74044270-B513-4A33-8CCE-0D13C5C3CFA4}" type="presParOf" srcId="{53BF37C2-86C6-45D9-9841-DF9B5F3CA3C1}" destId="{94B20FB7-583C-4297-94C6-3836D15AD8D5}" srcOrd="2" destOrd="0" presId="urn:microsoft.com/office/officeart/2008/layout/NameandTitleOrganizationalChart"/>
    <dgm:cxn modelId="{FC7B5FC9-1434-4A83-8ADC-6428635E1A87}" type="presParOf" srcId="{53BF37C2-86C6-45D9-9841-DF9B5F3CA3C1}" destId="{A185EA82-F6E9-4D69-B38C-47DAC63ED0D2}" srcOrd="3" destOrd="0" presId="urn:microsoft.com/office/officeart/2008/layout/NameandTitleOrganizationalChart"/>
    <dgm:cxn modelId="{9DF2AA03-0B08-4DFC-827F-63859825278B}" type="presParOf" srcId="{A185EA82-F6E9-4D69-B38C-47DAC63ED0D2}" destId="{5E7DCDAC-8CCF-4E68-AF5C-F2123F202DF5}" srcOrd="0" destOrd="0" presId="urn:microsoft.com/office/officeart/2008/layout/NameandTitleOrganizationalChart"/>
    <dgm:cxn modelId="{AF39D701-CC38-48EA-9935-02A73F97D2AE}" type="presParOf" srcId="{5E7DCDAC-8CCF-4E68-AF5C-F2123F202DF5}" destId="{73A1CD7A-739F-4800-9D5A-969BB55343BD}" srcOrd="0" destOrd="0" presId="urn:microsoft.com/office/officeart/2008/layout/NameandTitleOrganizationalChart"/>
    <dgm:cxn modelId="{60FD4812-8BD4-4D92-BA64-558E977DB9EF}" type="presParOf" srcId="{5E7DCDAC-8CCF-4E68-AF5C-F2123F202DF5}" destId="{9F506A58-5567-42B4-8BAE-BB9AADC4EA37}" srcOrd="1" destOrd="0" presId="urn:microsoft.com/office/officeart/2008/layout/NameandTitleOrganizationalChart"/>
    <dgm:cxn modelId="{2E416CB4-6EB3-47BD-B398-A4C9762A6618}" type="presParOf" srcId="{5E7DCDAC-8CCF-4E68-AF5C-F2123F202DF5}" destId="{CE2945D0-7B17-43E3-B236-90AC62EC4A21}" srcOrd="2" destOrd="0" presId="urn:microsoft.com/office/officeart/2008/layout/NameandTitleOrganizationalChart"/>
    <dgm:cxn modelId="{37AD3A9F-2C00-4340-AA61-51F146BA5B2F}" type="presParOf" srcId="{A185EA82-F6E9-4D69-B38C-47DAC63ED0D2}" destId="{B1EBA9C4-059F-4BD0-9A7C-ABE040CC9487}" srcOrd="1" destOrd="0" presId="urn:microsoft.com/office/officeart/2008/layout/NameandTitleOrganizationalChart"/>
    <dgm:cxn modelId="{9278344A-C789-43BF-872D-F315317E9EB3}" type="presParOf" srcId="{A185EA82-F6E9-4D69-B38C-47DAC63ED0D2}" destId="{F4E286A4-50B8-4EF1-AD73-350BC3D820E5}" srcOrd="2" destOrd="0" presId="urn:microsoft.com/office/officeart/2008/layout/NameandTitleOrganizationalChart"/>
    <dgm:cxn modelId="{639800AE-780B-475E-9464-18601E66D01C}" type="presParOf" srcId="{53BF37C2-86C6-45D9-9841-DF9B5F3CA3C1}" destId="{E356C8B0-802A-457D-A32F-5487EA4A5243}" srcOrd="4" destOrd="0" presId="urn:microsoft.com/office/officeart/2008/layout/NameandTitleOrganizationalChart"/>
    <dgm:cxn modelId="{91B8E525-F01F-4DB7-BF35-CB226B634331}" type="presParOf" srcId="{53BF37C2-86C6-45D9-9841-DF9B5F3CA3C1}" destId="{6E448F31-A36C-46FB-8105-364CD721FA07}" srcOrd="5" destOrd="0" presId="urn:microsoft.com/office/officeart/2008/layout/NameandTitleOrganizationalChart"/>
    <dgm:cxn modelId="{80779ADC-6343-4A22-9744-115E2754688B}" type="presParOf" srcId="{6E448F31-A36C-46FB-8105-364CD721FA07}" destId="{EF7028FD-2789-4EE1-978D-76600DC01EA7}" srcOrd="0" destOrd="0" presId="urn:microsoft.com/office/officeart/2008/layout/NameandTitleOrganizationalChart"/>
    <dgm:cxn modelId="{6B2FA4D9-3509-4B19-8D45-37BD363DFFE4}" type="presParOf" srcId="{EF7028FD-2789-4EE1-978D-76600DC01EA7}" destId="{C85E1D71-DC8D-47B7-8733-6D72D5883A9B}" srcOrd="0" destOrd="0" presId="urn:microsoft.com/office/officeart/2008/layout/NameandTitleOrganizationalChart"/>
    <dgm:cxn modelId="{11CBDD95-BD56-452C-821C-71E2853294FA}" type="presParOf" srcId="{EF7028FD-2789-4EE1-978D-76600DC01EA7}" destId="{BBA13C40-F073-400E-BCC5-059670039683}" srcOrd="1" destOrd="0" presId="urn:microsoft.com/office/officeart/2008/layout/NameandTitleOrganizationalChart"/>
    <dgm:cxn modelId="{108D45BC-55CB-4383-91E6-04286A218FB9}" type="presParOf" srcId="{EF7028FD-2789-4EE1-978D-76600DC01EA7}" destId="{47D49672-4738-48D3-9093-994600EF80DE}" srcOrd="2" destOrd="0" presId="urn:microsoft.com/office/officeart/2008/layout/NameandTitleOrganizationalChart"/>
    <dgm:cxn modelId="{845F4A2F-790E-4EDF-9612-278C12CA290E}" type="presParOf" srcId="{6E448F31-A36C-46FB-8105-364CD721FA07}" destId="{84BB2483-ACF9-44CD-9B77-C3D4A3DCDC07}" srcOrd="1" destOrd="0" presId="urn:microsoft.com/office/officeart/2008/layout/NameandTitleOrganizationalChart"/>
    <dgm:cxn modelId="{20616CD7-5CDA-40CB-BE2A-5F6AB702C609}" type="presParOf" srcId="{84BB2483-ACF9-44CD-9B77-C3D4A3DCDC07}" destId="{03F0F971-6CD8-48C9-8524-BB6B87747B09}" srcOrd="0" destOrd="0" presId="urn:microsoft.com/office/officeart/2008/layout/NameandTitleOrganizationalChart"/>
    <dgm:cxn modelId="{5C2D86AB-19F2-4637-A6A7-B7C4BC24CF04}" type="presParOf" srcId="{84BB2483-ACF9-44CD-9B77-C3D4A3DCDC07}" destId="{993F5EB9-FEB3-431A-AE74-CF18D3CFD79C}" srcOrd="1" destOrd="0" presId="urn:microsoft.com/office/officeart/2008/layout/NameandTitleOrganizationalChart"/>
    <dgm:cxn modelId="{F33C1102-FE85-429E-A0C7-8C46620CC16D}" type="presParOf" srcId="{993F5EB9-FEB3-431A-AE74-CF18D3CFD79C}" destId="{AA15F36D-A4C5-4B87-B387-53B495611FBA}" srcOrd="0" destOrd="0" presId="urn:microsoft.com/office/officeart/2008/layout/NameandTitleOrganizationalChart"/>
    <dgm:cxn modelId="{D8ABAA3A-6F4F-416A-A9B3-FEEC3C6DA2B4}" type="presParOf" srcId="{AA15F36D-A4C5-4B87-B387-53B495611FBA}" destId="{AB47F3D2-391D-4CD8-BFD7-EB4843A51CDF}" srcOrd="0" destOrd="0" presId="urn:microsoft.com/office/officeart/2008/layout/NameandTitleOrganizationalChart"/>
    <dgm:cxn modelId="{694D07EB-1ACB-4CD2-A426-E4E22F3708C9}" type="presParOf" srcId="{AA15F36D-A4C5-4B87-B387-53B495611FBA}" destId="{50383431-7019-4CFA-9032-E22C7C502C2A}" srcOrd="1" destOrd="0" presId="urn:microsoft.com/office/officeart/2008/layout/NameandTitleOrganizationalChart"/>
    <dgm:cxn modelId="{BBC8E896-6EE5-487D-A181-60A96A58EC54}" type="presParOf" srcId="{AA15F36D-A4C5-4B87-B387-53B495611FBA}" destId="{26CFBADE-3081-43F3-9EED-E71F87441C3C}" srcOrd="2" destOrd="0" presId="urn:microsoft.com/office/officeart/2008/layout/NameandTitleOrganizationalChart"/>
    <dgm:cxn modelId="{F7A2E7E8-983C-48FE-B7D9-372FE5086D10}" type="presParOf" srcId="{993F5EB9-FEB3-431A-AE74-CF18D3CFD79C}" destId="{FCBEE276-BCEF-4782-9262-989AE8A79470}" srcOrd="1" destOrd="0" presId="urn:microsoft.com/office/officeart/2008/layout/NameandTitleOrganizationalChart"/>
    <dgm:cxn modelId="{979A6989-9D25-4F7C-AEA1-EE98655F5E87}" type="presParOf" srcId="{993F5EB9-FEB3-431A-AE74-CF18D3CFD79C}" destId="{7A3DE261-DFD9-4EC2-A627-9328ADF2E415}" srcOrd="2" destOrd="0" presId="urn:microsoft.com/office/officeart/2008/layout/NameandTitleOrganizationalChart"/>
    <dgm:cxn modelId="{074BB68C-E7F1-4570-BCC8-195FBD6A4DA9}" type="presParOf" srcId="{84BB2483-ACF9-44CD-9B77-C3D4A3DCDC07}" destId="{FD89605D-C30F-4246-906E-B9599268E9C9}" srcOrd="2" destOrd="0" presId="urn:microsoft.com/office/officeart/2008/layout/NameandTitleOrganizationalChart"/>
    <dgm:cxn modelId="{A68F98EA-EF9C-4ED4-A27C-667F747C32BB}" type="presParOf" srcId="{84BB2483-ACF9-44CD-9B77-C3D4A3DCDC07}" destId="{EFD46142-260F-486A-8863-1F9A3B5DF595}" srcOrd="3" destOrd="0" presId="urn:microsoft.com/office/officeart/2008/layout/NameandTitleOrganizationalChart"/>
    <dgm:cxn modelId="{6F54287F-F87A-4F56-9E7F-2BBABBF808A7}" type="presParOf" srcId="{EFD46142-260F-486A-8863-1F9A3B5DF595}" destId="{D55D53DF-834F-4EFC-B638-85088912C680}" srcOrd="0" destOrd="0" presId="urn:microsoft.com/office/officeart/2008/layout/NameandTitleOrganizationalChart"/>
    <dgm:cxn modelId="{F2B9925B-A557-4571-8CEA-ABD4172AC170}" type="presParOf" srcId="{D55D53DF-834F-4EFC-B638-85088912C680}" destId="{8CAF34FA-BCB8-4713-AA30-50749BAB61CF}" srcOrd="0" destOrd="0" presId="urn:microsoft.com/office/officeart/2008/layout/NameandTitleOrganizationalChart"/>
    <dgm:cxn modelId="{309B52E3-F494-407F-991C-2DFDD9C0E589}" type="presParOf" srcId="{D55D53DF-834F-4EFC-B638-85088912C680}" destId="{68467B83-9590-49A9-A52C-AE4792B5E094}" srcOrd="1" destOrd="0" presId="urn:microsoft.com/office/officeart/2008/layout/NameandTitleOrganizationalChart"/>
    <dgm:cxn modelId="{8251AD68-2B88-4132-8694-79E3844E632A}" type="presParOf" srcId="{D55D53DF-834F-4EFC-B638-85088912C680}" destId="{D5AFF55D-33C0-4A6E-8D60-167E99154545}" srcOrd="2" destOrd="0" presId="urn:microsoft.com/office/officeart/2008/layout/NameandTitleOrganizationalChart"/>
    <dgm:cxn modelId="{B6EF60AA-B09B-47A5-9597-E92B15FA9D1B}" type="presParOf" srcId="{EFD46142-260F-486A-8863-1F9A3B5DF595}" destId="{A91DAD0D-2C6C-43B3-A353-FD4586B6B3C6}" srcOrd="1" destOrd="0" presId="urn:microsoft.com/office/officeart/2008/layout/NameandTitleOrganizationalChart"/>
    <dgm:cxn modelId="{94A8C3A1-84F1-43D3-ABEE-4E7A9027F865}" type="presParOf" srcId="{EFD46142-260F-486A-8863-1F9A3B5DF595}" destId="{389128AD-627A-4D43-A8ED-D2B9FF1CF48D}" srcOrd="2" destOrd="0" presId="urn:microsoft.com/office/officeart/2008/layout/NameandTitleOrganizationalChart"/>
    <dgm:cxn modelId="{7F84CA48-F44A-4778-B7B0-EBAF8C88C1DC}" type="presParOf" srcId="{84BB2483-ACF9-44CD-9B77-C3D4A3DCDC07}" destId="{C99DF0CE-C0A7-40DA-8D11-4EE2CA55C83F}" srcOrd="4" destOrd="0" presId="urn:microsoft.com/office/officeart/2008/layout/NameandTitleOrganizationalChart"/>
    <dgm:cxn modelId="{EB53389A-4D8A-4F83-96EA-F409891DE25D}" type="presParOf" srcId="{84BB2483-ACF9-44CD-9B77-C3D4A3DCDC07}" destId="{DF93E58C-503D-4D13-8936-DE5DDEAEFB2D}" srcOrd="5" destOrd="0" presId="urn:microsoft.com/office/officeart/2008/layout/NameandTitleOrganizationalChart"/>
    <dgm:cxn modelId="{ABAE1846-3AF7-4D69-86CA-222FF392460A}" type="presParOf" srcId="{DF93E58C-503D-4D13-8936-DE5DDEAEFB2D}" destId="{1CF61EC8-1D23-47B5-B50F-0CFFC9273265}" srcOrd="0" destOrd="0" presId="urn:microsoft.com/office/officeart/2008/layout/NameandTitleOrganizationalChart"/>
    <dgm:cxn modelId="{18093B18-5B0B-4665-8B9C-18EAB5109387}" type="presParOf" srcId="{1CF61EC8-1D23-47B5-B50F-0CFFC9273265}" destId="{358D5001-EBC9-4918-A125-0BB8AAE94641}" srcOrd="0" destOrd="0" presId="urn:microsoft.com/office/officeart/2008/layout/NameandTitleOrganizationalChart"/>
    <dgm:cxn modelId="{F372FFB4-8FD1-4D2A-8C21-591171676F1C}" type="presParOf" srcId="{1CF61EC8-1D23-47B5-B50F-0CFFC9273265}" destId="{11708782-77C3-407C-8251-BA9B310472C5}" srcOrd="1" destOrd="0" presId="urn:microsoft.com/office/officeart/2008/layout/NameandTitleOrganizationalChart"/>
    <dgm:cxn modelId="{93B9C7A5-A76E-4D7C-9F80-91FD3004B60F}" type="presParOf" srcId="{1CF61EC8-1D23-47B5-B50F-0CFFC9273265}" destId="{642E0B91-0B0E-472E-A5A1-AEBC874C882A}" srcOrd="2" destOrd="0" presId="urn:microsoft.com/office/officeart/2008/layout/NameandTitleOrganizationalChart"/>
    <dgm:cxn modelId="{A3EED7ED-8B6B-411E-A290-40A9825AB47D}" type="presParOf" srcId="{DF93E58C-503D-4D13-8936-DE5DDEAEFB2D}" destId="{1EB394B8-6CB4-488E-BF17-362218588E60}" srcOrd="1" destOrd="0" presId="urn:microsoft.com/office/officeart/2008/layout/NameandTitleOrganizationalChart"/>
    <dgm:cxn modelId="{01DEC084-E54C-43A5-8BB1-2B4799A44743}" type="presParOf" srcId="{DF93E58C-503D-4D13-8936-DE5DDEAEFB2D}" destId="{845D674C-8289-46F6-8F52-10955236EB9B}" srcOrd="2" destOrd="0" presId="urn:microsoft.com/office/officeart/2008/layout/NameandTitleOrganizationalChart"/>
    <dgm:cxn modelId="{21D02FE6-2840-40F8-B64F-BC9D664261B7}" type="presParOf" srcId="{6E448F31-A36C-46FB-8105-364CD721FA07}" destId="{ECA86A92-1E38-4D9A-B232-8B77CCB65288}" srcOrd="2" destOrd="0" presId="urn:microsoft.com/office/officeart/2008/layout/NameandTitleOrganizationalChart"/>
    <dgm:cxn modelId="{F4283314-2AD3-4832-9CC8-CE88034FB9AD}" type="presParOf" srcId="{DF2B9EB7-BCED-4DEF-972C-C3FAA9C096A7}" destId="{49998F73-63BC-46A9-8ED6-AAFFC682F59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223C2-B7DB-4A62-98B1-8418CE8D749B}" type="doc">
      <dgm:prSet loTypeId="urn:microsoft.com/office/officeart/2005/8/layout/char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E0F610-BEBB-4580-8DED-0413F6BECFA7}">
      <dgm:prSet/>
      <dgm:spPr/>
      <dgm:t>
        <a:bodyPr/>
        <a:lstStyle/>
        <a:p>
          <a:pPr rtl="0"/>
          <a:r>
            <a:rPr lang="en-US" b="0" dirty="0"/>
            <a:t>Vocational Rehabilitation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Pie graph showing Texas Workforce System Partners"/>
        </a:ext>
      </dgm:extLst>
    </dgm:pt>
    <dgm:pt modelId="{7B34BFC6-C204-47E7-A099-E647D6F0CCA6}" type="parTrans" cxnId="{AE5B0DE1-5E16-479B-889F-D8C246EFF1E8}">
      <dgm:prSet/>
      <dgm:spPr/>
      <dgm:t>
        <a:bodyPr/>
        <a:lstStyle/>
        <a:p>
          <a:endParaRPr lang="en-US"/>
        </a:p>
      </dgm:t>
    </dgm:pt>
    <dgm:pt modelId="{A3108F77-3A5B-4C7F-9860-E497B69FDE82}" type="sibTrans" cxnId="{AE5B0DE1-5E16-479B-889F-D8C246EFF1E8}">
      <dgm:prSet/>
      <dgm:spPr/>
      <dgm:t>
        <a:bodyPr/>
        <a:lstStyle/>
        <a:p>
          <a:endParaRPr lang="en-US"/>
        </a:p>
      </dgm:t>
    </dgm:pt>
    <dgm:pt modelId="{08071F94-784E-4CAC-BD24-273461A328EE}">
      <dgm:prSet/>
      <dgm:spPr/>
      <dgm:t>
        <a:bodyPr/>
        <a:lstStyle/>
        <a:p>
          <a:pPr rtl="0"/>
          <a:r>
            <a:rPr lang="en-US" dirty="0"/>
            <a:t>28 Workforce Development Boards</a:t>
          </a:r>
        </a:p>
      </dgm:t>
    </dgm:pt>
    <dgm:pt modelId="{38F2A21E-57AA-4624-B535-19E7B85C3284}" type="parTrans" cxnId="{1F869DA1-01F9-4F89-9DE9-E6F8C9413371}">
      <dgm:prSet/>
      <dgm:spPr/>
      <dgm:t>
        <a:bodyPr/>
        <a:lstStyle/>
        <a:p>
          <a:endParaRPr lang="en-US"/>
        </a:p>
      </dgm:t>
    </dgm:pt>
    <dgm:pt modelId="{0B132C70-AD64-4264-AD8C-EDB0B57E667B}" type="sibTrans" cxnId="{1F869DA1-01F9-4F89-9DE9-E6F8C9413371}">
      <dgm:prSet/>
      <dgm:spPr/>
      <dgm:t>
        <a:bodyPr/>
        <a:lstStyle/>
        <a:p>
          <a:endParaRPr lang="en-US"/>
        </a:p>
      </dgm:t>
    </dgm:pt>
    <dgm:pt modelId="{2C8D7716-EA09-48EF-B746-6AD4641254EF}">
      <dgm:prSet/>
      <dgm:spPr/>
      <dgm:t>
        <a:bodyPr/>
        <a:lstStyle/>
        <a:p>
          <a:pPr rtl="0"/>
          <a:r>
            <a:rPr lang="en-US" b="0" dirty="0"/>
            <a:t>One-stop and other Partners</a:t>
          </a:r>
          <a:endParaRPr lang="en-US" dirty="0"/>
        </a:p>
      </dgm:t>
    </dgm:pt>
    <dgm:pt modelId="{3663F9D3-BF75-4770-B5ED-9F95A2244EBB}" type="parTrans" cxnId="{BDE65117-21A7-42F4-9576-6E34DCCCC8BE}">
      <dgm:prSet/>
      <dgm:spPr/>
      <dgm:t>
        <a:bodyPr/>
        <a:lstStyle/>
        <a:p>
          <a:endParaRPr lang="en-US"/>
        </a:p>
      </dgm:t>
    </dgm:pt>
    <dgm:pt modelId="{B5B7FA53-4824-4AA6-90FF-DDEA0B6B400D}" type="sibTrans" cxnId="{BDE65117-21A7-42F4-9576-6E34DCCCC8BE}">
      <dgm:prSet/>
      <dgm:spPr/>
      <dgm:t>
        <a:bodyPr/>
        <a:lstStyle/>
        <a:p>
          <a:endParaRPr lang="en-US"/>
        </a:p>
      </dgm:t>
    </dgm:pt>
    <dgm:pt modelId="{736CAEEF-7669-4AD7-8F34-4B4F089D6863}">
      <dgm:prSet custT="1"/>
      <dgm:spPr/>
      <dgm:t>
        <a:bodyPr/>
        <a:lstStyle/>
        <a:p>
          <a:pPr rtl="0"/>
          <a:r>
            <a:rPr lang="en-US" sz="1300" b="0" dirty="0"/>
            <a:t>Workforce Solutions Offices </a:t>
          </a:r>
        </a:p>
        <a:p>
          <a:pPr rtl="0"/>
          <a:r>
            <a:rPr lang="en-US" sz="1000" b="0" dirty="0"/>
            <a:t>(approx. 200 offices)</a:t>
          </a:r>
          <a:endParaRPr lang="en-US" sz="1300" dirty="0"/>
        </a:p>
      </dgm:t>
    </dgm:pt>
    <dgm:pt modelId="{EBF3B51B-5F4C-43EC-BDE1-8300995669A0}" type="parTrans" cxnId="{5244482C-F131-4CA9-8EFC-7AD95FA297A5}">
      <dgm:prSet/>
      <dgm:spPr/>
      <dgm:t>
        <a:bodyPr/>
        <a:lstStyle/>
        <a:p>
          <a:endParaRPr lang="en-US"/>
        </a:p>
      </dgm:t>
    </dgm:pt>
    <dgm:pt modelId="{6F093FAE-C490-4069-B1D9-6824D5791BCB}" type="sibTrans" cxnId="{5244482C-F131-4CA9-8EFC-7AD95FA297A5}">
      <dgm:prSet/>
      <dgm:spPr/>
      <dgm:t>
        <a:bodyPr/>
        <a:lstStyle/>
        <a:p>
          <a:endParaRPr lang="en-US"/>
        </a:p>
      </dgm:t>
    </dgm:pt>
    <dgm:pt modelId="{688984D3-5F0E-4E87-AF4A-8EF40D8E252F}">
      <dgm:prSet/>
      <dgm:spPr/>
      <dgm:t>
        <a:bodyPr/>
        <a:lstStyle/>
        <a:p>
          <a:pPr rtl="0"/>
          <a:r>
            <a:rPr lang="en-US" b="0" dirty="0"/>
            <a:t>Texas Workforce Commission</a:t>
          </a:r>
          <a:endParaRPr lang="en-US" dirty="0"/>
        </a:p>
      </dgm:t>
    </dgm:pt>
    <dgm:pt modelId="{980EC597-4B9D-4932-AB33-20BD4EE4BFEF}" type="parTrans" cxnId="{2D9A9A02-73DE-4FD8-B052-698D873F38AB}">
      <dgm:prSet/>
      <dgm:spPr/>
      <dgm:t>
        <a:bodyPr/>
        <a:lstStyle/>
        <a:p>
          <a:endParaRPr lang="en-US"/>
        </a:p>
      </dgm:t>
    </dgm:pt>
    <dgm:pt modelId="{DD5DCE83-650F-4FA1-9282-981BEE0717FC}" type="sibTrans" cxnId="{2D9A9A02-73DE-4FD8-B052-698D873F38AB}">
      <dgm:prSet/>
      <dgm:spPr/>
      <dgm:t>
        <a:bodyPr/>
        <a:lstStyle/>
        <a:p>
          <a:endParaRPr lang="en-US"/>
        </a:p>
      </dgm:t>
    </dgm:pt>
    <dgm:pt modelId="{B60C11C7-2D2D-4FB6-AC8E-240D17785ED2}">
      <dgm:prSet/>
      <dgm:spPr/>
      <dgm:t>
        <a:bodyPr/>
        <a:lstStyle/>
        <a:p>
          <a:pPr rtl="0"/>
          <a:r>
            <a:rPr lang="en-US" b="0" dirty="0"/>
            <a:t>Adult Education and Literacy Providers</a:t>
          </a:r>
          <a:endParaRPr lang="en-US" dirty="0"/>
        </a:p>
      </dgm:t>
    </dgm:pt>
    <dgm:pt modelId="{DF8CA4C5-B436-47C2-BB6E-57A236FA8CF4}" type="parTrans" cxnId="{8726F711-C950-43FF-B45A-5BCC2258CD61}">
      <dgm:prSet/>
      <dgm:spPr/>
      <dgm:t>
        <a:bodyPr/>
        <a:lstStyle/>
        <a:p>
          <a:endParaRPr lang="en-US"/>
        </a:p>
      </dgm:t>
    </dgm:pt>
    <dgm:pt modelId="{759EEEA9-508C-4362-B4F8-570529764C0C}" type="sibTrans" cxnId="{8726F711-C950-43FF-B45A-5BCC2258CD61}">
      <dgm:prSet/>
      <dgm:spPr/>
      <dgm:t>
        <a:bodyPr/>
        <a:lstStyle/>
        <a:p>
          <a:endParaRPr lang="en-US"/>
        </a:p>
      </dgm:t>
    </dgm:pt>
    <dgm:pt modelId="{22533FCE-428D-4B21-A467-DF60C550CE75}" type="pres">
      <dgm:prSet presAssocID="{F19223C2-B7DB-4A62-98B1-8418CE8D749B}" presName="compositeShape" presStyleCnt="0">
        <dgm:presLayoutVars>
          <dgm:chMax val="7"/>
          <dgm:dir/>
          <dgm:resizeHandles val="exact"/>
        </dgm:presLayoutVars>
      </dgm:prSet>
      <dgm:spPr/>
    </dgm:pt>
    <dgm:pt modelId="{1810F5B8-DAB0-44AE-986A-124538722EBD}" type="pres">
      <dgm:prSet presAssocID="{F19223C2-B7DB-4A62-98B1-8418CE8D749B}" presName="wedge1" presStyleLbl="node1" presStyleIdx="0" presStyleCnt="6" custLinFactNeighborX="-3002" custLinFactNeighborY="5164"/>
      <dgm:spPr/>
    </dgm:pt>
    <dgm:pt modelId="{83C1862D-CBE3-4D0E-B1B4-FC7E57B9CD54}" type="pres">
      <dgm:prSet presAssocID="{F19223C2-B7DB-4A62-98B1-8418CE8D749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0C83ADD-6BFC-46FB-A45E-2BE560D89077}" type="pres">
      <dgm:prSet presAssocID="{F19223C2-B7DB-4A62-98B1-8418CE8D749B}" presName="wedge2" presStyleLbl="node1" presStyleIdx="1" presStyleCnt="6"/>
      <dgm:spPr/>
    </dgm:pt>
    <dgm:pt modelId="{560A69D4-4A6C-4025-97AD-F5F34EE1FD2E}" type="pres">
      <dgm:prSet presAssocID="{F19223C2-B7DB-4A62-98B1-8418CE8D749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79BFCBD-9931-4E4D-9BFE-86BF47F70793}" type="pres">
      <dgm:prSet presAssocID="{F19223C2-B7DB-4A62-98B1-8418CE8D749B}" presName="wedge3" presStyleLbl="node1" presStyleIdx="2" presStyleCnt="6"/>
      <dgm:spPr/>
    </dgm:pt>
    <dgm:pt modelId="{906BB42B-37A6-4DA1-882E-5DC837FB7EEA}" type="pres">
      <dgm:prSet presAssocID="{F19223C2-B7DB-4A62-98B1-8418CE8D749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43161B0-2BDE-44C0-A761-1EF29C327658}" type="pres">
      <dgm:prSet presAssocID="{F19223C2-B7DB-4A62-98B1-8418CE8D749B}" presName="wedge4" presStyleLbl="node1" presStyleIdx="3" presStyleCnt="6"/>
      <dgm:spPr/>
    </dgm:pt>
    <dgm:pt modelId="{58DAED7F-3E03-435D-BFC4-E7DD260F74E1}" type="pres">
      <dgm:prSet presAssocID="{F19223C2-B7DB-4A62-98B1-8418CE8D749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F654706-6DAA-43A4-946A-DB75608E2692}" type="pres">
      <dgm:prSet presAssocID="{F19223C2-B7DB-4A62-98B1-8418CE8D749B}" presName="wedge5" presStyleLbl="node1" presStyleIdx="4" presStyleCnt="6"/>
      <dgm:spPr/>
    </dgm:pt>
    <dgm:pt modelId="{952A0950-A2B8-4586-99AC-A0F5A3C01C22}" type="pres">
      <dgm:prSet presAssocID="{F19223C2-B7DB-4A62-98B1-8418CE8D749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194306F-7C96-42EC-B4E1-334F75BDC123}" type="pres">
      <dgm:prSet presAssocID="{F19223C2-B7DB-4A62-98B1-8418CE8D749B}" presName="wedge6" presStyleLbl="node1" presStyleIdx="5" presStyleCnt="6"/>
      <dgm:spPr/>
    </dgm:pt>
    <dgm:pt modelId="{969AE9A8-BCF6-4FA5-B0EB-7FEDD66AA8E3}" type="pres">
      <dgm:prSet presAssocID="{F19223C2-B7DB-4A62-98B1-8418CE8D749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D9A9A02-73DE-4FD8-B052-698D873F38AB}" srcId="{F19223C2-B7DB-4A62-98B1-8418CE8D749B}" destId="{688984D3-5F0E-4E87-AF4A-8EF40D8E252F}" srcOrd="4" destOrd="0" parTransId="{980EC597-4B9D-4932-AB33-20BD4EE4BFEF}" sibTransId="{DD5DCE83-650F-4FA1-9282-981BEE0717FC}"/>
    <dgm:cxn modelId="{8726F711-C950-43FF-B45A-5BCC2258CD61}" srcId="{F19223C2-B7DB-4A62-98B1-8418CE8D749B}" destId="{B60C11C7-2D2D-4FB6-AC8E-240D17785ED2}" srcOrd="5" destOrd="0" parTransId="{DF8CA4C5-B436-47C2-BB6E-57A236FA8CF4}" sibTransId="{759EEEA9-508C-4362-B4F8-570529764C0C}"/>
    <dgm:cxn modelId="{BDE65117-21A7-42F4-9576-6E34DCCCC8BE}" srcId="{F19223C2-B7DB-4A62-98B1-8418CE8D749B}" destId="{2C8D7716-EA09-48EF-B746-6AD4641254EF}" srcOrd="2" destOrd="0" parTransId="{3663F9D3-BF75-4770-B5ED-9F95A2244EBB}" sibTransId="{B5B7FA53-4824-4AA6-90FF-DDEA0B6B400D}"/>
    <dgm:cxn modelId="{B2EBAB20-D03D-403C-8701-8FF44E3A4580}" type="presOf" srcId="{08071F94-784E-4CAC-BD24-273461A328EE}" destId="{560A69D4-4A6C-4025-97AD-F5F34EE1FD2E}" srcOrd="1" destOrd="0" presId="urn:microsoft.com/office/officeart/2005/8/layout/chart3"/>
    <dgm:cxn modelId="{5244482C-F131-4CA9-8EFC-7AD95FA297A5}" srcId="{F19223C2-B7DB-4A62-98B1-8418CE8D749B}" destId="{736CAEEF-7669-4AD7-8F34-4B4F089D6863}" srcOrd="3" destOrd="0" parTransId="{EBF3B51B-5F4C-43EC-BDE1-8300995669A0}" sibTransId="{6F093FAE-C490-4069-B1D9-6824D5791BCB}"/>
    <dgm:cxn modelId="{40D4CD33-532B-4CA3-9BCE-1E87A4E7A11C}" type="presOf" srcId="{688984D3-5F0E-4E87-AF4A-8EF40D8E252F}" destId="{5F654706-6DAA-43A4-946A-DB75608E2692}" srcOrd="0" destOrd="0" presId="urn:microsoft.com/office/officeart/2005/8/layout/chart3"/>
    <dgm:cxn modelId="{7F39C335-79D2-44B7-8FE1-A84BBEF6B580}" type="presOf" srcId="{2C8D7716-EA09-48EF-B746-6AD4641254EF}" destId="{906BB42B-37A6-4DA1-882E-5DC837FB7EEA}" srcOrd="1" destOrd="0" presId="urn:microsoft.com/office/officeart/2005/8/layout/chart3"/>
    <dgm:cxn modelId="{4F2B4C3F-438A-4C58-99D0-33D9F0137422}" type="presOf" srcId="{F19223C2-B7DB-4A62-98B1-8418CE8D749B}" destId="{22533FCE-428D-4B21-A467-DF60C550CE75}" srcOrd="0" destOrd="0" presId="urn:microsoft.com/office/officeart/2005/8/layout/chart3"/>
    <dgm:cxn modelId="{3306E15B-1A61-4B3F-9004-604AE573EE2D}" type="presOf" srcId="{2C8D7716-EA09-48EF-B746-6AD4641254EF}" destId="{479BFCBD-9931-4E4D-9BFE-86BF47F70793}" srcOrd="0" destOrd="0" presId="urn:microsoft.com/office/officeart/2005/8/layout/chart3"/>
    <dgm:cxn modelId="{DED0F745-8B10-44F1-9270-59ED00832B31}" type="presOf" srcId="{736CAEEF-7669-4AD7-8F34-4B4F089D6863}" destId="{58DAED7F-3E03-435D-BFC4-E7DD260F74E1}" srcOrd="1" destOrd="0" presId="urn:microsoft.com/office/officeart/2005/8/layout/chart3"/>
    <dgm:cxn modelId="{D7F49C69-5265-4270-8264-33464DAA835F}" type="presOf" srcId="{B60C11C7-2D2D-4FB6-AC8E-240D17785ED2}" destId="{9194306F-7C96-42EC-B4E1-334F75BDC123}" srcOrd="0" destOrd="0" presId="urn:microsoft.com/office/officeart/2005/8/layout/chart3"/>
    <dgm:cxn modelId="{F1C5D297-720A-447A-BB1A-D216C97F0184}" type="presOf" srcId="{A8E0F610-BEBB-4580-8DED-0413F6BECFA7}" destId="{1810F5B8-DAB0-44AE-986A-124538722EBD}" srcOrd="0" destOrd="0" presId="urn:microsoft.com/office/officeart/2005/8/layout/chart3"/>
    <dgm:cxn modelId="{1F869DA1-01F9-4F89-9DE9-E6F8C9413371}" srcId="{F19223C2-B7DB-4A62-98B1-8418CE8D749B}" destId="{08071F94-784E-4CAC-BD24-273461A328EE}" srcOrd="1" destOrd="0" parTransId="{38F2A21E-57AA-4624-B535-19E7B85C3284}" sibTransId="{0B132C70-AD64-4264-AD8C-EDB0B57E667B}"/>
    <dgm:cxn modelId="{BF7644A6-AE43-42AC-A123-4C1F7A4301DD}" type="presOf" srcId="{736CAEEF-7669-4AD7-8F34-4B4F089D6863}" destId="{343161B0-2BDE-44C0-A761-1EF29C327658}" srcOrd="0" destOrd="0" presId="urn:microsoft.com/office/officeart/2005/8/layout/chart3"/>
    <dgm:cxn modelId="{AE8206B1-5815-40B6-877A-E7C79A4B7F23}" type="presOf" srcId="{08071F94-784E-4CAC-BD24-273461A328EE}" destId="{40C83ADD-6BFC-46FB-A45E-2BE560D89077}" srcOrd="0" destOrd="0" presId="urn:microsoft.com/office/officeart/2005/8/layout/chart3"/>
    <dgm:cxn modelId="{2EDB0DB8-0228-4DE7-AB15-2E28343303D0}" type="presOf" srcId="{A8E0F610-BEBB-4580-8DED-0413F6BECFA7}" destId="{83C1862D-CBE3-4D0E-B1B4-FC7E57B9CD54}" srcOrd="1" destOrd="0" presId="urn:microsoft.com/office/officeart/2005/8/layout/chart3"/>
    <dgm:cxn modelId="{855F65D8-1E34-4995-A869-487847963752}" type="presOf" srcId="{B60C11C7-2D2D-4FB6-AC8E-240D17785ED2}" destId="{969AE9A8-BCF6-4FA5-B0EB-7FEDD66AA8E3}" srcOrd="1" destOrd="0" presId="urn:microsoft.com/office/officeart/2005/8/layout/chart3"/>
    <dgm:cxn modelId="{AE5B0DE1-5E16-479B-889F-D8C246EFF1E8}" srcId="{F19223C2-B7DB-4A62-98B1-8418CE8D749B}" destId="{A8E0F610-BEBB-4580-8DED-0413F6BECFA7}" srcOrd="0" destOrd="0" parTransId="{7B34BFC6-C204-47E7-A099-E647D6F0CCA6}" sibTransId="{A3108F77-3A5B-4C7F-9860-E497B69FDE82}"/>
    <dgm:cxn modelId="{D7EF0DF2-F895-4F49-BCCE-2FBD40936732}" type="presOf" srcId="{688984D3-5F0E-4E87-AF4A-8EF40D8E252F}" destId="{952A0950-A2B8-4586-99AC-A0F5A3C01C22}" srcOrd="1" destOrd="0" presId="urn:microsoft.com/office/officeart/2005/8/layout/chart3"/>
    <dgm:cxn modelId="{DA5D10AD-347F-45C0-8048-6AF60409A64C}" type="presParOf" srcId="{22533FCE-428D-4B21-A467-DF60C550CE75}" destId="{1810F5B8-DAB0-44AE-986A-124538722EBD}" srcOrd="0" destOrd="0" presId="urn:microsoft.com/office/officeart/2005/8/layout/chart3"/>
    <dgm:cxn modelId="{E80DC9A3-FE22-4DCE-A4AA-AC0F74EB0D4B}" type="presParOf" srcId="{22533FCE-428D-4B21-A467-DF60C550CE75}" destId="{83C1862D-CBE3-4D0E-B1B4-FC7E57B9CD54}" srcOrd="1" destOrd="0" presId="urn:microsoft.com/office/officeart/2005/8/layout/chart3"/>
    <dgm:cxn modelId="{D4745E16-7E68-428E-825D-703E467C7C12}" type="presParOf" srcId="{22533FCE-428D-4B21-A467-DF60C550CE75}" destId="{40C83ADD-6BFC-46FB-A45E-2BE560D89077}" srcOrd="2" destOrd="0" presId="urn:microsoft.com/office/officeart/2005/8/layout/chart3"/>
    <dgm:cxn modelId="{2AEDC7BB-4370-4ECA-8E5B-C00D15473344}" type="presParOf" srcId="{22533FCE-428D-4B21-A467-DF60C550CE75}" destId="{560A69D4-4A6C-4025-97AD-F5F34EE1FD2E}" srcOrd="3" destOrd="0" presId="urn:microsoft.com/office/officeart/2005/8/layout/chart3"/>
    <dgm:cxn modelId="{D32AB032-49F1-433F-B6AF-F43756554000}" type="presParOf" srcId="{22533FCE-428D-4B21-A467-DF60C550CE75}" destId="{479BFCBD-9931-4E4D-9BFE-86BF47F70793}" srcOrd="4" destOrd="0" presId="urn:microsoft.com/office/officeart/2005/8/layout/chart3"/>
    <dgm:cxn modelId="{2727326F-F486-440F-9A3F-8CB4373616C0}" type="presParOf" srcId="{22533FCE-428D-4B21-A467-DF60C550CE75}" destId="{906BB42B-37A6-4DA1-882E-5DC837FB7EEA}" srcOrd="5" destOrd="0" presId="urn:microsoft.com/office/officeart/2005/8/layout/chart3"/>
    <dgm:cxn modelId="{3FAC61C5-B514-4347-9296-0AB630F78FD6}" type="presParOf" srcId="{22533FCE-428D-4B21-A467-DF60C550CE75}" destId="{343161B0-2BDE-44C0-A761-1EF29C327658}" srcOrd="6" destOrd="0" presId="urn:microsoft.com/office/officeart/2005/8/layout/chart3"/>
    <dgm:cxn modelId="{8E6476A1-B5F9-4263-93C7-8B8FB3490CE8}" type="presParOf" srcId="{22533FCE-428D-4B21-A467-DF60C550CE75}" destId="{58DAED7F-3E03-435D-BFC4-E7DD260F74E1}" srcOrd="7" destOrd="0" presId="urn:microsoft.com/office/officeart/2005/8/layout/chart3"/>
    <dgm:cxn modelId="{A04852C6-CA74-4FE9-9C7C-51FCC459D952}" type="presParOf" srcId="{22533FCE-428D-4B21-A467-DF60C550CE75}" destId="{5F654706-6DAA-43A4-946A-DB75608E2692}" srcOrd="8" destOrd="0" presId="urn:microsoft.com/office/officeart/2005/8/layout/chart3"/>
    <dgm:cxn modelId="{D001C3B8-6CA6-42E1-A4ED-F6F757C61C3F}" type="presParOf" srcId="{22533FCE-428D-4B21-A467-DF60C550CE75}" destId="{952A0950-A2B8-4586-99AC-A0F5A3C01C22}" srcOrd="9" destOrd="0" presId="urn:microsoft.com/office/officeart/2005/8/layout/chart3"/>
    <dgm:cxn modelId="{BE1C0C95-B12B-4192-B008-A3FA59D95D35}" type="presParOf" srcId="{22533FCE-428D-4B21-A467-DF60C550CE75}" destId="{9194306F-7C96-42EC-B4E1-334F75BDC123}" srcOrd="10" destOrd="0" presId="urn:microsoft.com/office/officeart/2005/8/layout/chart3"/>
    <dgm:cxn modelId="{85E4CC04-9F1E-4B8E-952D-25967AF5F985}" type="presParOf" srcId="{22533FCE-428D-4B21-A467-DF60C550CE75}" destId="{969AE9A8-BCF6-4FA5-B0EB-7FEDD66AA8E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FE488-189E-496F-9C92-F3E4E6A2CFDC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13500000"/>
            <a:gd name="adj2" fmla="val 162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FC386-A4C2-47AE-8ACB-9FBCE9CB7199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10800000"/>
            <a:gd name="adj2" fmla="val 135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757F-92BB-4D43-93DD-7296CD438862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B4E73-3460-4529-9A32-5C16734F4382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5400000"/>
            <a:gd name="adj2" fmla="val 81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C05FD-5F54-47AA-A652-440DAF76BEAB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2700000"/>
            <a:gd name="adj2" fmla="val 54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7CCC2-6BE9-47D5-BF77-B6DCCBE205F2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2CF66-4734-4ACE-8A52-40401F906638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E4CAD-AF1B-486D-B30F-E29C40EC6C9F}">
      <dsp:nvSpPr>
        <dsp:cNvPr id="0" name=""/>
        <dsp:cNvSpPr/>
      </dsp:nvSpPr>
      <dsp:spPr>
        <a:xfrm>
          <a:off x="1507649" y="522477"/>
          <a:ext cx="4700207" cy="4700207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87658-BA6A-45AB-8591-B01F71B3B1B8}">
      <dsp:nvSpPr>
        <dsp:cNvPr id="0" name=""/>
        <dsp:cNvSpPr/>
      </dsp:nvSpPr>
      <dsp:spPr>
        <a:xfrm>
          <a:off x="3057194" y="2072022"/>
          <a:ext cx="1601118" cy="1601118"/>
        </a:xfrm>
        <a:prstGeom prst="ellipse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Texas Workforce Commission</a:t>
          </a:r>
        </a:p>
      </dsp:txBody>
      <dsp:txXfrm>
        <a:off x="3291672" y="2306500"/>
        <a:ext cx="1132162" cy="1132162"/>
      </dsp:txXfrm>
    </dsp:sp>
    <dsp:sp modelId="{A64F966F-406A-4BBA-A8DE-DF7EB0371FC0}">
      <dsp:nvSpPr>
        <dsp:cNvPr id="0" name=""/>
        <dsp:cNvSpPr/>
      </dsp:nvSpPr>
      <dsp:spPr>
        <a:xfrm>
          <a:off x="3297362" y="2434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Community Colleges </a:t>
          </a:r>
        </a:p>
      </dsp:txBody>
      <dsp:txXfrm>
        <a:off x="3461497" y="166569"/>
        <a:ext cx="792512" cy="792512"/>
      </dsp:txXfrm>
    </dsp:sp>
    <dsp:sp modelId="{A8F78E01-38A0-4BA7-9108-F2E68B34F2F0}">
      <dsp:nvSpPr>
        <dsp:cNvPr id="0" name=""/>
        <dsp:cNvSpPr/>
      </dsp:nvSpPr>
      <dsp:spPr>
        <a:xfrm>
          <a:off x="4930605" y="678946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ISDs</a:t>
          </a:r>
        </a:p>
      </dsp:txBody>
      <dsp:txXfrm>
        <a:off x="5094740" y="843081"/>
        <a:ext cx="792512" cy="792512"/>
      </dsp:txXfrm>
    </dsp:sp>
    <dsp:sp modelId="{F0388A66-FC8C-4858-9AD2-66A43EE2AD7C}">
      <dsp:nvSpPr>
        <dsp:cNvPr id="0" name=""/>
        <dsp:cNvSpPr/>
      </dsp:nvSpPr>
      <dsp:spPr>
        <a:xfrm>
          <a:off x="5607117" y="2312190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Educational Service Centers</a:t>
          </a:r>
        </a:p>
      </dsp:txBody>
      <dsp:txXfrm>
        <a:off x="5771252" y="2476325"/>
        <a:ext cx="792512" cy="792512"/>
      </dsp:txXfrm>
    </dsp:sp>
    <dsp:sp modelId="{195330F7-952C-4F7E-ADB8-00195C2EFB3C}">
      <dsp:nvSpPr>
        <dsp:cNvPr id="0" name=""/>
        <dsp:cNvSpPr/>
      </dsp:nvSpPr>
      <dsp:spPr>
        <a:xfrm>
          <a:off x="4930605" y="3945433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Libraries</a:t>
          </a:r>
        </a:p>
      </dsp:txBody>
      <dsp:txXfrm>
        <a:off x="5094740" y="4109568"/>
        <a:ext cx="792512" cy="792512"/>
      </dsp:txXfrm>
    </dsp:sp>
    <dsp:sp modelId="{8006CEF9-6573-4FFE-83D5-FAAEA6EBDAB5}">
      <dsp:nvSpPr>
        <dsp:cNvPr id="0" name=""/>
        <dsp:cNvSpPr/>
      </dsp:nvSpPr>
      <dsp:spPr>
        <a:xfrm>
          <a:off x="3297362" y="4621945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Correctional Institutions </a:t>
          </a:r>
        </a:p>
      </dsp:txBody>
      <dsp:txXfrm>
        <a:off x="3461497" y="4786080"/>
        <a:ext cx="792512" cy="792512"/>
      </dsp:txXfrm>
    </dsp:sp>
    <dsp:sp modelId="{DC430D1C-B772-4D39-8202-99682E0C9CC4}">
      <dsp:nvSpPr>
        <dsp:cNvPr id="0" name=""/>
        <dsp:cNvSpPr/>
      </dsp:nvSpPr>
      <dsp:spPr>
        <a:xfrm>
          <a:off x="1664118" y="3945433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Non-Profits</a:t>
          </a:r>
        </a:p>
      </dsp:txBody>
      <dsp:txXfrm>
        <a:off x="1828253" y="4109568"/>
        <a:ext cx="792512" cy="792512"/>
      </dsp:txXfrm>
    </dsp:sp>
    <dsp:sp modelId="{6A695D89-F0B5-4BF7-8E0D-C1B0E528CC0A}">
      <dsp:nvSpPr>
        <dsp:cNvPr id="0" name=""/>
        <dsp:cNvSpPr/>
      </dsp:nvSpPr>
      <dsp:spPr>
        <a:xfrm>
          <a:off x="987606" y="2312190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Workforce Boards </a:t>
          </a:r>
        </a:p>
      </dsp:txBody>
      <dsp:txXfrm>
        <a:off x="1151741" y="2476325"/>
        <a:ext cx="792512" cy="792512"/>
      </dsp:txXfrm>
    </dsp:sp>
    <dsp:sp modelId="{61769F9F-1BDA-408F-B0D0-12EAB21EC77C}">
      <dsp:nvSpPr>
        <dsp:cNvPr id="0" name=""/>
        <dsp:cNvSpPr/>
      </dsp:nvSpPr>
      <dsp:spPr>
        <a:xfrm>
          <a:off x="1664118" y="678946"/>
          <a:ext cx="1120782" cy="1120782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Housing Authorities</a:t>
          </a:r>
        </a:p>
      </dsp:txBody>
      <dsp:txXfrm>
        <a:off x="1828253" y="843081"/>
        <a:ext cx="792512" cy="79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DF0CE-C0A7-40DA-8D11-4EE2CA55C83F}">
      <dsp:nvSpPr>
        <dsp:cNvPr id="0" name=""/>
        <dsp:cNvSpPr/>
      </dsp:nvSpPr>
      <dsp:spPr>
        <a:xfrm>
          <a:off x="5083590" y="2919120"/>
          <a:ext cx="2074958" cy="29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28"/>
              </a:lnTo>
              <a:lnTo>
                <a:pt x="2074958" y="145828"/>
              </a:lnTo>
              <a:lnTo>
                <a:pt x="2074958" y="29165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605D-C30F-4246-906E-B9599268E9C9}">
      <dsp:nvSpPr>
        <dsp:cNvPr id="0" name=""/>
        <dsp:cNvSpPr/>
      </dsp:nvSpPr>
      <dsp:spPr>
        <a:xfrm>
          <a:off x="5037870" y="2919120"/>
          <a:ext cx="91440" cy="291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65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F971-6CD8-48C9-8524-BB6B87747B09}">
      <dsp:nvSpPr>
        <dsp:cNvPr id="0" name=""/>
        <dsp:cNvSpPr/>
      </dsp:nvSpPr>
      <dsp:spPr>
        <a:xfrm>
          <a:off x="3008631" y="2919120"/>
          <a:ext cx="2074958" cy="291657"/>
        </a:xfrm>
        <a:custGeom>
          <a:avLst/>
          <a:gdLst/>
          <a:ahLst/>
          <a:cxnLst/>
          <a:rect l="0" t="0" r="0" b="0"/>
          <a:pathLst>
            <a:path>
              <a:moveTo>
                <a:pt x="2074958" y="0"/>
              </a:moveTo>
              <a:lnTo>
                <a:pt x="2074958" y="145828"/>
              </a:lnTo>
              <a:lnTo>
                <a:pt x="0" y="145828"/>
              </a:lnTo>
              <a:lnTo>
                <a:pt x="0" y="29165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6C8B0-802A-457D-A32F-5487EA4A5243}">
      <dsp:nvSpPr>
        <dsp:cNvPr id="0" name=""/>
        <dsp:cNvSpPr/>
      </dsp:nvSpPr>
      <dsp:spPr>
        <a:xfrm>
          <a:off x="2814530" y="1489345"/>
          <a:ext cx="22690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69059" y="45720"/>
              </a:lnTo>
              <a:lnTo>
                <a:pt x="2269059" y="11749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20FB7-583C-4297-94C6-3836D15AD8D5}">
      <dsp:nvSpPr>
        <dsp:cNvPr id="0" name=""/>
        <dsp:cNvSpPr/>
      </dsp:nvSpPr>
      <dsp:spPr>
        <a:xfrm>
          <a:off x="2814530" y="1489345"/>
          <a:ext cx="194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4100" y="45720"/>
              </a:lnTo>
              <a:lnTo>
                <a:pt x="194100" y="11749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2F14-1D2A-4B34-A26B-06AD3A2EF24E}">
      <dsp:nvSpPr>
        <dsp:cNvPr id="0" name=""/>
        <dsp:cNvSpPr/>
      </dsp:nvSpPr>
      <dsp:spPr>
        <a:xfrm>
          <a:off x="933672" y="1489345"/>
          <a:ext cx="1880857" cy="91440"/>
        </a:xfrm>
        <a:custGeom>
          <a:avLst/>
          <a:gdLst/>
          <a:ahLst/>
          <a:cxnLst/>
          <a:rect l="0" t="0" r="0" b="0"/>
          <a:pathLst>
            <a:path>
              <a:moveTo>
                <a:pt x="1880857" y="45720"/>
              </a:moveTo>
              <a:lnTo>
                <a:pt x="0" y="45720"/>
              </a:lnTo>
              <a:lnTo>
                <a:pt x="0" y="11749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35E91-7367-4CB1-BDDF-42D050996A63}">
      <dsp:nvSpPr>
        <dsp:cNvPr id="0" name=""/>
        <dsp:cNvSpPr/>
      </dsp:nvSpPr>
      <dsp:spPr>
        <a:xfrm>
          <a:off x="1991569" y="222788"/>
          <a:ext cx="1645922" cy="1312277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81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Career Pathways Models</a:t>
          </a:r>
        </a:p>
      </dsp:txBody>
      <dsp:txXfrm>
        <a:off x="1991569" y="222788"/>
        <a:ext cx="1645922" cy="1312277"/>
      </dsp:txXfrm>
    </dsp:sp>
    <dsp:sp modelId="{1819EBFB-DF63-407F-BB61-1127FD3AEFAC}">
      <dsp:nvSpPr>
        <dsp:cNvPr id="0" name=""/>
        <dsp:cNvSpPr/>
      </dsp:nvSpPr>
      <dsp:spPr>
        <a:xfrm>
          <a:off x="2057399" y="1121827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Multiple Options</a:t>
          </a:r>
        </a:p>
      </dsp:txBody>
      <dsp:txXfrm>
        <a:off x="2057399" y="1121827"/>
        <a:ext cx="1558550" cy="457200"/>
      </dsp:txXfrm>
    </dsp:sp>
    <dsp:sp modelId="{F920C787-04DA-4F49-AE5A-96C4E56FEF95}">
      <dsp:nvSpPr>
        <dsp:cNvPr id="0" name=""/>
        <dsp:cNvSpPr/>
      </dsp:nvSpPr>
      <dsp:spPr>
        <a:xfrm>
          <a:off x="110711" y="1606842"/>
          <a:ext cx="1645922" cy="1312277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82880" rIns="10160" bIns="881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Integrated Education and Training</a:t>
          </a:r>
        </a:p>
      </dsp:txBody>
      <dsp:txXfrm>
        <a:off x="110711" y="1606842"/>
        <a:ext cx="1645922" cy="1312277"/>
      </dsp:txXfrm>
    </dsp:sp>
    <dsp:sp modelId="{160DF37D-40B1-4FBD-98EB-374143C7C27E}">
      <dsp:nvSpPr>
        <dsp:cNvPr id="0" name=""/>
        <dsp:cNvSpPr/>
      </dsp:nvSpPr>
      <dsp:spPr>
        <a:xfrm>
          <a:off x="152405" y="2666999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Under-skilled Adults</a:t>
          </a:r>
        </a:p>
      </dsp:txBody>
      <dsp:txXfrm>
        <a:off x="152405" y="2666999"/>
        <a:ext cx="1558550" cy="457200"/>
      </dsp:txXfrm>
    </dsp:sp>
    <dsp:sp modelId="{73A1CD7A-739F-4800-9D5A-969BB55343BD}">
      <dsp:nvSpPr>
        <dsp:cNvPr id="0" name=""/>
        <dsp:cNvSpPr/>
      </dsp:nvSpPr>
      <dsp:spPr>
        <a:xfrm>
          <a:off x="2185670" y="1606842"/>
          <a:ext cx="1645922" cy="1312277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82880" rIns="10160" bIns="881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Integrated</a:t>
          </a:r>
          <a:br>
            <a:rPr lang="en-US" sz="1600" kern="1200" dirty="0"/>
          </a:br>
          <a:r>
            <a:rPr lang="en-US" sz="1600" kern="1200" dirty="0"/>
            <a:t> EL Civics</a:t>
          </a:r>
        </a:p>
      </dsp:txBody>
      <dsp:txXfrm>
        <a:off x="2185670" y="1606842"/>
        <a:ext cx="1645922" cy="1312277"/>
      </dsp:txXfrm>
    </dsp:sp>
    <dsp:sp modelId="{9F506A58-5567-42B4-8BAE-BB9AADC4EA37}">
      <dsp:nvSpPr>
        <dsp:cNvPr id="0" name=""/>
        <dsp:cNvSpPr/>
      </dsp:nvSpPr>
      <dsp:spPr>
        <a:xfrm>
          <a:off x="2216337" y="2532037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English Language Learners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216337" y="2532037"/>
        <a:ext cx="1558550" cy="457200"/>
      </dsp:txXfrm>
    </dsp:sp>
    <dsp:sp modelId="{C85E1D71-DC8D-47B7-8733-6D72D5883A9B}">
      <dsp:nvSpPr>
        <dsp:cNvPr id="0" name=""/>
        <dsp:cNvSpPr/>
      </dsp:nvSpPr>
      <dsp:spPr>
        <a:xfrm>
          <a:off x="4260628" y="1606842"/>
          <a:ext cx="1645922" cy="1312277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82880" rIns="10160" bIns="881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Intensive </a:t>
          </a:r>
          <a:br>
            <a:rPr lang="en-US" sz="1600" kern="1200" dirty="0"/>
          </a:br>
          <a:r>
            <a:rPr lang="en-US" sz="1600" kern="1200" dirty="0"/>
            <a:t>Services</a:t>
          </a:r>
        </a:p>
      </dsp:txBody>
      <dsp:txXfrm>
        <a:off x="4260628" y="1606842"/>
        <a:ext cx="1645922" cy="1312277"/>
      </dsp:txXfrm>
    </dsp:sp>
    <dsp:sp modelId="{BBA13C40-F073-400E-BCC5-059670039683}">
      <dsp:nvSpPr>
        <dsp:cNvPr id="0" name=""/>
        <dsp:cNvSpPr/>
      </dsp:nvSpPr>
      <dsp:spPr>
        <a:xfrm>
          <a:off x="4291296" y="2532037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 Models</a:t>
          </a:r>
        </a:p>
      </dsp:txBody>
      <dsp:txXfrm>
        <a:off x="4291296" y="2532037"/>
        <a:ext cx="1558550" cy="457200"/>
      </dsp:txXfrm>
    </dsp:sp>
    <dsp:sp modelId="{AB47F3D2-391D-4CD8-BFD7-EB4843A51CDF}">
      <dsp:nvSpPr>
        <dsp:cNvPr id="0" name=""/>
        <dsp:cNvSpPr/>
      </dsp:nvSpPr>
      <dsp:spPr>
        <a:xfrm>
          <a:off x="2185670" y="3210777"/>
          <a:ext cx="1645922" cy="1312277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182880" rIns="7620" bIns="88192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Services for Internationally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Trained Professionals </a:t>
          </a:r>
        </a:p>
      </dsp:txBody>
      <dsp:txXfrm>
        <a:off x="2185670" y="3210777"/>
        <a:ext cx="1645922" cy="1312277"/>
      </dsp:txXfrm>
    </dsp:sp>
    <dsp:sp modelId="{50383431-7019-4CFA-9032-E22C7C502C2A}">
      <dsp:nvSpPr>
        <dsp:cNvPr id="0" name=""/>
        <dsp:cNvSpPr/>
      </dsp:nvSpPr>
      <dsp:spPr>
        <a:xfrm>
          <a:off x="2216337" y="4068762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Skilled Immigrants</a:t>
          </a:r>
        </a:p>
      </dsp:txBody>
      <dsp:txXfrm>
        <a:off x="2216337" y="4068762"/>
        <a:ext cx="1558550" cy="457200"/>
      </dsp:txXfrm>
    </dsp:sp>
    <dsp:sp modelId="{8CAF34FA-BCB8-4713-AA30-50749BAB61CF}">
      <dsp:nvSpPr>
        <dsp:cNvPr id="0" name=""/>
        <dsp:cNvSpPr/>
      </dsp:nvSpPr>
      <dsp:spPr>
        <a:xfrm>
          <a:off x="4260628" y="3210777"/>
          <a:ext cx="1645922" cy="1312277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182880" rIns="8890" bIns="88192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Transition to Re-entry &amp; Post -Release Services</a:t>
          </a:r>
        </a:p>
      </dsp:txBody>
      <dsp:txXfrm>
        <a:off x="4260628" y="3210777"/>
        <a:ext cx="1645922" cy="1312277"/>
      </dsp:txXfrm>
    </dsp:sp>
    <dsp:sp modelId="{68467B83-9590-49A9-A52C-AE4792B5E094}">
      <dsp:nvSpPr>
        <dsp:cNvPr id="0" name=""/>
        <dsp:cNvSpPr/>
      </dsp:nvSpPr>
      <dsp:spPr>
        <a:xfrm>
          <a:off x="4291296" y="4068762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Justice Involved</a:t>
          </a:r>
        </a:p>
      </dsp:txBody>
      <dsp:txXfrm>
        <a:off x="4291296" y="4068762"/>
        <a:ext cx="1558550" cy="457200"/>
      </dsp:txXfrm>
    </dsp:sp>
    <dsp:sp modelId="{358D5001-EBC9-4918-A125-0BB8AAE94641}">
      <dsp:nvSpPr>
        <dsp:cNvPr id="0" name=""/>
        <dsp:cNvSpPr/>
      </dsp:nvSpPr>
      <dsp:spPr>
        <a:xfrm>
          <a:off x="6335587" y="3210777"/>
          <a:ext cx="1645922" cy="1312277"/>
        </a:xfrm>
        <a:prstGeom prst="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182880" rIns="8890" bIns="88192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Workplace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AEL </a:t>
          </a:r>
        </a:p>
      </dsp:txBody>
      <dsp:txXfrm>
        <a:off x="6335587" y="3210777"/>
        <a:ext cx="1645922" cy="1312277"/>
      </dsp:txXfrm>
    </dsp:sp>
    <dsp:sp modelId="{11708782-77C3-407C-8251-BA9B310472C5}">
      <dsp:nvSpPr>
        <dsp:cNvPr id="0" name=""/>
        <dsp:cNvSpPr/>
      </dsp:nvSpPr>
      <dsp:spPr>
        <a:xfrm>
          <a:off x="6366254" y="4068762"/>
          <a:ext cx="1558550" cy="4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 Employers</a:t>
          </a:r>
        </a:p>
      </dsp:txBody>
      <dsp:txXfrm>
        <a:off x="6366254" y="4068762"/>
        <a:ext cx="1558550" cy="457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4F6E6-BED1-4825-8C0E-7CBB0D46B234}">
      <dsp:nvSpPr>
        <dsp:cNvPr id="0" name=""/>
        <dsp:cNvSpPr/>
      </dsp:nvSpPr>
      <dsp:spPr>
        <a:xfrm>
          <a:off x="2678668" y="674450"/>
          <a:ext cx="4624862" cy="4624862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740A3-FEB8-444F-865B-80A80B696273}">
      <dsp:nvSpPr>
        <dsp:cNvPr id="0" name=""/>
        <dsp:cNvSpPr/>
      </dsp:nvSpPr>
      <dsp:spPr>
        <a:xfrm>
          <a:off x="2678668" y="674450"/>
          <a:ext cx="4624862" cy="4624862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48BC6-DF1B-4730-9345-C5A97F0B1B26}">
      <dsp:nvSpPr>
        <dsp:cNvPr id="0" name=""/>
        <dsp:cNvSpPr/>
      </dsp:nvSpPr>
      <dsp:spPr>
        <a:xfrm>
          <a:off x="2678668" y="674450"/>
          <a:ext cx="4624862" cy="4624862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A935D-F742-4527-9ACA-1C1A27AAB7A9}">
      <dsp:nvSpPr>
        <dsp:cNvPr id="0" name=""/>
        <dsp:cNvSpPr/>
      </dsp:nvSpPr>
      <dsp:spPr>
        <a:xfrm>
          <a:off x="2678668" y="674450"/>
          <a:ext cx="4624862" cy="4624862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78AF6-B442-44E9-A4B6-FADDBA2E3CFF}">
      <dsp:nvSpPr>
        <dsp:cNvPr id="0" name=""/>
        <dsp:cNvSpPr/>
      </dsp:nvSpPr>
      <dsp:spPr>
        <a:xfrm>
          <a:off x="2678668" y="674450"/>
          <a:ext cx="4624862" cy="4624862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317AA-F969-447F-927D-AD6F6E680A2D}">
      <dsp:nvSpPr>
        <dsp:cNvPr id="0" name=""/>
        <dsp:cNvSpPr/>
      </dsp:nvSpPr>
      <dsp:spPr>
        <a:xfrm>
          <a:off x="2678668" y="674450"/>
          <a:ext cx="4624862" cy="4624862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A917-492B-4FA9-AA4E-2D90B3CBB58B}">
      <dsp:nvSpPr>
        <dsp:cNvPr id="0" name=""/>
        <dsp:cNvSpPr/>
      </dsp:nvSpPr>
      <dsp:spPr>
        <a:xfrm>
          <a:off x="3952912" y="1948693"/>
          <a:ext cx="2076375" cy="2076375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Success &amp; Program Accountability</a:t>
          </a:r>
        </a:p>
      </dsp:txBody>
      <dsp:txXfrm>
        <a:off x="4256990" y="2252771"/>
        <a:ext cx="1468219" cy="1468219"/>
      </dsp:txXfrm>
    </dsp:sp>
    <dsp:sp modelId="{F67B09EB-296F-4C51-96A7-1990B875AAAF}">
      <dsp:nvSpPr>
        <dsp:cNvPr id="0" name=""/>
        <dsp:cNvSpPr/>
      </dsp:nvSpPr>
      <dsp:spPr>
        <a:xfrm>
          <a:off x="4264368" y="43"/>
          <a:ext cx="1453462" cy="1453462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Director</a:t>
          </a:r>
        </a:p>
      </dsp:txBody>
      <dsp:txXfrm>
        <a:off x="4477223" y="212898"/>
        <a:ext cx="1027752" cy="1027752"/>
      </dsp:txXfrm>
    </dsp:sp>
    <dsp:sp modelId="{B11F3611-3EB3-453F-B5F9-93A5B762EAC5}">
      <dsp:nvSpPr>
        <dsp:cNvPr id="0" name=""/>
        <dsp:cNvSpPr/>
      </dsp:nvSpPr>
      <dsp:spPr>
        <a:xfrm>
          <a:off x="6221678" y="1130096"/>
          <a:ext cx="1453462" cy="1453462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Performance Accountability</a:t>
          </a:r>
        </a:p>
      </dsp:txBody>
      <dsp:txXfrm>
        <a:off x="6434533" y="1342951"/>
        <a:ext cx="1027752" cy="1027752"/>
      </dsp:txXfrm>
    </dsp:sp>
    <dsp:sp modelId="{FBAD10E4-F3A5-4C58-8E2D-AECA9FCFB3E0}">
      <dsp:nvSpPr>
        <dsp:cNvPr id="0" name=""/>
        <dsp:cNvSpPr/>
      </dsp:nvSpPr>
      <dsp:spPr>
        <a:xfrm>
          <a:off x="6221678" y="3390203"/>
          <a:ext cx="1453462" cy="1453462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PD Coordinator</a:t>
          </a:r>
        </a:p>
      </dsp:txBody>
      <dsp:txXfrm>
        <a:off x="6434533" y="3603058"/>
        <a:ext cx="1027752" cy="1027752"/>
      </dsp:txXfrm>
    </dsp:sp>
    <dsp:sp modelId="{7AC02DEE-8095-4EA5-A8E6-C21D48C15F40}">
      <dsp:nvSpPr>
        <dsp:cNvPr id="0" name=""/>
        <dsp:cNvSpPr/>
      </dsp:nvSpPr>
      <dsp:spPr>
        <a:xfrm>
          <a:off x="4264368" y="4520256"/>
          <a:ext cx="1453462" cy="1453462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Instructors &amp; Instructional Lead</a:t>
          </a:r>
        </a:p>
      </dsp:txBody>
      <dsp:txXfrm>
        <a:off x="4477223" y="4733111"/>
        <a:ext cx="1027752" cy="1027752"/>
      </dsp:txXfrm>
    </dsp:sp>
    <dsp:sp modelId="{66118BE8-EC12-464E-AFDB-CE4885B4BAB8}">
      <dsp:nvSpPr>
        <dsp:cNvPr id="0" name=""/>
        <dsp:cNvSpPr/>
      </dsp:nvSpPr>
      <dsp:spPr>
        <a:xfrm>
          <a:off x="2307058" y="3390203"/>
          <a:ext cx="1453462" cy="1453462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Program Integrity</a:t>
          </a:r>
        </a:p>
      </dsp:txBody>
      <dsp:txXfrm>
        <a:off x="2519913" y="3603058"/>
        <a:ext cx="1027752" cy="1027752"/>
      </dsp:txXfrm>
    </dsp:sp>
    <dsp:sp modelId="{FFFA3783-2022-4A21-97D0-2526792A13C2}">
      <dsp:nvSpPr>
        <dsp:cNvPr id="0" name=""/>
        <dsp:cNvSpPr/>
      </dsp:nvSpPr>
      <dsp:spPr>
        <a:xfrm>
          <a:off x="2307058" y="1130096"/>
          <a:ext cx="1453462" cy="1453462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Career Navigator</a:t>
          </a:r>
        </a:p>
      </dsp:txBody>
      <dsp:txXfrm>
        <a:off x="2519913" y="1342951"/>
        <a:ext cx="1027752" cy="1027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DF0CE-C0A7-40DA-8D11-4EE2CA55C83F}">
      <dsp:nvSpPr>
        <dsp:cNvPr id="0" name=""/>
        <dsp:cNvSpPr/>
      </dsp:nvSpPr>
      <dsp:spPr>
        <a:xfrm>
          <a:off x="5218621" y="3035052"/>
          <a:ext cx="1928623" cy="27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44"/>
              </a:lnTo>
              <a:lnTo>
                <a:pt x="1928623" y="135544"/>
              </a:lnTo>
              <a:lnTo>
                <a:pt x="1928623" y="27108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605D-C30F-4246-906E-B9599268E9C9}">
      <dsp:nvSpPr>
        <dsp:cNvPr id="0" name=""/>
        <dsp:cNvSpPr/>
      </dsp:nvSpPr>
      <dsp:spPr>
        <a:xfrm>
          <a:off x="5172901" y="3035052"/>
          <a:ext cx="91440" cy="271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88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F971-6CD8-48C9-8524-BB6B87747B09}">
      <dsp:nvSpPr>
        <dsp:cNvPr id="0" name=""/>
        <dsp:cNvSpPr/>
      </dsp:nvSpPr>
      <dsp:spPr>
        <a:xfrm>
          <a:off x="3289998" y="3035052"/>
          <a:ext cx="1928623" cy="195512"/>
        </a:xfrm>
        <a:custGeom>
          <a:avLst/>
          <a:gdLst/>
          <a:ahLst/>
          <a:cxnLst/>
          <a:rect l="0" t="0" r="0" b="0"/>
          <a:pathLst>
            <a:path>
              <a:moveTo>
                <a:pt x="1928623" y="0"/>
              </a:moveTo>
              <a:lnTo>
                <a:pt x="1928623" y="59968"/>
              </a:lnTo>
              <a:lnTo>
                <a:pt x="0" y="59968"/>
              </a:lnTo>
              <a:lnTo>
                <a:pt x="0" y="19551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6C8B0-802A-457D-A32F-5487EA4A5243}">
      <dsp:nvSpPr>
        <dsp:cNvPr id="0" name=""/>
        <dsp:cNvSpPr/>
      </dsp:nvSpPr>
      <dsp:spPr>
        <a:xfrm>
          <a:off x="2917187" y="1702887"/>
          <a:ext cx="230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1434" y="45720"/>
              </a:lnTo>
              <a:lnTo>
                <a:pt x="2301434" y="11243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20FB7-583C-4297-94C6-3836D15AD8D5}">
      <dsp:nvSpPr>
        <dsp:cNvPr id="0" name=""/>
        <dsp:cNvSpPr/>
      </dsp:nvSpPr>
      <dsp:spPr>
        <a:xfrm>
          <a:off x="2917187" y="1748607"/>
          <a:ext cx="249584" cy="11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584" y="0"/>
              </a:lnTo>
              <a:lnTo>
                <a:pt x="249584" y="110358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2F14-1D2A-4B34-A26B-06AD3A2EF24E}">
      <dsp:nvSpPr>
        <dsp:cNvPr id="0" name=""/>
        <dsp:cNvSpPr/>
      </dsp:nvSpPr>
      <dsp:spPr>
        <a:xfrm>
          <a:off x="1037875" y="1748607"/>
          <a:ext cx="1879311" cy="172392"/>
        </a:xfrm>
        <a:custGeom>
          <a:avLst/>
          <a:gdLst/>
          <a:ahLst/>
          <a:cxnLst/>
          <a:rect l="0" t="0" r="0" b="0"/>
          <a:pathLst>
            <a:path>
              <a:moveTo>
                <a:pt x="1879311" y="0"/>
              </a:moveTo>
              <a:lnTo>
                <a:pt x="1879311" y="36848"/>
              </a:lnTo>
              <a:lnTo>
                <a:pt x="0" y="36848"/>
              </a:lnTo>
              <a:lnTo>
                <a:pt x="0" y="17239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35E91-7367-4CB1-BDDF-42D050996A63}">
      <dsp:nvSpPr>
        <dsp:cNvPr id="0" name=""/>
        <dsp:cNvSpPr/>
      </dsp:nvSpPr>
      <dsp:spPr>
        <a:xfrm>
          <a:off x="2027810" y="204465"/>
          <a:ext cx="1778753" cy="1544141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9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Career Pathways Models</a:t>
          </a:r>
        </a:p>
      </dsp:txBody>
      <dsp:txXfrm>
        <a:off x="2027810" y="204465"/>
        <a:ext cx="1778753" cy="1544141"/>
      </dsp:txXfrm>
    </dsp:sp>
    <dsp:sp modelId="{1819EBFB-DF63-407F-BB61-1127FD3AEFAC}">
      <dsp:nvSpPr>
        <dsp:cNvPr id="0" name=""/>
        <dsp:cNvSpPr/>
      </dsp:nvSpPr>
      <dsp:spPr>
        <a:xfrm>
          <a:off x="2110910" y="1213019"/>
          <a:ext cx="1653718" cy="403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Multiple Options</a:t>
          </a:r>
        </a:p>
      </dsp:txBody>
      <dsp:txXfrm>
        <a:off x="2110910" y="1213019"/>
        <a:ext cx="1653718" cy="403530"/>
      </dsp:txXfrm>
    </dsp:sp>
    <dsp:sp modelId="{F920C787-04DA-4F49-AE5A-96C4E56FEF95}">
      <dsp:nvSpPr>
        <dsp:cNvPr id="0" name=""/>
        <dsp:cNvSpPr/>
      </dsp:nvSpPr>
      <dsp:spPr>
        <a:xfrm>
          <a:off x="189742" y="1921000"/>
          <a:ext cx="1696266" cy="1264076"/>
        </a:xfrm>
        <a:prstGeom prst="rect">
          <a:avLst/>
        </a:prstGeom>
        <a:solidFill>
          <a:srgbClr val="FFFF00"/>
        </a:solidFill>
        <a:ln w="38100" cap="flat" cmpd="sng" algn="ctr">
          <a:solidFill>
            <a:scrgbClr r="0" g="0" b="0"/>
          </a:solidFill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82880" rIns="10160" bIns="8197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Integrated Education and Training</a:t>
          </a:r>
        </a:p>
      </dsp:txBody>
      <dsp:txXfrm>
        <a:off x="189742" y="1921000"/>
        <a:ext cx="1696266" cy="1264076"/>
      </dsp:txXfrm>
    </dsp:sp>
    <dsp:sp modelId="{160DF37D-40B1-4FBD-98EB-374143C7C27E}">
      <dsp:nvSpPr>
        <dsp:cNvPr id="0" name=""/>
        <dsp:cNvSpPr/>
      </dsp:nvSpPr>
      <dsp:spPr>
        <a:xfrm>
          <a:off x="183350" y="3016554"/>
          <a:ext cx="1680851" cy="611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Under-skilled Adults</a:t>
          </a:r>
        </a:p>
      </dsp:txBody>
      <dsp:txXfrm>
        <a:off x="183350" y="3016554"/>
        <a:ext cx="1680851" cy="611083"/>
      </dsp:txXfrm>
    </dsp:sp>
    <dsp:sp modelId="{73A1CD7A-739F-4800-9D5A-969BB55343BD}">
      <dsp:nvSpPr>
        <dsp:cNvPr id="0" name=""/>
        <dsp:cNvSpPr/>
      </dsp:nvSpPr>
      <dsp:spPr>
        <a:xfrm>
          <a:off x="2317684" y="1858965"/>
          <a:ext cx="1698173" cy="1278308"/>
        </a:xfrm>
        <a:prstGeom prst="rect">
          <a:avLst/>
        </a:prstGeom>
        <a:solidFill>
          <a:srgbClr val="FFFF00"/>
        </a:solidFill>
        <a:ln w="38100" cap="flat" cmpd="sng" algn="ctr">
          <a:solidFill>
            <a:scrgbClr r="0" g="0" b="0"/>
          </a:solidFill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82880" rIns="10160" bIns="8197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Integrated</a:t>
          </a:r>
          <a:br>
            <a:rPr lang="en-US" sz="1600" b="0" kern="1200" dirty="0">
              <a:solidFill>
                <a:schemeClr val="tx1"/>
              </a:solidFill>
            </a:rPr>
          </a:br>
          <a:r>
            <a:rPr lang="en-US" sz="1600" b="0" kern="1200" dirty="0">
              <a:solidFill>
                <a:schemeClr val="tx1"/>
              </a:solidFill>
            </a:rPr>
            <a:t> EL Civics</a:t>
          </a:r>
        </a:p>
      </dsp:txBody>
      <dsp:txXfrm>
        <a:off x="2317684" y="1858965"/>
        <a:ext cx="1698173" cy="1278308"/>
      </dsp:txXfrm>
    </dsp:sp>
    <dsp:sp modelId="{9F506A58-5567-42B4-8BAE-BB9AADC4EA37}">
      <dsp:nvSpPr>
        <dsp:cNvPr id="0" name=""/>
        <dsp:cNvSpPr/>
      </dsp:nvSpPr>
      <dsp:spPr>
        <a:xfrm>
          <a:off x="2346164" y="2691480"/>
          <a:ext cx="1695089" cy="462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English Language Learners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46164" y="2691480"/>
        <a:ext cx="1695089" cy="462883"/>
      </dsp:txXfrm>
    </dsp:sp>
    <dsp:sp modelId="{C85E1D71-DC8D-47B7-8733-6D72D5883A9B}">
      <dsp:nvSpPr>
        <dsp:cNvPr id="0" name=""/>
        <dsp:cNvSpPr/>
      </dsp:nvSpPr>
      <dsp:spPr>
        <a:xfrm>
          <a:off x="4453699" y="1815322"/>
          <a:ext cx="1529845" cy="1219730"/>
        </a:xfrm>
        <a:prstGeom prst="rect">
          <a:avLst/>
        </a:prstGeom>
        <a:solidFill>
          <a:schemeClr val="bg2">
            <a:lumMod val="2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82880" rIns="10160" bIns="8197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Intensive </a:t>
          </a:r>
          <a:br>
            <a:rPr lang="en-US" sz="1600" kern="1200" dirty="0"/>
          </a:br>
          <a:r>
            <a:rPr lang="en-US" sz="1600" kern="1200" dirty="0"/>
            <a:t>Services</a:t>
          </a:r>
        </a:p>
      </dsp:txBody>
      <dsp:txXfrm>
        <a:off x="4453699" y="1815322"/>
        <a:ext cx="1529845" cy="1219730"/>
      </dsp:txXfrm>
    </dsp:sp>
    <dsp:sp modelId="{BBA13C40-F073-400E-BCC5-059670039683}">
      <dsp:nvSpPr>
        <dsp:cNvPr id="0" name=""/>
        <dsp:cNvSpPr/>
      </dsp:nvSpPr>
      <dsp:spPr>
        <a:xfrm>
          <a:off x="4482204" y="2675268"/>
          <a:ext cx="1448634" cy="424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 Models</a:t>
          </a:r>
        </a:p>
      </dsp:txBody>
      <dsp:txXfrm>
        <a:off x="4482204" y="2675268"/>
        <a:ext cx="1448634" cy="424956"/>
      </dsp:txXfrm>
    </dsp:sp>
    <dsp:sp modelId="{AB47F3D2-391D-4CD8-BFD7-EB4843A51CDF}">
      <dsp:nvSpPr>
        <dsp:cNvPr id="0" name=""/>
        <dsp:cNvSpPr/>
      </dsp:nvSpPr>
      <dsp:spPr>
        <a:xfrm>
          <a:off x="2525076" y="3230565"/>
          <a:ext cx="1529845" cy="1219730"/>
        </a:xfrm>
        <a:prstGeom prst="rect">
          <a:avLst/>
        </a:prstGeom>
        <a:solidFill>
          <a:schemeClr val="bg2">
            <a:lumMod val="2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182880" rIns="7620" bIns="81972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Services for Internationally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Trained Professionals </a:t>
          </a:r>
        </a:p>
      </dsp:txBody>
      <dsp:txXfrm>
        <a:off x="2525076" y="3230565"/>
        <a:ext cx="1529845" cy="1219730"/>
      </dsp:txXfrm>
    </dsp:sp>
    <dsp:sp modelId="{50383431-7019-4CFA-9032-E22C7C502C2A}">
      <dsp:nvSpPr>
        <dsp:cNvPr id="0" name=""/>
        <dsp:cNvSpPr/>
      </dsp:nvSpPr>
      <dsp:spPr>
        <a:xfrm>
          <a:off x="2588145" y="4101006"/>
          <a:ext cx="1448634" cy="424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Skilled Immigrants</a:t>
          </a:r>
        </a:p>
      </dsp:txBody>
      <dsp:txXfrm>
        <a:off x="2588145" y="4101006"/>
        <a:ext cx="1448634" cy="424956"/>
      </dsp:txXfrm>
    </dsp:sp>
    <dsp:sp modelId="{8CAF34FA-BCB8-4713-AA30-50749BAB61CF}">
      <dsp:nvSpPr>
        <dsp:cNvPr id="0" name=""/>
        <dsp:cNvSpPr/>
      </dsp:nvSpPr>
      <dsp:spPr>
        <a:xfrm>
          <a:off x="4453699" y="3306140"/>
          <a:ext cx="1529845" cy="1219730"/>
        </a:xfrm>
        <a:prstGeom prst="rect">
          <a:avLst/>
        </a:prstGeom>
        <a:solidFill>
          <a:schemeClr val="bg2">
            <a:lumMod val="2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182880" rIns="8890" bIns="81972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Transition to Re-entry &amp; Post -Release Services</a:t>
          </a:r>
        </a:p>
      </dsp:txBody>
      <dsp:txXfrm>
        <a:off x="4453699" y="3306140"/>
        <a:ext cx="1529845" cy="1219730"/>
      </dsp:txXfrm>
    </dsp:sp>
    <dsp:sp modelId="{68467B83-9590-49A9-A52C-AE4792B5E094}">
      <dsp:nvSpPr>
        <dsp:cNvPr id="0" name=""/>
        <dsp:cNvSpPr/>
      </dsp:nvSpPr>
      <dsp:spPr>
        <a:xfrm>
          <a:off x="4482204" y="4101006"/>
          <a:ext cx="1448634" cy="424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Justice Involved</a:t>
          </a:r>
        </a:p>
      </dsp:txBody>
      <dsp:txXfrm>
        <a:off x="4482204" y="4101006"/>
        <a:ext cx="1448634" cy="424956"/>
      </dsp:txXfrm>
    </dsp:sp>
    <dsp:sp modelId="{358D5001-EBC9-4918-A125-0BB8AAE94641}">
      <dsp:nvSpPr>
        <dsp:cNvPr id="0" name=""/>
        <dsp:cNvSpPr/>
      </dsp:nvSpPr>
      <dsp:spPr>
        <a:xfrm>
          <a:off x="6382322" y="3306140"/>
          <a:ext cx="1529845" cy="1219730"/>
        </a:xfrm>
        <a:prstGeom prst="rect">
          <a:avLst/>
        </a:prstGeom>
        <a:solidFill>
          <a:schemeClr val="bg2">
            <a:lumMod val="25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182880" rIns="8890" bIns="81972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Workplace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AEL </a:t>
          </a:r>
        </a:p>
      </dsp:txBody>
      <dsp:txXfrm>
        <a:off x="6382322" y="3306140"/>
        <a:ext cx="1529845" cy="1219730"/>
      </dsp:txXfrm>
    </dsp:sp>
    <dsp:sp modelId="{11708782-77C3-407C-8251-BA9B310472C5}">
      <dsp:nvSpPr>
        <dsp:cNvPr id="0" name=""/>
        <dsp:cNvSpPr/>
      </dsp:nvSpPr>
      <dsp:spPr>
        <a:xfrm>
          <a:off x="6410827" y="4101006"/>
          <a:ext cx="1448634" cy="424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 Employers</a:t>
          </a:r>
        </a:p>
      </dsp:txBody>
      <dsp:txXfrm>
        <a:off x="6410827" y="4101006"/>
        <a:ext cx="1448634" cy="424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0F5B8-DAB0-44AE-986A-124538722EBD}">
      <dsp:nvSpPr>
        <dsp:cNvPr id="0" name=""/>
        <dsp:cNvSpPr/>
      </dsp:nvSpPr>
      <dsp:spPr>
        <a:xfrm>
          <a:off x="2639321" y="563540"/>
          <a:ext cx="4653346" cy="4653346"/>
        </a:xfrm>
        <a:prstGeom prst="pie">
          <a:avLst>
            <a:gd name="adj1" fmla="val 16200000"/>
            <a:gd name="adj2" fmla="val 19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Vocational Rehabilitation</a:t>
          </a:r>
          <a:endParaRPr lang="en-US" sz="1500" kern="1200" dirty="0"/>
        </a:p>
      </dsp:txBody>
      <dsp:txXfrm>
        <a:off x="5015852" y="1062113"/>
        <a:ext cx="1357226" cy="997145"/>
      </dsp:txXfrm>
    </dsp:sp>
    <dsp:sp modelId="{40C83ADD-6BFC-46FB-A45E-2BE560D89077}">
      <dsp:nvSpPr>
        <dsp:cNvPr id="0" name=""/>
        <dsp:cNvSpPr/>
      </dsp:nvSpPr>
      <dsp:spPr>
        <a:xfrm>
          <a:off x="2640522" y="563110"/>
          <a:ext cx="4653346" cy="4653346"/>
        </a:xfrm>
        <a:prstGeom prst="pie">
          <a:avLst>
            <a:gd name="adj1" fmla="val 198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28 Workforce Development Boards</a:t>
          </a:r>
        </a:p>
      </dsp:txBody>
      <dsp:txXfrm>
        <a:off x="5825848" y="2418909"/>
        <a:ext cx="1407083" cy="941748"/>
      </dsp:txXfrm>
    </dsp:sp>
    <dsp:sp modelId="{479BFCBD-9931-4E4D-9BFE-86BF47F70793}">
      <dsp:nvSpPr>
        <dsp:cNvPr id="0" name=""/>
        <dsp:cNvSpPr/>
      </dsp:nvSpPr>
      <dsp:spPr>
        <a:xfrm>
          <a:off x="2640522" y="563110"/>
          <a:ext cx="4653346" cy="4653346"/>
        </a:xfrm>
        <a:prstGeom prst="pie">
          <a:avLst>
            <a:gd name="adj1" fmla="val 180000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One-stop and other Partners</a:t>
          </a:r>
          <a:endParaRPr lang="en-US" sz="1500" kern="1200" dirty="0"/>
        </a:p>
      </dsp:txBody>
      <dsp:txXfrm>
        <a:off x="5017053" y="3720738"/>
        <a:ext cx="1357226" cy="997145"/>
      </dsp:txXfrm>
    </dsp:sp>
    <dsp:sp modelId="{343161B0-2BDE-44C0-A761-1EF29C327658}">
      <dsp:nvSpPr>
        <dsp:cNvPr id="0" name=""/>
        <dsp:cNvSpPr/>
      </dsp:nvSpPr>
      <dsp:spPr>
        <a:xfrm>
          <a:off x="2640522" y="563110"/>
          <a:ext cx="4653346" cy="4653346"/>
        </a:xfrm>
        <a:prstGeom prst="pie">
          <a:avLst>
            <a:gd name="adj1" fmla="val 54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Workforce Solutions Offices 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(approx. 200 offices)</a:t>
          </a:r>
          <a:endParaRPr lang="en-US" sz="1300" kern="1200" dirty="0"/>
        </a:p>
      </dsp:txBody>
      <dsp:txXfrm>
        <a:off x="3560112" y="3720738"/>
        <a:ext cx="1357226" cy="997145"/>
      </dsp:txXfrm>
    </dsp:sp>
    <dsp:sp modelId="{5F654706-6DAA-43A4-946A-DB75608E2692}">
      <dsp:nvSpPr>
        <dsp:cNvPr id="0" name=""/>
        <dsp:cNvSpPr/>
      </dsp:nvSpPr>
      <dsp:spPr>
        <a:xfrm>
          <a:off x="2640522" y="563110"/>
          <a:ext cx="4653346" cy="4653346"/>
        </a:xfrm>
        <a:prstGeom prst="pie">
          <a:avLst>
            <a:gd name="adj1" fmla="val 9000000"/>
            <a:gd name="adj2" fmla="val 126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Texas Workforce Commission</a:t>
          </a:r>
          <a:endParaRPr lang="en-US" sz="1500" kern="1200" dirty="0"/>
        </a:p>
      </dsp:txBody>
      <dsp:txXfrm>
        <a:off x="2712538" y="2418909"/>
        <a:ext cx="1407083" cy="941748"/>
      </dsp:txXfrm>
    </dsp:sp>
    <dsp:sp modelId="{9194306F-7C96-42EC-B4E1-334F75BDC123}">
      <dsp:nvSpPr>
        <dsp:cNvPr id="0" name=""/>
        <dsp:cNvSpPr/>
      </dsp:nvSpPr>
      <dsp:spPr>
        <a:xfrm>
          <a:off x="2640522" y="563110"/>
          <a:ext cx="4653346" cy="4653346"/>
        </a:xfrm>
        <a:prstGeom prst="pie">
          <a:avLst>
            <a:gd name="adj1" fmla="val 126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Adult Education and Literacy Providers</a:t>
          </a:r>
          <a:endParaRPr lang="en-US" sz="1500" kern="1200" dirty="0"/>
        </a:p>
      </dsp:txBody>
      <dsp:txXfrm>
        <a:off x="3560112" y="1061683"/>
        <a:ext cx="1357226" cy="99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0.1235</cdr:x>
      <cdr:y>0.5</cdr:y>
    </cdr:from>
    <cdr:to>
      <cdr:x>0.27165</cdr:x>
      <cdr:y>0.70313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6344" y="2438400"/>
          <a:ext cx="1219215" cy="990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2">
                  <a:lumMod val="75000"/>
                </a:schemeClr>
              </a:solidFill>
            </a:rPr>
            <a:t>Program Transfer from TEA</a:t>
          </a:r>
          <a:r>
            <a:rPr lang="en-US" sz="1100" dirty="0">
              <a:solidFill>
                <a:schemeClr val="tx2">
                  <a:lumMod val="75000"/>
                </a:schemeClr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0.83745</cdr:x>
      <cdr:y>0.07813</cdr:y>
    </cdr:from>
    <cdr:to>
      <cdr:x>0.9856</cdr:x>
      <cdr:y>0.24479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91847" y="381000"/>
          <a:ext cx="1219215" cy="81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600" dirty="0">
              <a:solidFill>
                <a:schemeClr val="tx2">
                  <a:lumMod val="75000"/>
                </a:schemeClr>
              </a:solidFill>
            </a:rPr>
            <a:t>GOAL by 2020</a:t>
          </a:r>
          <a:endParaRPr lang="en-US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0.44444</cdr:x>
      <cdr:y>0.23438</cdr:y>
    </cdr:from>
    <cdr:to>
      <cdr:x>0.59259</cdr:x>
      <cdr:y>0.42188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57600" y="1143000"/>
          <a:ext cx="121921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C00000"/>
              </a:solidFill>
            </a:rPr>
            <a:t>Today</a:t>
          </a:r>
        </a:p>
        <a:p xmlns:a="http://schemas.openxmlformats.org/drawingml/2006/main">
          <a:r>
            <a:rPr lang="en-US" sz="2400" b="1" dirty="0">
              <a:solidFill>
                <a:srgbClr val="C00000"/>
              </a:solidFill>
            </a:rPr>
            <a:t>9043</a:t>
          </a:r>
          <a:endParaRPr lang="en-US" sz="16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888479-E8B9-459B-A3DF-8A364E5EF3A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4371E8-B2FF-40FF-A1C6-1A7D17354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1BC1DB-2E77-486F-ADCD-1FADC522CD8D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E85E5-219A-4A36-AF90-D62F3EC2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8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1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1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04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5D99D-71B2-4499-B28A-C04B6F73F7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0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0696" lvl="2" indent="-172987">
              <a:buFont typeface="Arial" charset="0"/>
              <a:buChar char="•"/>
            </a:pP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3D3C2-5870-4EED-AAD8-75C70DED29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75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57042" indent="-291169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64680" indent="-232936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30551" indent="-232936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096422" indent="-232936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62295" indent="-232936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28166" indent="-232936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494038" indent="-232936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59910" indent="-232936" algn="ct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643F3C-4451-4FF1-BF3C-7CF18AAE2A51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827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9152-2249-41C4-83A4-AF1B9EC0B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8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9152-2249-41C4-83A4-AF1B9EC0B2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3D3C2-5870-4EED-AAD8-75C70DED29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81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92EB-8B47-5C4A-9282-25DF272892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92EB-8B47-5C4A-9282-25DF27289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85E5-219A-4A36-AF90-D62F3EC22E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8206-CC4A-4B87-96FF-CFB86F52CFBB}" type="datetime1">
              <a:rPr lang="en-US" smtClean="0"/>
              <a:t>7/24/2017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6081-A796-46E4-88DB-61BCDBDDFA0C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2553-8EF8-43CA-9D73-3A02DA60D6F9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91F0-146D-41B5-98C2-FBBB4A8DB73E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4C-2CBD-437F-B9AD-9D2269E4C9DF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E5C-6184-46A7-9516-0743D9EB47FF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35F7-13B8-4D1F-9411-3448DFCF3A00}" type="datetime1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1DE0-C054-453D-93D3-F19DBE650DC9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26-79E9-41A2-B299-931621823BFF}" type="datetime1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8C9D-A34C-4A6C-A190-17AF4918047C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BBA6-A8E8-40F1-9939-AC2542EB9ACC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3B7A51-6541-4142-A3B9-46B973014DAC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303E0F-8315-47ED-910B-559E029FA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c.state.tx.us/files/twc/rules-chapter-805-adult-education-literacy-twc.pdf" TargetMode="External"/><Relationship Id="rId3" Type="http://schemas.openxmlformats.org/officeDocument/2006/relationships/hyperlink" Target="http://www.twc.state.tx.us/adult-education-literacy-teachers-providers" TargetMode="External"/><Relationship Id="rId7" Type="http://schemas.openxmlformats.org/officeDocument/2006/relationships/hyperlink" Target="http://www.twc.state.tx.us/files/twc/rules-chapter-800-general-administration-twc.pdf" TargetMode="External"/><Relationship Id="rId2" Type="http://schemas.openxmlformats.org/officeDocument/2006/relationships/hyperlink" Target="http://www.twc.state.tx.us/students/adult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c.state.tx.us/files/partners/texas-ael-assessment-guide-twc.pdf" TargetMode="External"/><Relationship Id="rId5" Type="http://schemas.openxmlformats.org/officeDocument/2006/relationships/hyperlink" Target="http://www-tcall.tamu.edu/twcael/webinars.htm" TargetMode="External"/><Relationship Id="rId10" Type="http://schemas.openxmlformats.org/officeDocument/2006/relationships/hyperlink" Target="http://esbd.cpa.state.tx.us/" TargetMode="External"/><Relationship Id="rId4" Type="http://schemas.openxmlformats.org/officeDocument/2006/relationships/hyperlink" Target="http://www-tcall.tamu.edu/" TargetMode="External"/><Relationship Id="rId9" Type="http://schemas.openxmlformats.org/officeDocument/2006/relationships/hyperlink" Target="http://www.twc.state.tx.us/files/twc/rules-chapter-802-integrity-texas-workforce-system-twc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43600" y="1219200"/>
            <a:ext cx="3008313" cy="20955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Adult Education 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and Literacy in Texas</a:t>
            </a:r>
            <a:endParaRPr lang="en-US" sz="3600" dirty="0"/>
          </a:p>
        </p:txBody>
      </p:sp>
      <p:pic>
        <p:nvPicPr>
          <p:cNvPr id="12" name="Content Placeholder 11" title="Picture of students smiling with instructor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4913"/>
            <a:ext cx="4995862" cy="3595287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Part 1 </a:t>
            </a:r>
          </a:p>
          <a:p>
            <a:pPr algn="l"/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Anson Green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State Director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Adult Education and Literacy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Texas Workforce Commission</a:t>
            </a: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362008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pic>
        <p:nvPicPr>
          <p:cNvPr id="6" name="Content Placeholder 4" descr="Picture of AEL strategic pl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356">
            <a:off x="5348523" y="1844376"/>
            <a:ext cx="307692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support increases in employment, higher education transition, skill gains, and secondary completion through demonstrated approaches that integrate system services and leverage community partnerships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Strategic Plan: Goal</a:t>
            </a:r>
          </a:p>
        </p:txBody>
      </p:sp>
    </p:spTree>
    <p:extLst>
      <p:ext uri="{BB962C8B-B14F-4D97-AF65-F5344CB8AC3E}">
        <p14:creationId xmlns:p14="http://schemas.microsoft.com/office/powerpoint/2010/main" val="361985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Milestone 20,000 </a:t>
            </a:r>
            <a:br>
              <a:rPr lang="en-US" sz="4800" dirty="0"/>
            </a:br>
            <a:r>
              <a:rPr lang="en-US" sz="4800" dirty="0"/>
              <a:t>in Career Pathways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2211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“By 2020, certify 20,000 adult learners in career pathways programs through partnerships between Texas employers, community and technical colleges, and adult education and literacy providers, and Workforce Boards.”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4B5ADC2-7248-4799-8E52-477E151C3EE9}" type="slidenum">
              <a:rPr lang="en-US" sz="1600" b="1">
                <a:solidFill>
                  <a:srgbClr val="FFFFFF"/>
                </a:solidFill>
              </a:rPr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6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20,000 by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EF9944-A4F6-4C59-AEBD-678D6480B8EA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Content Placeholder 3" descr="graph showing increases in career pathway enrollments from 2013 to 2016 and  projection to 2020.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293578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55257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Key Strategies</a:t>
            </a:r>
          </a:p>
        </p:txBody>
      </p:sp>
      <p:graphicFrame>
        <p:nvGraphicFramePr>
          <p:cNvPr id="8" name="Content Placeholder 7" title="AEL Strategic Plan four strateg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56262"/>
              </p:ext>
            </p:extLst>
          </p:nvPr>
        </p:nvGraphicFramePr>
        <p:xfrm>
          <a:off x="457200" y="183896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Strategies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1: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Workforce, Secondary, and Postsecondary Education and Training Outcomes </a:t>
                      </a: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support increases in education and work-related outcomes through enhanced delivery and service integration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2: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Demand</a:t>
                      </a: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implement strategies that address projected demand for AEL in Texas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3: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Increase System Coordination and Integration</a:t>
                      </a: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support and facilitate increased coordination and collaboration among state and local system stakeholders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4: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Improve Performance Excellence</a:t>
                      </a: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support and facilitate increased coordination and collaboration among state and local system stakeholders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4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that Drive Performance</a:t>
            </a:r>
          </a:p>
        </p:txBody>
      </p:sp>
      <p:pic>
        <p:nvPicPr>
          <p:cNvPr id="2" name="Content Placeholder 1" title="Adult student smil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4995862" cy="210828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Local Effectiveness </a:t>
            </a:r>
          </a:p>
        </p:txBody>
      </p:sp>
      <p:graphicFrame>
        <p:nvGraphicFramePr>
          <p:cNvPr id="9" name="Content Placeholder 8" descr="Immage showing critical stafff roles to support student success. " title="staffing imag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241400"/>
              </p:ext>
            </p:extLst>
          </p:nvPr>
        </p:nvGraphicFramePr>
        <p:xfrm>
          <a:off x="-381000" y="851580"/>
          <a:ext cx="99822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Integrated Education and Training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Integrated EL Civics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Intensive Services 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Services for internationally trained English language learner (ELL) professionals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Workplace literacy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Transition to re-entry and post-release services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Integration with community colleges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Driving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89168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Yes!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We Do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Workforce Training in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Adult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Content Placeholder 2" title="Class group phot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829343"/>
            <a:ext cx="4995862" cy="2740526"/>
          </a:xfrm>
        </p:spPr>
      </p:pic>
    </p:spTree>
    <p:extLst>
      <p:ext uri="{BB962C8B-B14F-4D97-AF65-F5344CB8AC3E}">
        <p14:creationId xmlns:p14="http://schemas.microsoft.com/office/powerpoint/2010/main" val="127922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Models</a:t>
            </a:r>
          </a:p>
        </p:txBody>
      </p:sp>
      <p:graphicFrame>
        <p:nvGraphicFramePr>
          <p:cNvPr id="6" name="Content Placeholder 5" title="Career Pathway models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37396"/>
              </p:ext>
            </p:extLst>
          </p:nvPr>
        </p:nvGraphicFramePr>
        <p:xfrm>
          <a:off x="457200" y="1493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grpSp>
        <p:nvGrpSpPr>
          <p:cNvPr id="19" name="Group 18" descr="Image showing adult education, workforce preparation and workforce training componet relation and how the three are integrated."/>
          <p:cNvGrpSpPr/>
          <p:nvPr/>
        </p:nvGrpSpPr>
        <p:grpSpPr>
          <a:xfrm>
            <a:off x="762000" y="2362200"/>
            <a:ext cx="4267200" cy="2971800"/>
            <a:chOff x="762000" y="2678668"/>
            <a:chExt cx="4267200" cy="2655332"/>
          </a:xfrm>
        </p:grpSpPr>
        <p:sp>
          <p:nvSpPr>
            <p:cNvPr id="20" name="Up-Down Arrow 19"/>
            <p:cNvSpPr/>
            <p:nvPr/>
          </p:nvSpPr>
          <p:spPr>
            <a:xfrm>
              <a:off x="3162300" y="3810000"/>
              <a:ext cx="114300" cy="1005750"/>
            </a:xfrm>
            <a:prstGeom prst="upDown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2203450" y="3810000"/>
              <a:ext cx="114300" cy="1005750"/>
            </a:xfrm>
            <a:prstGeom prst="upDown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4267200" y="3803379"/>
              <a:ext cx="114300" cy="1005750"/>
            </a:xfrm>
            <a:prstGeom prst="upDown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1337129" y="3810000"/>
              <a:ext cx="114300" cy="1005750"/>
            </a:xfrm>
            <a:prstGeom prst="upDown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62000" y="3230701"/>
              <a:ext cx="4267200" cy="50309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Contextualized Adult Education and Literacy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62000" y="4891950"/>
              <a:ext cx="4267200" cy="4420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Workforce Training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" y="26786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Scope of Services</a:t>
              </a:r>
            </a:p>
          </p:txBody>
        </p:sp>
        <p:sp>
          <p:nvSpPr>
            <p:cNvPr id="30" name="Left Bracket 29"/>
            <p:cNvSpPr/>
            <p:nvPr/>
          </p:nvSpPr>
          <p:spPr>
            <a:xfrm rot="5400000">
              <a:off x="2861838" y="986262"/>
              <a:ext cx="105624" cy="40767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62000" y="4129950"/>
              <a:ext cx="4267200" cy="4420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Workforce Preparation Activities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59680" y="2043317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Instructors collaborate on alignment and design of AEL support class</a:t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Common learning objectives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AEL instruction delivered either through contextualized instruction -- aligned to the workforce training classes or some degree of co-teaching</a:t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Industry-recognized certificate or certification 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Integrated Education and Training—Accelerate Texas </a:t>
            </a:r>
            <a:endParaRPr lang="en-US" sz="400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932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Part 1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What is Adult Education?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25400" dir="5400000" algn="t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Adult Education and Literacy Objectives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25400" dir="5400000" algn="t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Models That Drive Performance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Texas Workforce System</a:t>
            </a:r>
          </a:p>
          <a:p>
            <a:pPr marL="0" lvl="0" indent="0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Part 2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Federal and State Funding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Grants </a:t>
            </a:r>
          </a:p>
          <a:p>
            <a:pPr marL="0" lvl="0" indent="0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2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Integrated EL Civics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Literacy and ESL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Instruction on the rights and responsibilities of citizenship and civic participation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Provided in combination with integrated education and training activities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Content Placeholder 10" title="Two adult students doing class work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995862" cy="3330574"/>
          </a:xfrm>
        </p:spPr>
      </p:pic>
    </p:spTree>
    <p:extLst>
      <p:ext uri="{BB962C8B-B14F-4D97-AF65-F5344CB8AC3E}">
        <p14:creationId xmlns:p14="http://schemas.microsoft.com/office/powerpoint/2010/main" val="195795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Integrated Education and Training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Integrated EL Civics</a:t>
            </a: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Intensive Services 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Services for internationally trained English language learner (ELL) professionals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Workplace literacy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Transition to re-entry and post-release services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Integration with community colleges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Intensive Services</a:t>
            </a:r>
          </a:p>
        </p:txBody>
      </p:sp>
    </p:spTree>
    <p:extLst>
      <p:ext uri="{BB962C8B-B14F-4D97-AF65-F5344CB8AC3E}">
        <p14:creationId xmlns:p14="http://schemas.microsoft.com/office/powerpoint/2010/main" val="883913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4800" dirty="0"/>
              <a:t>Services for Internationally-Trained ELL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342900" lvl="3" indent="-34290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Skills preparation for professional credentialing exams</a:t>
            </a:r>
          </a:p>
          <a:p>
            <a:pPr marL="342900" lvl="3" indent="-34290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Specialized career advising</a:t>
            </a:r>
          </a:p>
          <a:p>
            <a:pPr marL="342900" lvl="3" indent="-34290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ESL services contextualized for targeted occupations with enough intensity to allow for rapid progress </a:t>
            </a:r>
          </a:p>
          <a:p>
            <a:pPr marL="342900" lvl="3" indent="-34290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English language assessment to determine whether a participant’s academic or professional English is sufficient to enough to pursue academic coursework, credentialing exams, or professional opportunities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9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Workplace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Can target specific needs of the employer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Adds a talent acquisition and retention opportunity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Provides skills growth and wage lift opportunities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Content Placeholder 8" title="Adult students with saw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4865"/>
            <a:ext cx="4995862" cy="3749482"/>
          </a:xfrm>
        </p:spPr>
      </p:pic>
    </p:spTree>
    <p:extLst>
      <p:ext uri="{BB962C8B-B14F-4D97-AF65-F5344CB8AC3E}">
        <p14:creationId xmlns:p14="http://schemas.microsoft.com/office/powerpoint/2010/main" val="138016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958" y="386378"/>
            <a:ext cx="8686800" cy="1489871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Transition to Re-entry &amp; </a:t>
            </a:r>
            <a:br>
              <a:rPr lang="en-US" sz="4000" dirty="0"/>
            </a:br>
            <a:r>
              <a:rPr lang="en-US" sz="4000" dirty="0"/>
              <a:t>Post -Release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76805" y="2133600"/>
            <a:ext cx="4102395" cy="3687763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Includes educational counseling or case work to support incarcerated individuals’ transition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Assisting incarcerated individuals to develop plans for post-release education program participation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Assisting students in identifying and applying for participation in post-release programs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Performing direct outreach to community-based program providers on behalf of re-entering students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2" descr="Individuals in a corrections cla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11" t="31812" r="-1"/>
          <a:stretch/>
        </p:blipFill>
        <p:spPr bwMode="auto">
          <a:xfrm>
            <a:off x="-381000" y="2667000"/>
            <a:ext cx="4964904" cy="21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03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pic>
        <p:nvPicPr>
          <p:cNvPr id="12" name="Picture 11" title="Graphic showing integration of dev ed and trai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1" y="2286000"/>
            <a:ext cx="6887911" cy="3047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Integration with </a:t>
            </a:r>
            <a:br>
              <a:rPr lang="en-US" sz="4800" dirty="0"/>
            </a:br>
            <a:r>
              <a:rPr lang="en-US" sz="4800" dirty="0"/>
              <a:t>Community Colleges </a:t>
            </a:r>
          </a:p>
        </p:txBody>
      </p:sp>
    </p:spTree>
    <p:extLst>
      <p:ext uri="{BB962C8B-B14F-4D97-AF65-F5344CB8AC3E}">
        <p14:creationId xmlns:p14="http://schemas.microsoft.com/office/powerpoint/2010/main" val="410397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Reducing Student Debt</a:t>
            </a:r>
          </a:p>
        </p:txBody>
      </p:sp>
      <p:pic>
        <p:nvPicPr>
          <p:cNvPr id="4" name="Content Placeholder 3" title="Definition of solutio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57" y="1600200"/>
            <a:ext cx="6755635" cy="4495800"/>
          </a:xfrm>
        </p:spPr>
      </p:pic>
    </p:spTree>
    <p:extLst>
      <p:ext uri="{BB962C8B-B14F-4D97-AF65-F5344CB8AC3E}">
        <p14:creationId xmlns:p14="http://schemas.microsoft.com/office/powerpoint/2010/main" val="332497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Texas Adult Education Overview</a:t>
            </a:r>
          </a:p>
        </p:txBody>
      </p:sp>
      <p:grpSp>
        <p:nvGrpSpPr>
          <p:cNvPr id="13" name="Group 12" title="Graphic showing TSI, ASE, and ESL Levels of AEL students served"/>
          <p:cNvGrpSpPr/>
          <p:nvPr/>
        </p:nvGrpSpPr>
        <p:grpSpPr>
          <a:xfrm>
            <a:off x="1676400" y="2057400"/>
            <a:ext cx="4749800" cy="3581400"/>
            <a:chOff x="1651000" y="2057400"/>
            <a:chExt cx="4749800" cy="3581400"/>
          </a:xfrm>
        </p:grpSpPr>
        <p:sp>
          <p:nvSpPr>
            <p:cNvPr id="14" name="Curved Left Arrow 13"/>
            <p:cNvSpPr/>
            <p:nvPr/>
          </p:nvSpPr>
          <p:spPr>
            <a:xfrm rot="5400000">
              <a:off x="3513618" y="4605818"/>
              <a:ext cx="609600" cy="1456364"/>
            </a:xfrm>
            <a:prstGeom prst="curvedLeftArrow">
              <a:avLst/>
            </a:prstGeom>
            <a:solidFill>
              <a:schemeClr val="tx1">
                <a:lumMod val="10000"/>
                <a:lumOff val="9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648200" y="2057400"/>
              <a:ext cx="1752600" cy="1143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College Ready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48200" y="3276600"/>
              <a:ext cx="1752600" cy="1143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Adult Secondary Education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48200" y="4495800"/>
              <a:ext cx="1752600" cy="1143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English as a Second Language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51000" y="2349804"/>
              <a:ext cx="253571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2F5897">
                      <a:lumMod val="75000"/>
                    </a:srgbClr>
                  </a:solidFill>
                </a:rPr>
                <a:t>Levels 1 - 5 </a:t>
              </a:r>
              <a:br>
                <a:rPr lang="en-US" sz="2800" dirty="0">
                  <a:solidFill>
                    <a:srgbClr val="2F5897">
                      <a:lumMod val="75000"/>
                    </a:srgbClr>
                  </a:solidFill>
                </a:rPr>
              </a:br>
              <a:r>
                <a:rPr lang="en-US" sz="2000" dirty="0">
                  <a:solidFill>
                    <a:srgbClr val="2F5897">
                      <a:lumMod val="75000"/>
                    </a:srgbClr>
                  </a:solidFill>
                </a:rPr>
                <a:t>on the Texas Success Initiative Assessment (TSIA) for college placement </a:t>
              </a:r>
              <a:br>
                <a:rPr lang="en-US" sz="2000" dirty="0">
                  <a:solidFill>
                    <a:srgbClr val="2F5897">
                      <a:lumMod val="75000"/>
                    </a:srgbClr>
                  </a:solidFill>
                </a:rPr>
              </a:br>
              <a:r>
                <a:rPr lang="en-US" sz="2000" dirty="0">
                  <a:solidFill>
                    <a:srgbClr val="2F5897">
                      <a:lumMod val="75000"/>
                    </a:srgbClr>
                  </a:solidFill>
                </a:rPr>
                <a:t>in any skill area can be referred to AEL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8318" y="3581400"/>
              <a:ext cx="359882" cy="1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000" dirty="0"/>
                <a:t>5</a:t>
              </a:r>
            </a:p>
            <a:p>
              <a:pPr>
                <a:spcBef>
                  <a:spcPts val="300"/>
                </a:spcBef>
              </a:pPr>
              <a:r>
                <a:rPr lang="en-US" sz="2000" dirty="0"/>
                <a:t>4</a:t>
              </a:r>
            </a:p>
            <a:p>
              <a:pPr>
                <a:spcBef>
                  <a:spcPts val="300"/>
                </a:spcBef>
              </a:pPr>
              <a:r>
                <a:rPr lang="en-US" sz="2000" dirty="0"/>
                <a:t>3</a:t>
              </a:r>
            </a:p>
            <a:p>
              <a:pPr>
                <a:spcBef>
                  <a:spcPts val="300"/>
                </a:spcBef>
              </a:pPr>
              <a:r>
                <a:rPr lang="en-US" sz="2000" dirty="0"/>
                <a:t>2</a:t>
              </a:r>
            </a:p>
            <a:p>
              <a:pPr>
                <a:spcBef>
                  <a:spcPts val="300"/>
                </a:spcBef>
              </a:pPr>
              <a:r>
                <a:rPr lang="en-US" sz="2000" dirty="0"/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Getting Students College Ready</a:t>
            </a:r>
          </a:p>
        </p:txBody>
      </p:sp>
    </p:spTree>
    <p:extLst>
      <p:ext uri="{BB962C8B-B14F-4D97-AF65-F5344CB8AC3E}">
        <p14:creationId xmlns:p14="http://schemas.microsoft.com/office/powerpoint/2010/main" val="751818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Texas Workforce System</a:t>
            </a:r>
          </a:p>
        </p:txBody>
      </p:sp>
      <p:pic>
        <p:nvPicPr>
          <p:cNvPr id="7" name="Content Placeholder 6" title="Roadsign that says Texa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6075876" cy="4038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TWC Mission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TWC Mission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promote and support an effective workforce system that offers employers, individuals and communities the opportunity to achieve and sustain economic prosperity.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Adult Education and Literacy Mission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promote and support a responsive and accountable system that creates value and supports local solutions to addressing the educational and workforce development needs of Adult Education and Literacy customers, businesses, and community stakeholders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Adult Education? </a:t>
            </a:r>
          </a:p>
        </p:txBody>
      </p:sp>
      <p:pic>
        <p:nvPicPr>
          <p:cNvPr id="8" name="Content Placeholder 7" title="Adult students studying a text book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12066" r="6101" b="20144"/>
          <a:stretch/>
        </p:blipFill>
        <p:spPr>
          <a:xfrm>
            <a:off x="283527" y="1981200"/>
            <a:ext cx="5623560" cy="3124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 title="Pie graph showing Texas Workforce System Partner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471124"/>
              </p:ext>
            </p:extLst>
          </p:nvPr>
        </p:nvGraphicFramePr>
        <p:xfrm>
          <a:off x="-471684" y="1089702"/>
          <a:ext cx="10072884" cy="553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957BD-64AB-4FD2-BD0B-101001A0C9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Work</a:t>
            </a:r>
            <a:r>
              <a:rPr lang="en-US" sz="4800" dirty="0"/>
              <a:t>force System</a:t>
            </a:r>
          </a:p>
        </p:txBody>
      </p:sp>
    </p:spTree>
    <p:extLst>
      <p:ext uri="{BB962C8B-B14F-4D97-AF65-F5344CB8AC3E}">
        <p14:creationId xmlns:p14="http://schemas.microsoft.com/office/powerpoint/2010/main" val="297067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pic>
        <p:nvPicPr>
          <p:cNvPr id="28675" name="Picture 12" title="Map showing 28 Workforce Are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40" y="1752600"/>
            <a:ext cx="5027638" cy="44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327151" y="1093371"/>
            <a:ext cx="22519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algn="l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Panhandle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South Plains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North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North Central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Tarrant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Dallas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North East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East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West Central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Upper Rio Grande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Permian Basin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Concho Valley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Heart of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Capital Area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Rural Capital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Brazos Valley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Deep East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Southeast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Golden Crescent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Alamo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South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Costal Bend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Lower Rio Grande Valley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Cameron County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Texoma</a:t>
            </a:r>
            <a:endParaRPr lang="en-US" alt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Central Texas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Middle Rio Grande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Gulf Coast</a:t>
            </a:r>
          </a:p>
        </p:txBody>
      </p:sp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1173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28 Workforce Areas</a:t>
            </a:r>
          </a:p>
        </p:txBody>
      </p:sp>
    </p:spTree>
    <p:extLst>
      <p:ext uri="{BB962C8B-B14F-4D97-AF65-F5344CB8AC3E}">
        <p14:creationId xmlns:p14="http://schemas.microsoft.com/office/powerpoint/2010/main" val="107962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Board Membership</a:t>
            </a:r>
          </a:p>
        </p:txBody>
      </p:sp>
      <p:graphicFrame>
        <p:nvGraphicFramePr>
          <p:cNvPr id="4" name="Content Placeholder 3" descr="Minimum Local Workforce Board Membership composi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805748"/>
              </p:ext>
            </p:extLst>
          </p:nvPr>
        </p:nvGraphicFramePr>
        <p:xfrm>
          <a:off x="285102" y="1143000"/>
          <a:ext cx="8401699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CATEGORIES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STATUTORY REQUIREMENTS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MINIMUM</a:t>
                      </a:r>
                      <a:r>
                        <a:rPr lang="en-US" sz="1400" baseline="0" dirty="0">
                          <a:latin typeface="+mj-lt"/>
                        </a:rPr>
                        <a:t>  # OF REPRESENTATIVES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PRIVATE SECTOR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Must</a:t>
                      </a:r>
                      <a:r>
                        <a:rPr lang="en-US" sz="1200" baseline="0" dirty="0">
                          <a:latin typeface="+mj-lt"/>
                        </a:rPr>
                        <a:t> Constitute a Majority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ORGANIZED LABOR</a:t>
                      </a:r>
                      <a:r>
                        <a:rPr lang="en-US" sz="1200" baseline="0" dirty="0">
                          <a:latin typeface="+mj-lt"/>
                        </a:rPr>
                        <a:t> AND COMMUNITY-BASED ORGANIZATIONS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Must Constitute Not Less Than 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EDUCATION, including:</a:t>
                      </a:r>
                      <a:r>
                        <a:rPr lang="en-US" sz="1200" baseline="0" dirty="0">
                          <a:latin typeface="+mj-lt"/>
                        </a:rPr>
                        <a:t> Secondary Practitioners Representing Vocational Education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EDUCATION, including:</a:t>
                      </a:r>
                      <a:r>
                        <a:rPr lang="en-US" sz="1200" baseline="0" dirty="0">
                          <a:latin typeface="+mj-lt"/>
                        </a:rPr>
                        <a:t> Postsecondary Practitioners Representing Vocational Education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VOCATIONAL 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PUBLIC ASSISTANCE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ECONOMIC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LOCAL LITERACY COUNCILS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ADULT BASIC AND CONTINUING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EDUCATION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One or More Representatives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CHILD CARE REPRESENTATIVE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One</a:t>
                      </a:r>
                      <a:r>
                        <a:rPr lang="en-US" sz="1200" baseline="0" dirty="0">
                          <a:latin typeface="+mj-lt"/>
                        </a:rPr>
                        <a:t> of the above members must have child care expertise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VETERAN REPRESENTATIVE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One of the above members must be actively engaged in veteran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+mj-lt"/>
                        </a:rPr>
                        <a:t>MINIMUM TOTAL: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92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low chart showing education and training for all ages"/>
          <p:cNvGrpSpPr/>
          <p:nvPr/>
        </p:nvGrpSpPr>
        <p:grpSpPr>
          <a:xfrm>
            <a:off x="286508" y="2214424"/>
            <a:ext cx="8581360" cy="4567377"/>
            <a:chOff x="286508" y="2214424"/>
            <a:chExt cx="8581360" cy="4567377"/>
          </a:xfrm>
        </p:grpSpPr>
        <p:sp>
          <p:nvSpPr>
            <p:cNvPr id="48" name="Up Arrow 47"/>
            <p:cNvSpPr/>
            <p:nvPr/>
          </p:nvSpPr>
          <p:spPr>
            <a:xfrm>
              <a:off x="5562600" y="2438400"/>
              <a:ext cx="327372" cy="413757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U-Turn Arrow 25"/>
            <p:cNvSpPr/>
            <p:nvPr/>
          </p:nvSpPr>
          <p:spPr>
            <a:xfrm>
              <a:off x="3479286" y="2214424"/>
              <a:ext cx="4464330" cy="757376"/>
            </a:xfrm>
            <a:prstGeom prst="uturnArrow">
              <a:avLst>
                <a:gd name="adj1" fmla="val 25000"/>
                <a:gd name="adj2" fmla="val 25000"/>
                <a:gd name="adj3" fmla="val 30556"/>
                <a:gd name="adj4" fmla="val 43750"/>
                <a:gd name="adj5" fmla="val 9537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86508" y="2705710"/>
              <a:ext cx="1792095" cy="1371603"/>
            </a:xfrm>
            <a:custGeom>
              <a:avLst/>
              <a:gdLst>
                <a:gd name="connsiteX0" fmla="*/ 0 w 1792095"/>
                <a:gd name="connsiteY0" fmla="*/ 137160 h 1371603"/>
                <a:gd name="connsiteX1" fmla="*/ 137160 w 1792095"/>
                <a:gd name="connsiteY1" fmla="*/ 0 h 1371603"/>
                <a:gd name="connsiteX2" fmla="*/ 1654935 w 1792095"/>
                <a:gd name="connsiteY2" fmla="*/ 0 h 1371603"/>
                <a:gd name="connsiteX3" fmla="*/ 1792095 w 1792095"/>
                <a:gd name="connsiteY3" fmla="*/ 137160 h 1371603"/>
                <a:gd name="connsiteX4" fmla="*/ 1792095 w 1792095"/>
                <a:gd name="connsiteY4" fmla="*/ 1234443 h 1371603"/>
                <a:gd name="connsiteX5" fmla="*/ 1654935 w 1792095"/>
                <a:gd name="connsiteY5" fmla="*/ 1371603 h 1371603"/>
                <a:gd name="connsiteX6" fmla="*/ 137160 w 1792095"/>
                <a:gd name="connsiteY6" fmla="*/ 1371603 h 1371603"/>
                <a:gd name="connsiteX7" fmla="*/ 0 w 1792095"/>
                <a:gd name="connsiteY7" fmla="*/ 1234443 h 1371603"/>
                <a:gd name="connsiteX8" fmla="*/ 0 w 1792095"/>
                <a:gd name="connsiteY8" fmla="*/ 137160 h 13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95" h="1371603">
                  <a:moveTo>
                    <a:pt x="0" y="137160"/>
                  </a:moveTo>
                  <a:cubicBezTo>
                    <a:pt x="0" y="61409"/>
                    <a:pt x="61409" y="0"/>
                    <a:pt x="137160" y="0"/>
                  </a:cubicBezTo>
                  <a:lnTo>
                    <a:pt x="1654935" y="0"/>
                  </a:lnTo>
                  <a:cubicBezTo>
                    <a:pt x="1730686" y="0"/>
                    <a:pt x="1792095" y="61409"/>
                    <a:pt x="1792095" y="137160"/>
                  </a:cubicBezTo>
                  <a:lnTo>
                    <a:pt x="1792095" y="1234443"/>
                  </a:lnTo>
                  <a:cubicBezTo>
                    <a:pt x="1792095" y="1310194"/>
                    <a:pt x="1730686" y="1371603"/>
                    <a:pt x="1654935" y="1371603"/>
                  </a:cubicBezTo>
                  <a:lnTo>
                    <a:pt x="137160" y="1371603"/>
                  </a:lnTo>
                  <a:cubicBezTo>
                    <a:pt x="61409" y="1371603"/>
                    <a:pt x="0" y="1310194"/>
                    <a:pt x="0" y="1234443"/>
                  </a:cubicBezTo>
                  <a:lnTo>
                    <a:pt x="0" y="13716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548641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Pre-School Age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1033" y="3575045"/>
              <a:ext cx="1636795" cy="2138400"/>
            </a:xfrm>
            <a:custGeom>
              <a:avLst/>
              <a:gdLst>
                <a:gd name="connsiteX0" fmla="*/ 0 w 1636795"/>
                <a:gd name="connsiteY0" fmla="*/ 163680 h 2138400"/>
                <a:gd name="connsiteX1" fmla="*/ 163680 w 1636795"/>
                <a:gd name="connsiteY1" fmla="*/ 0 h 2138400"/>
                <a:gd name="connsiteX2" fmla="*/ 1473116 w 1636795"/>
                <a:gd name="connsiteY2" fmla="*/ 0 h 2138400"/>
                <a:gd name="connsiteX3" fmla="*/ 1636796 w 1636795"/>
                <a:gd name="connsiteY3" fmla="*/ 163680 h 2138400"/>
                <a:gd name="connsiteX4" fmla="*/ 1636795 w 1636795"/>
                <a:gd name="connsiteY4" fmla="*/ 1974721 h 2138400"/>
                <a:gd name="connsiteX5" fmla="*/ 1473115 w 1636795"/>
                <a:gd name="connsiteY5" fmla="*/ 2138401 h 2138400"/>
                <a:gd name="connsiteX6" fmla="*/ 163680 w 1636795"/>
                <a:gd name="connsiteY6" fmla="*/ 2138400 h 2138400"/>
                <a:gd name="connsiteX7" fmla="*/ 0 w 1636795"/>
                <a:gd name="connsiteY7" fmla="*/ 1974720 h 2138400"/>
                <a:gd name="connsiteX8" fmla="*/ 0 w 1636795"/>
                <a:gd name="connsiteY8" fmla="*/ 163680 h 21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6795" h="2138400">
                  <a:moveTo>
                    <a:pt x="0" y="163680"/>
                  </a:moveTo>
                  <a:cubicBezTo>
                    <a:pt x="0" y="73282"/>
                    <a:pt x="73282" y="0"/>
                    <a:pt x="163680" y="0"/>
                  </a:cubicBezTo>
                  <a:lnTo>
                    <a:pt x="1473116" y="0"/>
                  </a:lnTo>
                  <a:cubicBezTo>
                    <a:pt x="1563514" y="0"/>
                    <a:pt x="1636796" y="73282"/>
                    <a:pt x="1636796" y="163680"/>
                  </a:cubicBezTo>
                  <a:cubicBezTo>
                    <a:pt x="1636796" y="767360"/>
                    <a:pt x="1636795" y="1371041"/>
                    <a:pt x="1636795" y="1974721"/>
                  </a:cubicBezTo>
                  <a:cubicBezTo>
                    <a:pt x="1636795" y="2065119"/>
                    <a:pt x="1563513" y="2138401"/>
                    <a:pt x="1473115" y="2138401"/>
                  </a:cubicBezTo>
                  <a:lnTo>
                    <a:pt x="163680" y="2138400"/>
                  </a:lnTo>
                  <a:cubicBezTo>
                    <a:pt x="73282" y="2138400"/>
                    <a:pt x="0" y="2065118"/>
                    <a:pt x="0" y="1974720"/>
                  </a:cubicBezTo>
                  <a:lnTo>
                    <a:pt x="0" y="1636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732" tIns="161732" rIns="161732" bIns="161732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0" kern="1200" dirty="0"/>
                <a:t>Quality Child Care to prepare for success in school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0" kern="1200" dirty="0"/>
                <a:t>Support for parents to work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8507" y="3083131"/>
              <a:ext cx="365760" cy="308380"/>
            </a:xfrm>
            <a:custGeom>
              <a:avLst/>
              <a:gdLst>
                <a:gd name="connsiteX0" fmla="*/ 0 w 365760"/>
                <a:gd name="connsiteY0" fmla="*/ 81503 h 407514"/>
                <a:gd name="connsiteX1" fmla="*/ 182880 w 365760"/>
                <a:gd name="connsiteY1" fmla="*/ 81503 h 407514"/>
                <a:gd name="connsiteX2" fmla="*/ 182880 w 365760"/>
                <a:gd name="connsiteY2" fmla="*/ 0 h 407514"/>
                <a:gd name="connsiteX3" fmla="*/ 365760 w 365760"/>
                <a:gd name="connsiteY3" fmla="*/ 203757 h 407514"/>
                <a:gd name="connsiteX4" fmla="*/ 182880 w 365760"/>
                <a:gd name="connsiteY4" fmla="*/ 407514 h 407514"/>
                <a:gd name="connsiteX5" fmla="*/ 182880 w 365760"/>
                <a:gd name="connsiteY5" fmla="*/ 326011 h 407514"/>
                <a:gd name="connsiteX6" fmla="*/ 0 w 365760"/>
                <a:gd name="connsiteY6" fmla="*/ 326011 h 407514"/>
                <a:gd name="connsiteX7" fmla="*/ 0 w 365760"/>
                <a:gd name="connsiteY7" fmla="*/ 81503 h 4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" h="407514">
                  <a:moveTo>
                    <a:pt x="0" y="81503"/>
                  </a:moveTo>
                  <a:lnTo>
                    <a:pt x="182880" y="81503"/>
                  </a:lnTo>
                  <a:lnTo>
                    <a:pt x="182880" y="0"/>
                  </a:lnTo>
                  <a:lnTo>
                    <a:pt x="365760" y="203757"/>
                  </a:lnTo>
                  <a:lnTo>
                    <a:pt x="182880" y="407514"/>
                  </a:lnTo>
                  <a:lnTo>
                    <a:pt x="182880" y="326011"/>
                  </a:lnTo>
                  <a:lnTo>
                    <a:pt x="0" y="326011"/>
                  </a:lnTo>
                  <a:lnTo>
                    <a:pt x="0" y="8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1503" rIns="109728" bIns="8150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33675" y="2666997"/>
              <a:ext cx="1840233" cy="1371603"/>
            </a:xfrm>
            <a:custGeom>
              <a:avLst/>
              <a:gdLst>
                <a:gd name="connsiteX0" fmla="*/ 0 w 1840233"/>
                <a:gd name="connsiteY0" fmla="*/ 137160 h 1371603"/>
                <a:gd name="connsiteX1" fmla="*/ 137160 w 1840233"/>
                <a:gd name="connsiteY1" fmla="*/ 0 h 1371603"/>
                <a:gd name="connsiteX2" fmla="*/ 1703073 w 1840233"/>
                <a:gd name="connsiteY2" fmla="*/ 0 h 1371603"/>
                <a:gd name="connsiteX3" fmla="*/ 1840233 w 1840233"/>
                <a:gd name="connsiteY3" fmla="*/ 137160 h 1371603"/>
                <a:gd name="connsiteX4" fmla="*/ 1840233 w 1840233"/>
                <a:gd name="connsiteY4" fmla="*/ 1234443 h 1371603"/>
                <a:gd name="connsiteX5" fmla="*/ 1703073 w 1840233"/>
                <a:gd name="connsiteY5" fmla="*/ 1371603 h 1371603"/>
                <a:gd name="connsiteX6" fmla="*/ 137160 w 1840233"/>
                <a:gd name="connsiteY6" fmla="*/ 1371603 h 1371603"/>
                <a:gd name="connsiteX7" fmla="*/ 0 w 1840233"/>
                <a:gd name="connsiteY7" fmla="*/ 1234443 h 1371603"/>
                <a:gd name="connsiteX8" fmla="*/ 0 w 1840233"/>
                <a:gd name="connsiteY8" fmla="*/ 137160 h 13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233" h="1371603">
                  <a:moveTo>
                    <a:pt x="0" y="137160"/>
                  </a:moveTo>
                  <a:cubicBezTo>
                    <a:pt x="0" y="61409"/>
                    <a:pt x="61409" y="0"/>
                    <a:pt x="137160" y="0"/>
                  </a:cubicBezTo>
                  <a:lnTo>
                    <a:pt x="1703073" y="0"/>
                  </a:lnTo>
                  <a:cubicBezTo>
                    <a:pt x="1778824" y="0"/>
                    <a:pt x="1840233" y="61409"/>
                    <a:pt x="1840233" y="137160"/>
                  </a:cubicBezTo>
                  <a:lnTo>
                    <a:pt x="1840233" y="1234443"/>
                  </a:lnTo>
                  <a:cubicBezTo>
                    <a:pt x="1840233" y="1310194"/>
                    <a:pt x="1778824" y="1371603"/>
                    <a:pt x="1703073" y="1371603"/>
                  </a:cubicBezTo>
                  <a:lnTo>
                    <a:pt x="137160" y="1371603"/>
                  </a:lnTo>
                  <a:cubicBezTo>
                    <a:pt x="61409" y="1371603"/>
                    <a:pt x="0" y="1310194"/>
                    <a:pt x="0" y="1234443"/>
                  </a:cubicBezTo>
                  <a:lnTo>
                    <a:pt x="0" y="13716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548641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School Age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 rot="11888">
              <a:off x="4400057" y="3002281"/>
              <a:ext cx="365759" cy="308380"/>
            </a:xfrm>
            <a:custGeom>
              <a:avLst/>
              <a:gdLst>
                <a:gd name="connsiteX0" fmla="*/ 0 w 365759"/>
                <a:gd name="connsiteY0" fmla="*/ 81503 h 407514"/>
                <a:gd name="connsiteX1" fmla="*/ 182880 w 365759"/>
                <a:gd name="connsiteY1" fmla="*/ 81503 h 407514"/>
                <a:gd name="connsiteX2" fmla="*/ 182880 w 365759"/>
                <a:gd name="connsiteY2" fmla="*/ 0 h 407514"/>
                <a:gd name="connsiteX3" fmla="*/ 365759 w 365759"/>
                <a:gd name="connsiteY3" fmla="*/ 203757 h 407514"/>
                <a:gd name="connsiteX4" fmla="*/ 182880 w 365759"/>
                <a:gd name="connsiteY4" fmla="*/ 407514 h 407514"/>
                <a:gd name="connsiteX5" fmla="*/ 182880 w 365759"/>
                <a:gd name="connsiteY5" fmla="*/ 326011 h 407514"/>
                <a:gd name="connsiteX6" fmla="*/ 0 w 365759"/>
                <a:gd name="connsiteY6" fmla="*/ 326011 h 407514"/>
                <a:gd name="connsiteX7" fmla="*/ 0 w 365759"/>
                <a:gd name="connsiteY7" fmla="*/ 81503 h 4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59" h="407514">
                  <a:moveTo>
                    <a:pt x="0" y="81503"/>
                  </a:moveTo>
                  <a:lnTo>
                    <a:pt x="182880" y="81503"/>
                  </a:lnTo>
                  <a:lnTo>
                    <a:pt x="182880" y="0"/>
                  </a:lnTo>
                  <a:lnTo>
                    <a:pt x="365759" y="203757"/>
                  </a:lnTo>
                  <a:lnTo>
                    <a:pt x="182880" y="407514"/>
                  </a:lnTo>
                  <a:lnTo>
                    <a:pt x="182880" y="326011"/>
                  </a:lnTo>
                  <a:lnTo>
                    <a:pt x="0" y="326011"/>
                  </a:lnTo>
                  <a:lnTo>
                    <a:pt x="0" y="8150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1502" rIns="109728" bIns="8150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48230" y="2651374"/>
              <a:ext cx="1857468" cy="1464701"/>
            </a:xfrm>
            <a:custGeom>
              <a:avLst/>
              <a:gdLst>
                <a:gd name="connsiteX0" fmla="*/ 0 w 1857468"/>
                <a:gd name="connsiteY0" fmla="*/ 146470 h 1464701"/>
                <a:gd name="connsiteX1" fmla="*/ 146470 w 1857468"/>
                <a:gd name="connsiteY1" fmla="*/ 0 h 1464701"/>
                <a:gd name="connsiteX2" fmla="*/ 1710998 w 1857468"/>
                <a:gd name="connsiteY2" fmla="*/ 0 h 1464701"/>
                <a:gd name="connsiteX3" fmla="*/ 1857468 w 1857468"/>
                <a:gd name="connsiteY3" fmla="*/ 146470 h 1464701"/>
                <a:gd name="connsiteX4" fmla="*/ 1857468 w 1857468"/>
                <a:gd name="connsiteY4" fmla="*/ 1318231 h 1464701"/>
                <a:gd name="connsiteX5" fmla="*/ 1710998 w 1857468"/>
                <a:gd name="connsiteY5" fmla="*/ 1464701 h 1464701"/>
                <a:gd name="connsiteX6" fmla="*/ 146470 w 1857468"/>
                <a:gd name="connsiteY6" fmla="*/ 1464701 h 1464701"/>
                <a:gd name="connsiteX7" fmla="*/ 0 w 1857468"/>
                <a:gd name="connsiteY7" fmla="*/ 1318231 h 1464701"/>
                <a:gd name="connsiteX8" fmla="*/ 0 w 1857468"/>
                <a:gd name="connsiteY8" fmla="*/ 146470 h 146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468" h="1464701">
                  <a:moveTo>
                    <a:pt x="0" y="146470"/>
                  </a:moveTo>
                  <a:cubicBezTo>
                    <a:pt x="0" y="65577"/>
                    <a:pt x="65577" y="0"/>
                    <a:pt x="146470" y="0"/>
                  </a:cubicBezTo>
                  <a:lnTo>
                    <a:pt x="1710998" y="0"/>
                  </a:lnTo>
                  <a:cubicBezTo>
                    <a:pt x="1791891" y="0"/>
                    <a:pt x="1857468" y="65577"/>
                    <a:pt x="1857468" y="146470"/>
                  </a:cubicBezTo>
                  <a:lnTo>
                    <a:pt x="1857468" y="1318231"/>
                  </a:lnTo>
                  <a:cubicBezTo>
                    <a:pt x="1857468" y="1399124"/>
                    <a:pt x="1791891" y="1464701"/>
                    <a:pt x="1710998" y="1464701"/>
                  </a:cubicBezTo>
                  <a:lnTo>
                    <a:pt x="146470" y="1464701"/>
                  </a:lnTo>
                  <a:cubicBezTo>
                    <a:pt x="65577" y="1464701"/>
                    <a:pt x="0" y="1399124"/>
                    <a:pt x="0" y="1318231"/>
                  </a:cubicBezTo>
                  <a:lnTo>
                    <a:pt x="0" y="14647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579674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Post-Secondary</a:t>
              </a:r>
              <a:endParaRPr lang="en-US" sz="2000" kern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906880" y="3760600"/>
              <a:ext cx="1857468" cy="1464701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 title="Flow chart showing education and training from all ages"/>
            <p:cNvSpPr/>
            <p:nvPr/>
          </p:nvSpPr>
          <p:spPr>
            <a:xfrm>
              <a:off x="5029200" y="3498924"/>
              <a:ext cx="1722770" cy="2138400"/>
            </a:xfrm>
            <a:custGeom>
              <a:avLst/>
              <a:gdLst>
                <a:gd name="connsiteX0" fmla="*/ 0 w 1636795"/>
                <a:gd name="connsiteY0" fmla="*/ 163680 h 2138400"/>
                <a:gd name="connsiteX1" fmla="*/ 163680 w 1636795"/>
                <a:gd name="connsiteY1" fmla="*/ 0 h 2138400"/>
                <a:gd name="connsiteX2" fmla="*/ 1473116 w 1636795"/>
                <a:gd name="connsiteY2" fmla="*/ 0 h 2138400"/>
                <a:gd name="connsiteX3" fmla="*/ 1636796 w 1636795"/>
                <a:gd name="connsiteY3" fmla="*/ 163680 h 2138400"/>
                <a:gd name="connsiteX4" fmla="*/ 1636795 w 1636795"/>
                <a:gd name="connsiteY4" fmla="*/ 1974721 h 2138400"/>
                <a:gd name="connsiteX5" fmla="*/ 1473115 w 1636795"/>
                <a:gd name="connsiteY5" fmla="*/ 2138401 h 2138400"/>
                <a:gd name="connsiteX6" fmla="*/ 163680 w 1636795"/>
                <a:gd name="connsiteY6" fmla="*/ 2138400 h 2138400"/>
                <a:gd name="connsiteX7" fmla="*/ 0 w 1636795"/>
                <a:gd name="connsiteY7" fmla="*/ 1974720 h 2138400"/>
                <a:gd name="connsiteX8" fmla="*/ 0 w 1636795"/>
                <a:gd name="connsiteY8" fmla="*/ 163680 h 21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6795" h="2138400">
                  <a:moveTo>
                    <a:pt x="0" y="163680"/>
                  </a:moveTo>
                  <a:cubicBezTo>
                    <a:pt x="0" y="73282"/>
                    <a:pt x="73282" y="0"/>
                    <a:pt x="163680" y="0"/>
                  </a:cubicBezTo>
                  <a:lnTo>
                    <a:pt x="1473116" y="0"/>
                  </a:lnTo>
                  <a:cubicBezTo>
                    <a:pt x="1563514" y="0"/>
                    <a:pt x="1636796" y="73282"/>
                    <a:pt x="1636796" y="163680"/>
                  </a:cubicBezTo>
                  <a:cubicBezTo>
                    <a:pt x="1636796" y="767360"/>
                    <a:pt x="1636795" y="1371041"/>
                    <a:pt x="1636795" y="1974721"/>
                  </a:cubicBezTo>
                  <a:cubicBezTo>
                    <a:pt x="1636795" y="2065119"/>
                    <a:pt x="1563513" y="2138401"/>
                    <a:pt x="1473115" y="2138401"/>
                  </a:cubicBezTo>
                  <a:lnTo>
                    <a:pt x="163680" y="2138400"/>
                  </a:lnTo>
                  <a:cubicBezTo>
                    <a:pt x="73282" y="2138400"/>
                    <a:pt x="0" y="2065118"/>
                    <a:pt x="0" y="1974720"/>
                  </a:cubicBezTo>
                  <a:lnTo>
                    <a:pt x="0" y="1636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732" tIns="161732" rIns="161732" bIns="161732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Multiple pathways to success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On-the-job training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Certifications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Adult Education</a:t>
              </a:r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7010400" y="3671733"/>
              <a:ext cx="1857468" cy="976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Employer Demand for Qualified Workers</a:t>
              </a:r>
              <a:endParaRPr lang="en-US" sz="2000" kern="1200" dirty="0"/>
            </a:p>
          </p:txBody>
        </p:sp>
        <p:sp>
          <p:nvSpPr>
            <p:cNvPr id="33" name="U-Turn Arrow 32"/>
            <p:cNvSpPr/>
            <p:nvPr/>
          </p:nvSpPr>
          <p:spPr>
            <a:xfrm flipV="1">
              <a:off x="5766774" y="5690138"/>
              <a:ext cx="2130892" cy="710662"/>
            </a:xfrm>
            <a:prstGeom prst="uturnArrow">
              <a:avLst>
                <a:gd name="adj1" fmla="val 25000"/>
                <a:gd name="adj2" fmla="val 25000"/>
                <a:gd name="adj3" fmla="val 30556"/>
                <a:gd name="adj4" fmla="val 43750"/>
                <a:gd name="adj5" fmla="val 9537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Up Arrow 44"/>
            <p:cNvSpPr/>
            <p:nvPr/>
          </p:nvSpPr>
          <p:spPr>
            <a:xfrm>
              <a:off x="5638800" y="5538557"/>
              <a:ext cx="457200" cy="413757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Up Arrow 45"/>
            <p:cNvSpPr/>
            <p:nvPr/>
          </p:nvSpPr>
          <p:spPr>
            <a:xfrm>
              <a:off x="5692428" y="5638800"/>
              <a:ext cx="327372" cy="413757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200400" y="5887971"/>
              <a:ext cx="3200400" cy="893830"/>
            </a:xfrm>
            <a:custGeom>
              <a:avLst/>
              <a:gdLst>
                <a:gd name="connsiteX0" fmla="*/ 0 w 1840233"/>
                <a:gd name="connsiteY0" fmla="*/ 137160 h 1371603"/>
                <a:gd name="connsiteX1" fmla="*/ 137160 w 1840233"/>
                <a:gd name="connsiteY1" fmla="*/ 0 h 1371603"/>
                <a:gd name="connsiteX2" fmla="*/ 1703073 w 1840233"/>
                <a:gd name="connsiteY2" fmla="*/ 0 h 1371603"/>
                <a:gd name="connsiteX3" fmla="*/ 1840233 w 1840233"/>
                <a:gd name="connsiteY3" fmla="*/ 137160 h 1371603"/>
                <a:gd name="connsiteX4" fmla="*/ 1840233 w 1840233"/>
                <a:gd name="connsiteY4" fmla="*/ 1234443 h 1371603"/>
                <a:gd name="connsiteX5" fmla="*/ 1703073 w 1840233"/>
                <a:gd name="connsiteY5" fmla="*/ 1371603 h 1371603"/>
                <a:gd name="connsiteX6" fmla="*/ 137160 w 1840233"/>
                <a:gd name="connsiteY6" fmla="*/ 1371603 h 1371603"/>
                <a:gd name="connsiteX7" fmla="*/ 0 w 1840233"/>
                <a:gd name="connsiteY7" fmla="*/ 1234443 h 1371603"/>
                <a:gd name="connsiteX8" fmla="*/ 0 w 1840233"/>
                <a:gd name="connsiteY8" fmla="*/ 137160 h 13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233" h="1371603">
                  <a:moveTo>
                    <a:pt x="0" y="137160"/>
                  </a:moveTo>
                  <a:cubicBezTo>
                    <a:pt x="0" y="61409"/>
                    <a:pt x="61409" y="0"/>
                    <a:pt x="137160" y="0"/>
                  </a:cubicBezTo>
                  <a:lnTo>
                    <a:pt x="1703073" y="0"/>
                  </a:lnTo>
                  <a:cubicBezTo>
                    <a:pt x="1778824" y="0"/>
                    <a:pt x="1840233" y="61409"/>
                    <a:pt x="1840233" y="137160"/>
                  </a:cubicBezTo>
                  <a:lnTo>
                    <a:pt x="1840233" y="1234443"/>
                  </a:lnTo>
                  <a:cubicBezTo>
                    <a:pt x="1840233" y="1310194"/>
                    <a:pt x="1778824" y="1371603"/>
                    <a:pt x="1703073" y="1371603"/>
                  </a:cubicBezTo>
                  <a:lnTo>
                    <a:pt x="137160" y="1371603"/>
                  </a:lnTo>
                  <a:cubicBezTo>
                    <a:pt x="61409" y="1371603"/>
                    <a:pt x="0" y="1310194"/>
                    <a:pt x="0" y="1234443"/>
                  </a:cubicBezTo>
                  <a:lnTo>
                    <a:pt x="0" y="13716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70688" rIns="457200" bIns="82296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Dropouts/ Low Skilled/ English Language Learners </a:t>
              </a:r>
              <a:endParaRPr lang="en-US" sz="2000" kern="1200" dirty="0"/>
            </a:p>
          </p:txBody>
        </p:sp>
        <p:sp>
          <p:nvSpPr>
            <p:cNvPr id="11" name="Curved Right Arrow 10"/>
            <p:cNvSpPr/>
            <p:nvPr/>
          </p:nvSpPr>
          <p:spPr>
            <a:xfrm>
              <a:off x="2553208" y="5266835"/>
              <a:ext cx="539486" cy="1045292"/>
            </a:xfrm>
            <a:prstGeom prst="curv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23771" y="3561940"/>
              <a:ext cx="1746005" cy="2138400"/>
            </a:xfrm>
            <a:custGeom>
              <a:avLst/>
              <a:gdLst>
                <a:gd name="connsiteX0" fmla="*/ 0 w 1636795"/>
                <a:gd name="connsiteY0" fmla="*/ 163680 h 2138400"/>
                <a:gd name="connsiteX1" fmla="*/ 163680 w 1636795"/>
                <a:gd name="connsiteY1" fmla="*/ 0 h 2138400"/>
                <a:gd name="connsiteX2" fmla="*/ 1473116 w 1636795"/>
                <a:gd name="connsiteY2" fmla="*/ 0 h 2138400"/>
                <a:gd name="connsiteX3" fmla="*/ 1636796 w 1636795"/>
                <a:gd name="connsiteY3" fmla="*/ 163680 h 2138400"/>
                <a:gd name="connsiteX4" fmla="*/ 1636795 w 1636795"/>
                <a:gd name="connsiteY4" fmla="*/ 1974721 h 2138400"/>
                <a:gd name="connsiteX5" fmla="*/ 1473115 w 1636795"/>
                <a:gd name="connsiteY5" fmla="*/ 2138401 h 2138400"/>
                <a:gd name="connsiteX6" fmla="*/ 163680 w 1636795"/>
                <a:gd name="connsiteY6" fmla="*/ 2138400 h 2138400"/>
                <a:gd name="connsiteX7" fmla="*/ 0 w 1636795"/>
                <a:gd name="connsiteY7" fmla="*/ 1974720 h 2138400"/>
                <a:gd name="connsiteX8" fmla="*/ 0 w 1636795"/>
                <a:gd name="connsiteY8" fmla="*/ 163680 h 21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6795" h="2138400">
                  <a:moveTo>
                    <a:pt x="0" y="163680"/>
                  </a:moveTo>
                  <a:cubicBezTo>
                    <a:pt x="0" y="73282"/>
                    <a:pt x="73282" y="0"/>
                    <a:pt x="163680" y="0"/>
                  </a:cubicBezTo>
                  <a:lnTo>
                    <a:pt x="1473116" y="0"/>
                  </a:lnTo>
                  <a:cubicBezTo>
                    <a:pt x="1563514" y="0"/>
                    <a:pt x="1636796" y="73282"/>
                    <a:pt x="1636796" y="163680"/>
                  </a:cubicBezTo>
                  <a:cubicBezTo>
                    <a:pt x="1636796" y="767360"/>
                    <a:pt x="1636795" y="1371041"/>
                    <a:pt x="1636795" y="1974721"/>
                  </a:cubicBezTo>
                  <a:cubicBezTo>
                    <a:pt x="1636795" y="2065119"/>
                    <a:pt x="1563513" y="2138401"/>
                    <a:pt x="1473115" y="2138401"/>
                  </a:cubicBezTo>
                  <a:lnTo>
                    <a:pt x="163680" y="2138400"/>
                  </a:lnTo>
                  <a:cubicBezTo>
                    <a:pt x="73282" y="2138400"/>
                    <a:pt x="0" y="2065118"/>
                    <a:pt x="0" y="1974720"/>
                  </a:cubicBezTo>
                  <a:lnTo>
                    <a:pt x="0" y="1636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732" tIns="161732" rIns="161732" bIns="161732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STEM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CTE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>
                  <a:solidFill>
                    <a:schemeClr val="tx1"/>
                  </a:solidFill>
                </a:rPr>
                <a:t>Dual Credit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</a:rPr>
                <a:t>Early College</a:t>
              </a:r>
              <a:endParaRPr lang="en-US" sz="16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/>
                <a:t>Information to make informed career choices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Building the Texas Economy Through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376047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10" name="Content Placeholder 9" title="Adult student smil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2145466"/>
            <a:ext cx="4995862" cy="210828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Part 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General Information</a:t>
            </a:r>
          </a:p>
          <a:p>
            <a:r>
              <a:rPr lang="en-US" dirty="0">
                <a:solidFill>
                  <a:schemeClr val="tx1"/>
                </a:solidFill>
              </a:rPr>
              <a:t>TWC Adult Education and Literacy page: </a:t>
            </a:r>
            <a:r>
              <a:rPr lang="en-US" dirty="0">
                <a:solidFill>
                  <a:schemeClr val="tx1"/>
                </a:solidFill>
                <a:hlinkClick r:id="rId2" tooltip="TWC Adult Education and Literacy page"/>
              </a:rPr>
              <a:t>http://www.twc.state.tx.us/students/adult-education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  <a:hlinkClick r:id="rId3" tooltip="Adult education provider page"/>
              </a:rPr>
              <a:t>http://www.twc.state.tx.us/adult-education-literacy-teachers-providers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Texas Center for the Advancement of Literacy &amp; Learning: </a:t>
            </a:r>
            <a:r>
              <a:rPr lang="en-US" dirty="0">
                <a:solidFill>
                  <a:schemeClr val="tx1"/>
                </a:solidFill>
                <a:hlinkClick r:id="rId4" tooltip="TWC Webinars"/>
              </a:rPr>
              <a:t>http://www-tcall.tamu.edu/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TWC Webinars: </a:t>
            </a:r>
            <a:r>
              <a:rPr lang="en-US" dirty="0">
                <a:solidFill>
                  <a:schemeClr val="tx1"/>
                </a:solidFill>
                <a:hlinkClick r:id="rId5" tooltip="TCALL Home Page"/>
              </a:rPr>
              <a:t>http://www-tcall.tamu.edu/twcael/webinars.htm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AEL Assessment Guide: </a:t>
            </a:r>
            <a:r>
              <a:rPr lang="en-US" dirty="0">
                <a:solidFill>
                  <a:schemeClr val="tx1"/>
                </a:solidFill>
                <a:hlinkClick r:id="rId6" tooltip="AEL Assessment Guide"/>
              </a:rPr>
              <a:t>http://www.twc.state.tx.us/files/partners/texas-ael-assessment-guide-twc.pdf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TWC Rules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Chapter 800: General Administration: </a:t>
            </a:r>
            <a:r>
              <a:rPr lang="en-US" dirty="0">
                <a:solidFill>
                  <a:schemeClr val="tx1"/>
                </a:solidFill>
                <a:hlinkClick r:id="rId7" tooltip="Chapter 800: General Administration TAC Rules"/>
              </a:rPr>
              <a:t>http://www.twc.state.tx.us/files/twc/rules-chapter-800-general-administration-twc.pdf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hlinkClick r:id="rId8"/>
            </a:endParaRPr>
          </a:p>
          <a:p>
            <a:r>
              <a:rPr lang="en-US" dirty="0">
                <a:solidFill>
                  <a:schemeClr val="tx1"/>
                </a:solidFill>
              </a:rPr>
              <a:t>Chapter 802: Integrity of the Texas Workforce System: </a:t>
            </a:r>
            <a:r>
              <a:rPr lang="en-US" dirty="0">
                <a:solidFill>
                  <a:schemeClr val="tx1"/>
                </a:solidFill>
                <a:hlinkClick r:id="rId9" tooltip="Chapter 802: Integrity of the Texas Workforce System TAC Rules"/>
              </a:rPr>
              <a:t>http://www.twc.state.tx.us/files/twc/rules-chapter-802-integrity-texas-workforce-system-twc.pdf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Chapter 805: Adult Education and Literacy: </a:t>
            </a:r>
            <a:r>
              <a:rPr lang="en-US" dirty="0">
                <a:solidFill>
                  <a:schemeClr val="tx1"/>
                </a:solidFill>
                <a:hlinkClick r:id="rId8" tooltip="Chapter 805: Adult Education and Literacy TAC Rules"/>
              </a:rPr>
              <a:t>http://www.twc.state.tx.us/files/twc/rules-chapter-805-adult-education-literacy-twc.pdf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Grant Information: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All competitive TWC funding opportunities can be found by browsing postings for the Texas Workforce Commission on the Texas Comptroller of Public Accounts website at </a:t>
            </a:r>
            <a:r>
              <a:rPr lang="en-US" dirty="0">
                <a:solidFill>
                  <a:schemeClr val="tx1"/>
                </a:solidFill>
                <a:hlinkClick r:id="rId10" tooltip="Electronic State Business Daily website"/>
              </a:rPr>
              <a:t>http://esbd.cpa.state.tx.us/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10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07087" y="723900"/>
            <a:ext cx="3008313" cy="20955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Thank You</a:t>
            </a:r>
            <a:endParaRPr lang="en-US" sz="3600" dirty="0"/>
          </a:p>
        </p:txBody>
      </p:sp>
      <p:pic>
        <p:nvPicPr>
          <p:cNvPr id="12" name="Content Placeholder 11" title="Picture of students smiling with instructor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4913"/>
            <a:ext cx="4995862" cy="3595287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Anson Green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State Director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Adult Education and Literacy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Texas Workforce Commission</a:t>
            </a:r>
          </a:p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343910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Our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 transfer September 1, 2013</a:t>
            </a:r>
          </a:p>
          <a:p>
            <a:r>
              <a:rPr lang="en-US" dirty="0">
                <a:solidFill>
                  <a:schemeClr val="tx1"/>
                </a:solidFill>
              </a:rPr>
              <a:t>Rules adopted February 4, 2014</a:t>
            </a:r>
          </a:p>
          <a:p>
            <a:r>
              <a:rPr lang="en-US" dirty="0">
                <a:solidFill>
                  <a:schemeClr val="tx1"/>
                </a:solidFill>
              </a:rPr>
              <a:t>Statewide grant competitions: February 2014	</a:t>
            </a:r>
          </a:p>
          <a:p>
            <a:r>
              <a:rPr lang="en-US" dirty="0">
                <a:solidFill>
                  <a:schemeClr val="tx1"/>
                </a:solidFill>
              </a:rPr>
              <a:t>Commission priorities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Career advancement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Integrated service delivery with linkages to workforce boards, colleges, community-based organizations, libraries and other organizations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Digital literacy and distance learning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Increased accountability and performance-driven perspective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A50B-C002-4F96-9614-25D5B626472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01171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  <a:endParaRPr lang="en-US" dirty="0"/>
          </a:p>
        </p:txBody>
      </p:sp>
      <p:graphicFrame>
        <p:nvGraphicFramePr>
          <p:cNvPr id="8" name="Diagram 7" title="Graph of TWC system"/>
          <p:cNvGraphicFramePr/>
          <p:nvPr>
            <p:extLst>
              <p:ext uri="{D42A27DB-BD31-4B8C-83A1-F6EECF244321}">
                <p14:modId xmlns:p14="http://schemas.microsoft.com/office/powerpoint/2010/main" val="127949317"/>
              </p:ext>
            </p:extLst>
          </p:nvPr>
        </p:nvGraphicFramePr>
        <p:xfrm>
          <a:off x="-914400" y="401331"/>
          <a:ext cx="7715507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Statewide multi-year grants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$73 million investment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100,000 students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295 unique career pathways programs in 2016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72 employer-based programs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13K students in distance learning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Our System</a:t>
            </a:r>
          </a:p>
        </p:txBody>
      </p:sp>
    </p:spTree>
    <p:extLst>
      <p:ext uri="{BB962C8B-B14F-4D97-AF65-F5344CB8AC3E}">
        <p14:creationId xmlns:p14="http://schemas.microsoft.com/office/powerpoint/2010/main" val="232682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grpSp>
        <p:nvGrpSpPr>
          <p:cNvPr id="35" name="Group 34" title="AEL customers served with grade and literacy levels"/>
          <p:cNvGrpSpPr/>
          <p:nvPr/>
        </p:nvGrpSpPr>
        <p:grpSpPr>
          <a:xfrm>
            <a:off x="990600" y="2057400"/>
            <a:ext cx="6629400" cy="4191000"/>
            <a:chOff x="990600" y="2057400"/>
            <a:chExt cx="6629400" cy="4191000"/>
          </a:xfrm>
        </p:grpSpPr>
        <p:sp>
          <p:nvSpPr>
            <p:cNvPr id="11" name="TextBox 10"/>
            <p:cNvSpPr txBox="1"/>
            <p:nvPr/>
          </p:nvSpPr>
          <p:spPr>
            <a:xfrm>
              <a:off x="1447800" y="3905071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 or without a high school diploma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90600" y="2057400"/>
              <a:ext cx="6629400" cy="4191000"/>
              <a:chOff x="990600" y="2057400"/>
              <a:chExt cx="6629400" cy="41910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648200" y="2057400"/>
                <a:ext cx="1752600" cy="11430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College Ready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4648200" y="3276600"/>
                <a:ext cx="1752600" cy="11430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High School Equivalency /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Skills Upgrade 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648200" y="4495800"/>
                <a:ext cx="1752600" cy="11430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English as a Second Language </a:t>
                </a:r>
              </a:p>
            </p:txBody>
          </p:sp>
          <p:sp>
            <p:nvSpPr>
              <p:cNvPr id="10" name="Left Bracket 9"/>
              <p:cNvSpPr/>
              <p:nvPr/>
            </p:nvSpPr>
            <p:spPr>
              <a:xfrm>
                <a:off x="4343400" y="3257550"/>
                <a:ext cx="152400" cy="2324100"/>
              </a:xfrm>
              <a:prstGeom prst="leftBracket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565400" y="4324528"/>
                <a:ext cx="457200" cy="0"/>
              </a:xfrm>
              <a:prstGeom prst="straightConnector1">
                <a:avLst/>
              </a:prstGeom>
              <a:ln w="571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2"/>
              <p:cNvSpPr/>
              <p:nvPr/>
            </p:nvSpPr>
            <p:spPr>
              <a:xfrm>
                <a:off x="990600" y="3187700"/>
                <a:ext cx="6629400" cy="30607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3800803" y="4286427"/>
              <a:ext cx="0" cy="780873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76600" y="3276600"/>
              <a:ext cx="1143000" cy="12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12.9 Grade Level</a:t>
              </a:r>
            </a:p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29303" y="513837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 Literacy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8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Basic Services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Adult Basic Education (0-8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grade)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Adult Secondary Education (9-12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grade)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English as a Second Language</a:t>
            </a:r>
          </a:p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English Literacy and Civics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Transition to Postsecondary Education and Training</a:t>
            </a:r>
          </a:p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Workforce Preparation Activities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SzPts val="1800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Texas Certificate of High School Equivalency Preparation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7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Career Pathways Services</a:t>
            </a:r>
          </a:p>
        </p:txBody>
      </p:sp>
      <p:graphicFrame>
        <p:nvGraphicFramePr>
          <p:cNvPr id="6" name="Content Placeholder 5" title="Career Pathway models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575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Education and Literacy Objectives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Part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Texas Adult Education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0F-8315-47ED-910B-559E029FA10E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Placeholder 8" descr="picture of two students in a nursing classes moving a muring mannequin" title="picture of two student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12512" r="18337" b="12512"/>
          <a:stretch/>
        </p:blipFill>
        <p:spPr>
          <a:xfrm>
            <a:off x="719138" y="1210315"/>
            <a:ext cx="4995862" cy="39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31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9357</TotalTime>
  <Words>1500</Words>
  <Application>Microsoft Office PowerPoint</Application>
  <PresentationFormat>On-screen Show (4:3)</PresentationFormat>
  <Paragraphs>398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Adult Education  and Literacy in Texas</vt:lpstr>
      <vt:lpstr>Overview</vt:lpstr>
      <vt:lpstr>What Is Adult Education? </vt:lpstr>
      <vt:lpstr>Our History</vt:lpstr>
      <vt:lpstr>Our System</vt:lpstr>
      <vt:lpstr>Our Customer</vt:lpstr>
      <vt:lpstr>Our Basic Services</vt:lpstr>
      <vt:lpstr>Our Career Pathways Services</vt:lpstr>
      <vt:lpstr>Adult Education and Literacy Objectives</vt:lpstr>
      <vt:lpstr>Strategic Plan: Goal</vt:lpstr>
      <vt:lpstr>Milestone 20,000  in Career Pathways </vt:lpstr>
      <vt:lpstr>20,000 by 2020</vt:lpstr>
      <vt:lpstr>Key Strategies</vt:lpstr>
      <vt:lpstr>Models that Drive Performance</vt:lpstr>
      <vt:lpstr>Local Effectiveness </vt:lpstr>
      <vt:lpstr>Models Driving Performance</vt:lpstr>
      <vt:lpstr>Yes!</vt:lpstr>
      <vt:lpstr>Integrated Models</vt:lpstr>
      <vt:lpstr>Integrated Education and Training—Accelerate Texas </vt:lpstr>
      <vt:lpstr>Integrated EL Civics </vt:lpstr>
      <vt:lpstr>Intensive Services</vt:lpstr>
      <vt:lpstr>Services for Internationally-Trained ELL Professionals</vt:lpstr>
      <vt:lpstr>Workplace Literacy</vt:lpstr>
      <vt:lpstr>Transition to Re-entry &amp;  Post -Release Services</vt:lpstr>
      <vt:lpstr>Integration with  Community Colleges </vt:lpstr>
      <vt:lpstr>Reducing Student Debt</vt:lpstr>
      <vt:lpstr>Getting Students College Ready</vt:lpstr>
      <vt:lpstr>The Texas Workforce System</vt:lpstr>
      <vt:lpstr>TWC Mission Statements</vt:lpstr>
      <vt:lpstr>A Workforce System</vt:lpstr>
      <vt:lpstr>28 Workforce Areas</vt:lpstr>
      <vt:lpstr>Board Membership</vt:lpstr>
      <vt:lpstr>Building the Texas Economy Through Education and Training</vt:lpstr>
      <vt:lpstr>Conclusion</vt:lpstr>
      <vt:lpstr>Resources</vt:lpstr>
      <vt:lpstr>Thank You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AEL 101</dc:title>
  <dc:creator>webbxmac</dc:creator>
  <cp:lastModifiedBy>Green,Anson</cp:lastModifiedBy>
  <cp:revision>278</cp:revision>
  <cp:lastPrinted>2017-01-17T15:35:06Z</cp:lastPrinted>
  <dcterms:created xsi:type="dcterms:W3CDTF">2016-07-13T02:52:02Z</dcterms:created>
  <dcterms:modified xsi:type="dcterms:W3CDTF">2017-07-24T12:50:40Z</dcterms:modified>
</cp:coreProperties>
</file>