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69" r:id="rId4"/>
    <p:sldId id="259" r:id="rId5"/>
    <p:sldId id="270" r:id="rId6"/>
    <p:sldId id="267" r:id="rId7"/>
    <p:sldId id="268" r:id="rId8"/>
    <p:sldId id="264" r:id="rId9"/>
    <p:sldId id="262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ESL </a:t>
            </a:r>
            <a:r>
              <a:rPr lang="en-US" dirty="0" smtClean="0"/>
              <a:t>Results</a:t>
            </a:r>
          </a:p>
          <a:p>
            <a:pPr>
              <a:defRPr/>
            </a:pPr>
            <a:r>
              <a:rPr lang="en-US" sz="1100" b="1" cap="none" baseline="0" dirty="0" smtClean="0"/>
              <a:t>Note:</a:t>
            </a:r>
            <a:r>
              <a:rPr lang="en-US" sz="1100" b="0" cap="none" baseline="0" dirty="0" smtClean="0"/>
              <a:t>  </a:t>
            </a:r>
            <a:r>
              <a:rPr lang="en-US" sz="1100" b="0" cap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Stronger than Average Scores in Drawings course</a:t>
            </a:r>
            <a:endParaRPr lang="en-US" sz="1100" b="0" cap="none" baseline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>
        <c:manualLayout>
          <c:xMode val="edge"/>
          <c:yMode val="edge"/>
          <c:x val="0.29685990338164253"/>
          <c:y val="1.7511854974263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ESL Safety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Sheet1!$A$2:$A$8</c:f>
              <c:strCache>
                <c:ptCount val="7"/>
                <c:pt idx="0">
                  <c:v>Course Completion</c:v>
                </c:pt>
                <c:pt idx="1">
                  <c:v>Attendance for all scheduled classes</c:v>
                </c:pt>
                <c:pt idx="2">
                  <c:v>Pass rate of assessment instrument</c:v>
                </c:pt>
                <c:pt idx="3">
                  <c:v>Student satisfaction with class</c:v>
                </c:pt>
                <c:pt idx="4">
                  <c:v>Job retention after 12 months</c:v>
                </c:pt>
                <c:pt idx="5">
                  <c:v>Pay Raise</c:v>
                </c:pt>
                <c:pt idx="6">
                  <c:v>Job advancement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0.94</c:v>
                </c:pt>
                <c:pt idx="1">
                  <c:v>0.96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0.82</c:v>
                </c:pt>
                <c:pt idx="6">
                  <c:v>0.24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ESL Blueprint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strRef>
              <c:f>Sheet1!$A$2:$A$8</c:f>
              <c:strCache>
                <c:ptCount val="7"/>
                <c:pt idx="0">
                  <c:v>Course Completion</c:v>
                </c:pt>
                <c:pt idx="1">
                  <c:v>Attendance for all scheduled classes</c:v>
                </c:pt>
                <c:pt idx="2">
                  <c:v>Pass rate of assessment instrument</c:v>
                </c:pt>
                <c:pt idx="3">
                  <c:v>Student satisfaction with class</c:v>
                </c:pt>
                <c:pt idx="4">
                  <c:v>Job retention after 12 months</c:v>
                </c:pt>
                <c:pt idx="5">
                  <c:v>Pay Raise</c:v>
                </c:pt>
                <c:pt idx="6">
                  <c:v>Job advancement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0.88</c:v>
                </c:pt>
                <c:pt idx="1">
                  <c:v>0.95</c:v>
                </c:pt>
                <c:pt idx="2" formatCode="0.00%">
                  <c:v>1</c:v>
                </c:pt>
                <c:pt idx="3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566615200"/>
        <c:axId val="566615592"/>
      </c:barChart>
      <c:catAx>
        <c:axId val="56661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615592"/>
        <c:crosses val="autoZero"/>
        <c:auto val="1"/>
        <c:lblAlgn val="ctr"/>
        <c:lblOffset val="100"/>
        <c:noMultiLvlLbl val="0"/>
      </c:catAx>
      <c:valAx>
        <c:axId val="566615592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615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34D1DC-D73B-4C3B-9FA0-673F612899B5}" type="doc">
      <dgm:prSet loTypeId="urn:microsoft.com/office/officeart/2005/8/layout/lProcess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FBCA039-586F-4360-AE18-8D95D4A74FD1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Safety ESL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0E5AE7-033C-4A44-9CB7-A39AAB5A8C3A}" type="parTrans" cxnId="{58DF93FC-2B11-4748-AB79-69362B9DDF73}">
      <dgm:prSet/>
      <dgm:spPr/>
      <dgm:t>
        <a:bodyPr/>
        <a:lstStyle/>
        <a:p>
          <a:endParaRPr lang="en-US"/>
        </a:p>
      </dgm:t>
    </dgm:pt>
    <dgm:pt modelId="{D201A1CF-9035-4A8A-AB52-97819E346A02}" type="sibTrans" cxnId="{58DF93FC-2B11-4748-AB79-69362B9DDF73}">
      <dgm:prSet/>
      <dgm:spPr/>
      <dgm:t>
        <a:bodyPr/>
        <a:lstStyle/>
        <a:p>
          <a:endParaRPr lang="en-US"/>
        </a:p>
      </dgm:t>
    </dgm:pt>
    <dgm:pt modelId="{4A6D04C3-5F75-4F52-BA90-0553D5997E1F}">
      <dgm:prSet phldrT="[Text]" custT="1"/>
      <dgm:spPr/>
      <dgm:t>
        <a:bodyPr/>
        <a:lstStyle/>
        <a:p>
          <a:r>
            <a:rPr lang="en-US" sz="1800" dirty="0" smtClean="0"/>
            <a:t>Fall 2015 – 6 weeks</a:t>
          </a:r>
        </a:p>
      </dgm:t>
    </dgm:pt>
    <dgm:pt modelId="{DF0357F6-20F5-4784-8CF7-619CB70C1101}" type="parTrans" cxnId="{00E84727-6F4D-444B-BEF8-A90A01A967D9}">
      <dgm:prSet/>
      <dgm:spPr/>
      <dgm:t>
        <a:bodyPr/>
        <a:lstStyle/>
        <a:p>
          <a:endParaRPr lang="en-US"/>
        </a:p>
      </dgm:t>
    </dgm:pt>
    <dgm:pt modelId="{6144AF1D-3D3E-48B1-8550-75C69ABF800A}" type="sibTrans" cxnId="{00E84727-6F4D-444B-BEF8-A90A01A967D9}">
      <dgm:prSet/>
      <dgm:spPr/>
      <dgm:t>
        <a:bodyPr/>
        <a:lstStyle/>
        <a:p>
          <a:endParaRPr lang="en-US"/>
        </a:p>
      </dgm:t>
    </dgm:pt>
    <dgm:pt modelId="{1B79ED44-1499-46D1-9C7D-9E33893FE587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Basic     Drawings ESL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EB60D0-2874-4213-B445-47881C53174E}" type="parTrans" cxnId="{41FF1A9F-9233-48DE-ACBA-2A875AC37914}">
      <dgm:prSet/>
      <dgm:spPr/>
      <dgm:t>
        <a:bodyPr/>
        <a:lstStyle/>
        <a:p>
          <a:endParaRPr lang="en-US"/>
        </a:p>
      </dgm:t>
    </dgm:pt>
    <dgm:pt modelId="{B10FCB66-2212-4535-B500-D6E97AE953B2}" type="sibTrans" cxnId="{41FF1A9F-9233-48DE-ACBA-2A875AC37914}">
      <dgm:prSet/>
      <dgm:spPr/>
      <dgm:t>
        <a:bodyPr/>
        <a:lstStyle/>
        <a:p>
          <a:endParaRPr lang="en-US"/>
        </a:p>
      </dgm:t>
    </dgm:pt>
    <dgm:pt modelId="{5A938004-648B-45EA-826C-A32B684A85E1}">
      <dgm:prSet phldrT="[Text]" custT="1"/>
      <dgm:spPr/>
      <dgm:t>
        <a:bodyPr/>
        <a:lstStyle/>
        <a:p>
          <a:r>
            <a:rPr lang="en-US" sz="1800" dirty="0" smtClean="0"/>
            <a:t>Fall 2016 – 11 weeks</a:t>
          </a:r>
          <a:endParaRPr lang="en-US" sz="1800" dirty="0"/>
        </a:p>
      </dgm:t>
    </dgm:pt>
    <dgm:pt modelId="{F87DDB0C-DDCF-413B-B525-6B874EACAD69}" type="parTrans" cxnId="{31E4B80C-E6B8-454A-926F-3214E762FD28}">
      <dgm:prSet/>
      <dgm:spPr/>
      <dgm:t>
        <a:bodyPr/>
        <a:lstStyle/>
        <a:p>
          <a:endParaRPr lang="en-US"/>
        </a:p>
      </dgm:t>
    </dgm:pt>
    <dgm:pt modelId="{79D60559-FDBA-4332-BE4C-077EC31D6E67}" type="sibTrans" cxnId="{31E4B80C-E6B8-454A-926F-3214E762FD28}">
      <dgm:prSet/>
      <dgm:spPr/>
      <dgm:t>
        <a:bodyPr/>
        <a:lstStyle/>
        <a:p>
          <a:endParaRPr lang="en-US"/>
        </a:p>
      </dgm:t>
    </dgm:pt>
    <dgm:pt modelId="{A746E36A-8E8A-4385-BB5E-534441E11AEE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Advanced Drawings ESL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4DAB52-7A03-405C-A88F-F0FC2340DA29}" type="parTrans" cxnId="{894FC6B5-1DC5-4483-8806-B7DF059481EE}">
      <dgm:prSet/>
      <dgm:spPr/>
      <dgm:t>
        <a:bodyPr/>
        <a:lstStyle/>
        <a:p>
          <a:endParaRPr lang="en-US"/>
        </a:p>
      </dgm:t>
    </dgm:pt>
    <dgm:pt modelId="{13A4D964-E5F2-46C0-A06A-02EE74B061E7}" type="sibTrans" cxnId="{894FC6B5-1DC5-4483-8806-B7DF059481EE}">
      <dgm:prSet/>
      <dgm:spPr/>
      <dgm:t>
        <a:bodyPr/>
        <a:lstStyle/>
        <a:p>
          <a:endParaRPr lang="en-US"/>
        </a:p>
      </dgm:t>
    </dgm:pt>
    <dgm:pt modelId="{77672FAF-5A13-4006-B2A1-8FA5B5F25D28}">
      <dgm:prSet phldrT="[Text]" custT="1"/>
      <dgm:spPr/>
      <dgm:t>
        <a:bodyPr/>
        <a:lstStyle/>
        <a:p>
          <a:r>
            <a:rPr lang="en-US" sz="1800" dirty="0" smtClean="0"/>
            <a:t>Spring 2017 – 17 weeks</a:t>
          </a:r>
          <a:endParaRPr lang="en-US" sz="1800" dirty="0"/>
        </a:p>
      </dgm:t>
    </dgm:pt>
    <dgm:pt modelId="{FF9B3F52-EB16-4DDA-A235-0A11B456BD3E}" type="parTrans" cxnId="{6724ACCE-6558-40D7-93C1-93139B033D94}">
      <dgm:prSet/>
      <dgm:spPr/>
      <dgm:t>
        <a:bodyPr/>
        <a:lstStyle/>
        <a:p>
          <a:endParaRPr lang="en-US"/>
        </a:p>
      </dgm:t>
    </dgm:pt>
    <dgm:pt modelId="{49922B3F-D395-4AE3-9D28-7CBD9AB6388B}" type="sibTrans" cxnId="{6724ACCE-6558-40D7-93C1-93139B033D94}">
      <dgm:prSet/>
      <dgm:spPr/>
      <dgm:t>
        <a:bodyPr/>
        <a:lstStyle/>
        <a:p>
          <a:endParaRPr lang="en-US"/>
        </a:p>
      </dgm:t>
    </dgm:pt>
    <dgm:pt modelId="{536B7543-D4BB-44ED-BD7F-4DBFA6C3BE3A}">
      <dgm:prSet phldrT="[Text]"/>
      <dgm:spPr/>
      <dgm:t>
        <a:bodyPr/>
        <a:lstStyle/>
        <a:p>
          <a:r>
            <a:rPr lang="en-US" dirty="0" smtClean="0"/>
            <a:t>Bilingual Marek Vocational Instructor </a:t>
          </a:r>
        </a:p>
        <a:p>
          <a:r>
            <a:rPr lang="en-US" dirty="0" smtClean="0"/>
            <a:t>HCDE ESL Instructor</a:t>
          </a:r>
        </a:p>
        <a:p>
          <a:r>
            <a:rPr lang="en-US" dirty="0" smtClean="0"/>
            <a:t>Bilingual Marek Course Mentor</a:t>
          </a:r>
          <a:endParaRPr lang="en-US" dirty="0"/>
        </a:p>
      </dgm:t>
    </dgm:pt>
    <dgm:pt modelId="{D13F1FCE-0B90-4659-B2F1-99AA714704EB}" type="parTrans" cxnId="{6BACB38F-BFD3-4531-9120-83CC7D675CAF}">
      <dgm:prSet/>
      <dgm:spPr/>
      <dgm:t>
        <a:bodyPr/>
        <a:lstStyle/>
        <a:p>
          <a:endParaRPr lang="en-US"/>
        </a:p>
      </dgm:t>
    </dgm:pt>
    <dgm:pt modelId="{134A27E4-A7E5-439F-A70B-33D784AADAF9}" type="sibTrans" cxnId="{6BACB38F-BFD3-4531-9120-83CC7D675CAF}">
      <dgm:prSet/>
      <dgm:spPr/>
      <dgm:t>
        <a:bodyPr/>
        <a:lstStyle/>
        <a:p>
          <a:endParaRPr lang="en-US"/>
        </a:p>
      </dgm:t>
    </dgm:pt>
    <dgm:pt modelId="{B4A0B135-C867-4EBA-9514-0C2304D3C3D8}">
      <dgm:prSet phldrT="[Text]" custT="1"/>
      <dgm:spPr/>
      <dgm:t>
        <a:bodyPr/>
        <a:lstStyle/>
        <a:p>
          <a:r>
            <a:rPr lang="en-US" sz="1600" dirty="0" smtClean="0"/>
            <a:t>Classroom + Distance</a:t>
          </a:r>
        </a:p>
      </dgm:t>
    </dgm:pt>
    <dgm:pt modelId="{35E6767D-83B4-4C37-AF58-3CAE601F11AC}" type="parTrans" cxnId="{400EE9C3-F64E-4C4D-831F-A12B2C3EC4C0}">
      <dgm:prSet/>
      <dgm:spPr/>
      <dgm:t>
        <a:bodyPr/>
        <a:lstStyle/>
        <a:p>
          <a:endParaRPr lang="en-US"/>
        </a:p>
      </dgm:t>
    </dgm:pt>
    <dgm:pt modelId="{5EEF8714-93BC-4395-BDA1-898E19270EB5}" type="sibTrans" cxnId="{400EE9C3-F64E-4C4D-831F-A12B2C3EC4C0}">
      <dgm:prSet/>
      <dgm:spPr/>
      <dgm:t>
        <a:bodyPr/>
        <a:lstStyle/>
        <a:p>
          <a:endParaRPr lang="en-US"/>
        </a:p>
      </dgm:t>
    </dgm:pt>
    <dgm:pt modelId="{B7F52C8A-7B7E-4644-9356-27C9796C64E0}">
      <dgm:prSet phldrT="[Text]" custT="1"/>
      <dgm:spPr/>
      <dgm:t>
        <a:bodyPr/>
        <a:lstStyle/>
        <a:p>
          <a:r>
            <a:rPr lang="en-US" sz="1600" dirty="0" smtClean="0"/>
            <a:t>Vocabulary + Safety Scenarios</a:t>
          </a:r>
        </a:p>
      </dgm:t>
    </dgm:pt>
    <dgm:pt modelId="{D93432B8-3239-4454-B5FD-A823C060DC34}" type="parTrans" cxnId="{84A2E26D-8182-4C3C-9B22-34B460BC46E9}">
      <dgm:prSet/>
      <dgm:spPr/>
      <dgm:t>
        <a:bodyPr/>
        <a:lstStyle/>
        <a:p>
          <a:endParaRPr lang="en-US"/>
        </a:p>
      </dgm:t>
    </dgm:pt>
    <dgm:pt modelId="{65B1F8FA-59BD-453F-953B-D1F706CC1340}" type="sibTrans" cxnId="{84A2E26D-8182-4C3C-9B22-34B460BC46E9}">
      <dgm:prSet/>
      <dgm:spPr/>
      <dgm:t>
        <a:bodyPr/>
        <a:lstStyle/>
        <a:p>
          <a:endParaRPr lang="en-US"/>
        </a:p>
      </dgm:t>
    </dgm:pt>
    <dgm:pt modelId="{86FFF2E1-E1A4-48EB-81BD-A100E9D68723}">
      <dgm:prSet phldrT="[Text]" custT="1"/>
      <dgm:spPr/>
      <dgm:t>
        <a:bodyPr/>
        <a:lstStyle/>
        <a:p>
          <a:r>
            <a:rPr lang="en-US" sz="1500" dirty="0" smtClean="0"/>
            <a:t>HCDE ESL Instructor</a:t>
          </a:r>
        </a:p>
        <a:p>
          <a:r>
            <a:rPr lang="en-US" sz="1500" dirty="0" smtClean="0"/>
            <a:t>Bilingual Marek Course Mentor</a:t>
          </a:r>
        </a:p>
      </dgm:t>
    </dgm:pt>
    <dgm:pt modelId="{FC5A2B59-CFFF-432F-B15E-E3FE64EEFFE9}" type="sibTrans" cxnId="{4C20A49D-ECC6-4A48-A9F5-839B9B6AAE34}">
      <dgm:prSet/>
      <dgm:spPr/>
      <dgm:t>
        <a:bodyPr/>
        <a:lstStyle/>
        <a:p>
          <a:endParaRPr lang="en-US"/>
        </a:p>
      </dgm:t>
    </dgm:pt>
    <dgm:pt modelId="{35852F4D-FE81-42E5-BB00-71F372FD7623}" type="parTrans" cxnId="{4C20A49D-ECC6-4A48-A9F5-839B9B6AAE34}">
      <dgm:prSet/>
      <dgm:spPr/>
      <dgm:t>
        <a:bodyPr/>
        <a:lstStyle/>
        <a:p>
          <a:endParaRPr lang="en-US"/>
        </a:p>
      </dgm:t>
    </dgm:pt>
    <dgm:pt modelId="{C945C0FD-857F-4A14-80B4-4AFDDFA0BC54}">
      <dgm:prSet phldrT="[Text]"/>
      <dgm:spPr/>
      <dgm:t>
        <a:bodyPr/>
        <a:lstStyle/>
        <a:p>
          <a:r>
            <a:rPr lang="en-US" dirty="0" smtClean="0"/>
            <a:t>Marek and NCCER Basic Drawings  Module Completion</a:t>
          </a:r>
        </a:p>
        <a:p>
          <a:r>
            <a:rPr lang="en-US" dirty="0" smtClean="0"/>
            <a:t>(Written + Performance)</a:t>
          </a:r>
          <a:endParaRPr lang="en-US" dirty="0"/>
        </a:p>
      </dgm:t>
    </dgm:pt>
    <dgm:pt modelId="{7322A9F4-E90D-409A-9193-F9E139E2DF70}" type="parTrans" cxnId="{CCA8D467-3791-43A0-8731-6D671A15F898}">
      <dgm:prSet/>
      <dgm:spPr/>
      <dgm:t>
        <a:bodyPr/>
        <a:lstStyle/>
        <a:p>
          <a:endParaRPr lang="en-US"/>
        </a:p>
      </dgm:t>
    </dgm:pt>
    <dgm:pt modelId="{1550DFF1-7ED4-4AE4-B1B1-039B34025735}" type="sibTrans" cxnId="{CCA8D467-3791-43A0-8731-6D671A15F898}">
      <dgm:prSet/>
      <dgm:spPr/>
      <dgm:t>
        <a:bodyPr/>
        <a:lstStyle/>
        <a:p>
          <a:endParaRPr lang="en-US"/>
        </a:p>
      </dgm:t>
    </dgm:pt>
    <dgm:pt modelId="{AB207DCB-FE89-4859-9288-95A86E4B218B}">
      <dgm:prSet phldrT="[Text]"/>
      <dgm:spPr/>
      <dgm:t>
        <a:bodyPr/>
        <a:lstStyle/>
        <a:p>
          <a:pPr>
            <a:spcAft>
              <a:spcPts val="420"/>
            </a:spcAft>
          </a:pPr>
          <a:r>
            <a:rPr lang="en-US" dirty="0" smtClean="0"/>
            <a:t>Bilingual Marek Vocational Instructor </a:t>
          </a:r>
        </a:p>
        <a:p>
          <a:pPr>
            <a:spcAft>
              <a:spcPts val="420"/>
            </a:spcAft>
          </a:pPr>
          <a:r>
            <a:rPr lang="en-US" dirty="0" smtClean="0"/>
            <a:t>HCDE ESL Instructor</a:t>
          </a:r>
        </a:p>
        <a:p>
          <a:pPr>
            <a:spcAft>
              <a:spcPts val="420"/>
            </a:spcAft>
          </a:pPr>
          <a:r>
            <a:rPr lang="en-US" dirty="0" smtClean="0"/>
            <a:t>Bilingual Marek Course Mentor</a:t>
          </a:r>
          <a:endParaRPr lang="en-US" dirty="0"/>
        </a:p>
      </dgm:t>
    </dgm:pt>
    <dgm:pt modelId="{EE984E78-0012-4968-90BB-6CA34D8B23C4}" type="parTrans" cxnId="{EBA46CE3-A782-47D9-B93E-760E5E96648D}">
      <dgm:prSet/>
      <dgm:spPr/>
      <dgm:t>
        <a:bodyPr/>
        <a:lstStyle/>
        <a:p>
          <a:endParaRPr lang="en-US"/>
        </a:p>
      </dgm:t>
    </dgm:pt>
    <dgm:pt modelId="{38F024DF-5773-48AF-AF57-BEF9889F397A}" type="sibTrans" cxnId="{EBA46CE3-A782-47D9-B93E-760E5E96648D}">
      <dgm:prSet/>
      <dgm:spPr/>
      <dgm:t>
        <a:bodyPr/>
        <a:lstStyle/>
        <a:p>
          <a:endParaRPr lang="en-US"/>
        </a:p>
      </dgm:t>
    </dgm:pt>
    <dgm:pt modelId="{1ACD94DC-C7ED-465E-9AB2-604E4CC86F50}">
      <dgm:prSet phldrT="[Text]"/>
      <dgm:spPr/>
      <dgm:t>
        <a:bodyPr/>
        <a:lstStyle/>
        <a:p>
          <a:r>
            <a:rPr lang="en-US" dirty="0" smtClean="0"/>
            <a:t>Marek and NCCER Advanced Drawings Module Completion</a:t>
          </a:r>
        </a:p>
        <a:p>
          <a:r>
            <a:rPr lang="en-US" dirty="0" smtClean="0"/>
            <a:t>(Written)</a:t>
          </a:r>
          <a:endParaRPr lang="en-US" dirty="0"/>
        </a:p>
      </dgm:t>
    </dgm:pt>
    <dgm:pt modelId="{D590ED72-81B8-4E8A-BFEB-3A8C1F5B95B5}" type="parTrans" cxnId="{4D8188C1-F9F9-4AE5-8FD5-968EF320EF32}">
      <dgm:prSet/>
      <dgm:spPr/>
      <dgm:t>
        <a:bodyPr/>
        <a:lstStyle/>
        <a:p>
          <a:endParaRPr lang="en-US"/>
        </a:p>
      </dgm:t>
    </dgm:pt>
    <dgm:pt modelId="{FA2F8EC7-D1CF-464E-9575-2187AACBC00F}" type="sibTrans" cxnId="{4D8188C1-F9F9-4AE5-8FD5-968EF320EF32}">
      <dgm:prSet/>
      <dgm:spPr/>
      <dgm:t>
        <a:bodyPr/>
        <a:lstStyle/>
        <a:p>
          <a:endParaRPr lang="en-US"/>
        </a:p>
      </dgm:t>
    </dgm:pt>
    <dgm:pt modelId="{CCDA5666-E399-4B3C-A796-629798E82DA2}" type="pres">
      <dgm:prSet presAssocID="{E034D1DC-D73B-4C3B-9FA0-673F612899B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F9AB69-ED32-43FD-AE74-B5F30D794E48}" type="pres">
      <dgm:prSet presAssocID="{DFBCA039-586F-4360-AE18-8D95D4A74FD1}" presName="compNode" presStyleCnt="0"/>
      <dgm:spPr/>
      <dgm:t>
        <a:bodyPr/>
        <a:lstStyle/>
        <a:p>
          <a:endParaRPr lang="en-US"/>
        </a:p>
      </dgm:t>
    </dgm:pt>
    <dgm:pt modelId="{C2CD78DF-20A2-470D-8191-A0CD31112CD6}" type="pres">
      <dgm:prSet presAssocID="{DFBCA039-586F-4360-AE18-8D95D4A74FD1}" presName="aNode" presStyleLbl="bgShp" presStyleIdx="0" presStyleCnt="3"/>
      <dgm:spPr/>
      <dgm:t>
        <a:bodyPr/>
        <a:lstStyle/>
        <a:p>
          <a:endParaRPr lang="en-US"/>
        </a:p>
      </dgm:t>
    </dgm:pt>
    <dgm:pt modelId="{CCC531BF-E696-4969-B161-1591B852AAB1}" type="pres">
      <dgm:prSet presAssocID="{DFBCA039-586F-4360-AE18-8D95D4A74FD1}" presName="textNode" presStyleLbl="bgShp" presStyleIdx="0" presStyleCnt="3"/>
      <dgm:spPr/>
      <dgm:t>
        <a:bodyPr/>
        <a:lstStyle/>
        <a:p>
          <a:endParaRPr lang="en-US"/>
        </a:p>
      </dgm:t>
    </dgm:pt>
    <dgm:pt modelId="{AB1DCA99-AA28-4823-B81B-450DA119325D}" type="pres">
      <dgm:prSet presAssocID="{DFBCA039-586F-4360-AE18-8D95D4A74FD1}" presName="compChildNode" presStyleCnt="0"/>
      <dgm:spPr/>
      <dgm:t>
        <a:bodyPr/>
        <a:lstStyle/>
        <a:p>
          <a:endParaRPr lang="en-US"/>
        </a:p>
      </dgm:t>
    </dgm:pt>
    <dgm:pt modelId="{EEBF3C3F-3F84-4BB1-9672-9A3292FCC712}" type="pres">
      <dgm:prSet presAssocID="{DFBCA039-586F-4360-AE18-8D95D4A74FD1}" presName="theInnerList" presStyleCnt="0"/>
      <dgm:spPr/>
      <dgm:t>
        <a:bodyPr/>
        <a:lstStyle/>
        <a:p>
          <a:endParaRPr lang="en-US"/>
        </a:p>
      </dgm:t>
    </dgm:pt>
    <dgm:pt modelId="{4E92C4AA-65FB-42AB-9493-FC3077ACE7A6}" type="pres">
      <dgm:prSet presAssocID="{4A6D04C3-5F75-4F52-BA90-0553D5997E1F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C22199-A7DA-4A1C-AB55-1066F75E88CF}" type="pres">
      <dgm:prSet presAssocID="{4A6D04C3-5F75-4F52-BA90-0553D5997E1F}" presName="aSpace2" presStyleCnt="0"/>
      <dgm:spPr/>
      <dgm:t>
        <a:bodyPr/>
        <a:lstStyle/>
        <a:p>
          <a:endParaRPr lang="en-US"/>
        </a:p>
      </dgm:t>
    </dgm:pt>
    <dgm:pt modelId="{2C4A9018-A970-45A7-8591-87B6879E98C2}" type="pres">
      <dgm:prSet presAssocID="{86FFF2E1-E1A4-48EB-81BD-A100E9D68723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C36ED-2A59-46C2-A2B5-D1AACD630F33}" type="pres">
      <dgm:prSet presAssocID="{86FFF2E1-E1A4-48EB-81BD-A100E9D68723}" presName="aSpace2" presStyleCnt="0"/>
      <dgm:spPr/>
      <dgm:t>
        <a:bodyPr/>
        <a:lstStyle/>
        <a:p>
          <a:endParaRPr lang="en-US"/>
        </a:p>
      </dgm:t>
    </dgm:pt>
    <dgm:pt modelId="{D2CC0F72-C743-4817-9ED6-B15E47061B0B}" type="pres">
      <dgm:prSet presAssocID="{B4A0B135-C867-4EBA-9514-0C2304D3C3D8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BA7606-AED9-4271-91AC-89F05BE9C0E5}" type="pres">
      <dgm:prSet presAssocID="{B4A0B135-C867-4EBA-9514-0C2304D3C3D8}" presName="aSpace2" presStyleCnt="0"/>
      <dgm:spPr/>
      <dgm:t>
        <a:bodyPr/>
        <a:lstStyle/>
        <a:p>
          <a:endParaRPr lang="en-US"/>
        </a:p>
      </dgm:t>
    </dgm:pt>
    <dgm:pt modelId="{6C9D7F62-E19E-462C-AAA1-0F71D94124EE}" type="pres">
      <dgm:prSet presAssocID="{B7F52C8A-7B7E-4644-9356-27C9796C64E0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EFDB8A-A7CB-46B0-BE71-1AC33D928101}" type="pres">
      <dgm:prSet presAssocID="{DFBCA039-586F-4360-AE18-8D95D4A74FD1}" presName="aSpace" presStyleCnt="0"/>
      <dgm:spPr/>
      <dgm:t>
        <a:bodyPr/>
        <a:lstStyle/>
        <a:p>
          <a:endParaRPr lang="en-US"/>
        </a:p>
      </dgm:t>
    </dgm:pt>
    <dgm:pt modelId="{2D2228A1-19EC-4177-A86B-A67C8E6AA80A}" type="pres">
      <dgm:prSet presAssocID="{1B79ED44-1499-46D1-9C7D-9E33893FE587}" presName="compNode" presStyleCnt="0"/>
      <dgm:spPr/>
      <dgm:t>
        <a:bodyPr/>
        <a:lstStyle/>
        <a:p>
          <a:endParaRPr lang="en-US"/>
        </a:p>
      </dgm:t>
    </dgm:pt>
    <dgm:pt modelId="{5587EC85-4725-4248-BDE6-D5FDD481225F}" type="pres">
      <dgm:prSet presAssocID="{1B79ED44-1499-46D1-9C7D-9E33893FE587}" presName="aNode" presStyleLbl="bgShp" presStyleIdx="1" presStyleCnt="3"/>
      <dgm:spPr/>
      <dgm:t>
        <a:bodyPr/>
        <a:lstStyle/>
        <a:p>
          <a:endParaRPr lang="en-US"/>
        </a:p>
      </dgm:t>
    </dgm:pt>
    <dgm:pt modelId="{F847D311-370A-42DC-8D28-EFED57BAB95A}" type="pres">
      <dgm:prSet presAssocID="{1B79ED44-1499-46D1-9C7D-9E33893FE587}" presName="textNode" presStyleLbl="bgShp" presStyleIdx="1" presStyleCnt="3"/>
      <dgm:spPr/>
      <dgm:t>
        <a:bodyPr/>
        <a:lstStyle/>
        <a:p>
          <a:endParaRPr lang="en-US"/>
        </a:p>
      </dgm:t>
    </dgm:pt>
    <dgm:pt modelId="{FBE05971-41D2-4E50-BE9B-ABCD41A69DFF}" type="pres">
      <dgm:prSet presAssocID="{1B79ED44-1499-46D1-9C7D-9E33893FE587}" presName="compChildNode" presStyleCnt="0"/>
      <dgm:spPr/>
      <dgm:t>
        <a:bodyPr/>
        <a:lstStyle/>
        <a:p>
          <a:endParaRPr lang="en-US"/>
        </a:p>
      </dgm:t>
    </dgm:pt>
    <dgm:pt modelId="{B73495BB-85F1-4EEE-98BA-0B27E7457E69}" type="pres">
      <dgm:prSet presAssocID="{1B79ED44-1499-46D1-9C7D-9E33893FE587}" presName="theInnerList" presStyleCnt="0"/>
      <dgm:spPr/>
      <dgm:t>
        <a:bodyPr/>
        <a:lstStyle/>
        <a:p>
          <a:endParaRPr lang="en-US"/>
        </a:p>
      </dgm:t>
    </dgm:pt>
    <dgm:pt modelId="{DDC4423D-B374-4E38-BA30-8783C7B02057}" type="pres">
      <dgm:prSet presAssocID="{5A938004-648B-45EA-826C-A32B684A85E1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7625CD-1C87-4EB6-B901-EBDB42662EE1}" type="pres">
      <dgm:prSet presAssocID="{5A938004-648B-45EA-826C-A32B684A85E1}" presName="aSpace2" presStyleCnt="0"/>
      <dgm:spPr/>
      <dgm:t>
        <a:bodyPr/>
        <a:lstStyle/>
        <a:p>
          <a:endParaRPr lang="en-US"/>
        </a:p>
      </dgm:t>
    </dgm:pt>
    <dgm:pt modelId="{DA745998-4646-4989-989C-7AFBAF0C5096}" type="pres">
      <dgm:prSet presAssocID="{AB207DCB-FE89-4859-9288-95A86E4B218B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FA9B1-AB2E-4FBA-B505-8FA788B3DAF2}" type="pres">
      <dgm:prSet presAssocID="{AB207DCB-FE89-4859-9288-95A86E4B218B}" presName="aSpace2" presStyleCnt="0"/>
      <dgm:spPr/>
      <dgm:t>
        <a:bodyPr/>
        <a:lstStyle/>
        <a:p>
          <a:endParaRPr lang="en-US"/>
        </a:p>
      </dgm:t>
    </dgm:pt>
    <dgm:pt modelId="{2AF3C7CD-52DF-4407-BD15-D9D37A13A22F}" type="pres">
      <dgm:prSet presAssocID="{C945C0FD-857F-4A14-80B4-4AFDDFA0BC54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1F5D9-7D0A-4127-BE9B-B09AF9793946}" type="pres">
      <dgm:prSet presAssocID="{1B79ED44-1499-46D1-9C7D-9E33893FE587}" presName="aSpace" presStyleCnt="0"/>
      <dgm:spPr/>
      <dgm:t>
        <a:bodyPr/>
        <a:lstStyle/>
        <a:p>
          <a:endParaRPr lang="en-US"/>
        </a:p>
      </dgm:t>
    </dgm:pt>
    <dgm:pt modelId="{8072B692-2293-4061-9B18-5FADFA489153}" type="pres">
      <dgm:prSet presAssocID="{A746E36A-8E8A-4385-BB5E-534441E11AEE}" presName="compNode" presStyleCnt="0"/>
      <dgm:spPr/>
      <dgm:t>
        <a:bodyPr/>
        <a:lstStyle/>
        <a:p>
          <a:endParaRPr lang="en-US"/>
        </a:p>
      </dgm:t>
    </dgm:pt>
    <dgm:pt modelId="{A98EF585-A151-4A05-BD16-D2FC3D696FC5}" type="pres">
      <dgm:prSet presAssocID="{A746E36A-8E8A-4385-BB5E-534441E11AEE}" presName="aNode" presStyleLbl="bgShp" presStyleIdx="2" presStyleCnt="3"/>
      <dgm:spPr/>
      <dgm:t>
        <a:bodyPr/>
        <a:lstStyle/>
        <a:p>
          <a:endParaRPr lang="en-US"/>
        </a:p>
      </dgm:t>
    </dgm:pt>
    <dgm:pt modelId="{3912E5A8-E854-41EF-8A42-E64B8B63C8DE}" type="pres">
      <dgm:prSet presAssocID="{A746E36A-8E8A-4385-BB5E-534441E11AEE}" presName="textNode" presStyleLbl="bgShp" presStyleIdx="2" presStyleCnt="3"/>
      <dgm:spPr/>
      <dgm:t>
        <a:bodyPr/>
        <a:lstStyle/>
        <a:p>
          <a:endParaRPr lang="en-US"/>
        </a:p>
      </dgm:t>
    </dgm:pt>
    <dgm:pt modelId="{63455DFC-3D4A-4F33-8DD8-E5FE6ACA1AB3}" type="pres">
      <dgm:prSet presAssocID="{A746E36A-8E8A-4385-BB5E-534441E11AEE}" presName="compChildNode" presStyleCnt="0"/>
      <dgm:spPr/>
      <dgm:t>
        <a:bodyPr/>
        <a:lstStyle/>
        <a:p>
          <a:endParaRPr lang="en-US"/>
        </a:p>
      </dgm:t>
    </dgm:pt>
    <dgm:pt modelId="{C1091F1E-33A4-4B95-A1D9-A6512A293B8A}" type="pres">
      <dgm:prSet presAssocID="{A746E36A-8E8A-4385-BB5E-534441E11AEE}" presName="theInnerList" presStyleCnt="0"/>
      <dgm:spPr/>
      <dgm:t>
        <a:bodyPr/>
        <a:lstStyle/>
        <a:p>
          <a:endParaRPr lang="en-US"/>
        </a:p>
      </dgm:t>
    </dgm:pt>
    <dgm:pt modelId="{75E257C8-85C0-4791-A8F5-DD9A5B5AB1DA}" type="pres">
      <dgm:prSet presAssocID="{77672FAF-5A13-4006-B2A1-8FA5B5F25D28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FF9106-CDF7-4D3F-9B74-CCD0C6B2A65D}" type="pres">
      <dgm:prSet presAssocID="{77672FAF-5A13-4006-B2A1-8FA5B5F25D28}" presName="aSpace2" presStyleCnt="0"/>
      <dgm:spPr/>
      <dgm:t>
        <a:bodyPr/>
        <a:lstStyle/>
        <a:p>
          <a:endParaRPr lang="en-US"/>
        </a:p>
      </dgm:t>
    </dgm:pt>
    <dgm:pt modelId="{0EA9612B-7376-4284-8C15-AC4585C1F4AE}" type="pres">
      <dgm:prSet presAssocID="{536B7543-D4BB-44ED-BD7F-4DBFA6C3BE3A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33466-6EE2-47B9-8ACC-6FEC40DC1862}" type="pres">
      <dgm:prSet presAssocID="{536B7543-D4BB-44ED-BD7F-4DBFA6C3BE3A}" presName="aSpace2" presStyleCnt="0"/>
      <dgm:spPr/>
      <dgm:t>
        <a:bodyPr/>
        <a:lstStyle/>
        <a:p>
          <a:endParaRPr lang="en-US"/>
        </a:p>
      </dgm:t>
    </dgm:pt>
    <dgm:pt modelId="{4C54CC1B-9062-4A9D-986C-520BB66D7BC7}" type="pres">
      <dgm:prSet presAssocID="{1ACD94DC-C7ED-465E-9AB2-604E4CC86F50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39D587-EEF8-4C34-A854-AA99E6390CD2}" type="presOf" srcId="{77672FAF-5A13-4006-B2A1-8FA5B5F25D28}" destId="{75E257C8-85C0-4791-A8F5-DD9A5B5AB1DA}" srcOrd="0" destOrd="0" presId="urn:microsoft.com/office/officeart/2005/8/layout/lProcess2"/>
    <dgm:cxn modelId="{894FC6B5-1DC5-4483-8806-B7DF059481EE}" srcId="{E034D1DC-D73B-4C3B-9FA0-673F612899B5}" destId="{A746E36A-8E8A-4385-BB5E-534441E11AEE}" srcOrd="2" destOrd="0" parTransId="{014DAB52-7A03-405C-A88F-F0FC2340DA29}" sibTransId="{13A4D964-E5F2-46C0-A06A-02EE74B061E7}"/>
    <dgm:cxn modelId="{6BACB38F-BFD3-4531-9120-83CC7D675CAF}" srcId="{A746E36A-8E8A-4385-BB5E-534441E11AEE}" destId="{536B7543-D4BB-44ED-BD7F-4DBFA6C3BE3A}" srcOrd="1" destOrd="0" parTransId="{D13F1FCE-0B90-4659-B2F1-99AA714704EB}" sibTransId="{134A27E4-A7E5-439F-A70B-33D784AADAF9}"/>
    <dgm:cxn modelId="{69881CCE-3E8B-4147-9A9F-2A48941F7241}" type="presOf" srcId="{B7F52C8A-7B7E-4644-9356-27C9796C64E0}" destId="{6C9D7F62-E19E-462C-AAA1-0F71D94124EE}" srcOrd="0" destOrd="0" presId="urn:microsoft.com/office/officeart/2005/8/layout/lProcess2"/>
    <dgm:cxn modelId="{737616D1-7A5F-4CE2-B4DF-FA539C8E4B9E}" type="presOf" srcId="{DFBCA039-586F-4360-AE18-8D95D4A74FD1}" destId="{C2CD78DF-20A2-470D-8191-A0CD31112CD6}" srcOrd="0" destOrd="0" presId="urn:microsoft.com/office/officeart/2005/8/layout/lProcess2"/>
    <dgm:cxn modelId="{77E8EC65-FCE4-44DD-BFA9-F513E5634856}" type="presOf" srcId="{5A938004-648B-45EA-826C-A32B684A85E1}" destId="{DDC4423D-B374-4E38-BA30-8783C7B02057}" srcOrd="0" destOrd="0" presId="urn:microsoft.com/office/officeart/2005/8/layout/lProcess2"/>
    <dgm:cxn modelId="{BAC4E7C8-B6CD-43DD-B59C-B500C6912DDA}" type="presOf" srcId="{E034D1DC-D73B-4C3B-9FA0-673F612899B5}" destId="{CCDA5666-E399-4B3C-A796-629798E82DA2}" srcOrd="0" destOrd="0" presId="urn:microsoft.com/office/officeart/2005/8/layout/lProcess2"/>
    <dgm:cxn modelId="{31E4B80C-E6B8-454A-926F-3214E762FD28}" srcId="{1B79ED44-1499-46D1-9C7D-9E33893FE587}" destId="{5A938004-648B-45EA-826C-A32B684A85E1}" srcOrd="0" destOrd="0" parTransId="{F87DDB0C-DDCF-413B-B525-6B874EACAD69}" sibTransId="{79D60559-FDBA-4332-BE4C-077EC31D6E67}"/>
    <dgm:cxn modelId="{6724ACCE-6558-40D7-93C1-93139B033D94}" srcId="{A746E36A-8E8A-4385-BB5E-534441E11AEE}" destId="{77672FAF-5A13-4006-B2A1-8FA5B5F25D28}" srcOrd="0" destOrd="0" parTransId="{FF9B3F52-EB16-4DDA-A235-0A11B456BD3E}" sibTransId="{49922B3F-D395-4AE3-9D28-7CBD9AB6388B}"/>
    <dgm:cxn modelId="{BF7D5687-B13B-4617-A0D5-94E4186A6979}" type="presOf" srcId="{4A6D04C3-5F75-4F52-BA90-0553D5997E1F}" destId="{4E92C4AA-65FB-42AB-9493-FC3077ACE7A6}" srcOrd="0" destOrd="0" presId="urn:microsoft.com/office/officeart/2005/8/layout/lProcess2"/>
    <dgm:cxn modelId="{C15C8C8A-5486-4243-9CFC-2CC3C4907D09}" type="presOf" srcId="{B4A0B135-C867-4EBA-9514-0C2304D3C3D8}" destId="{D2CC0F72-C743-4817-9ED6-B15E47061B0B}" srcOrd="0" destOrd="0" presId="urn:microsoft.com/office/officeart/2005/8/layout/lProcess2"/>
    <dgm:cxn modelId="{80A99FE6-3B02-4671-9201-E0DE31E55E4F}" type="presOf" srcId="{C945C0FD-857F-4A14-80B4-4AFDDFA0BC54}" destId="{2AF3C7CD-52DF-4407-BD15-D9D37A13A22F}" srcOrd="0" destOrd="0" presId="urn:microsoft.com/office/officeart/2005/8/layout/lProcess2"/>
    <dgm:cxn modelId="{41FF1A9F-9233-48DE-ACBA-2A875AC37914}" srcId="{E034D1DC-D73B-4C3B-9FA0-673F612899B5}" destId="{1B79ED44-1499-46D1-9C7D-9E33893FE587}" srcOrd="1" destOrd="0" parTransId="{42EB60D0-2874-4213-B445-47881C53174E}" sibTransId="{B10FCB66-2212-4535-B500-D6E97AE953B2}"/>
    <dgm:cxn modelId="{D73B7450-8D70-4D86-9BF9-1CB225426E36}" type="presOf" srcId="{A746E36A-8E8A-4385-BB5E-534441E11AEE}" destId="{A98EF585-A151-4A05-BD16-D2FC3D696FC5}" srcOrd="0" destOrd="0" presId="urn:microsoft.com/office/officeart/2005/8/layout/lProcess2"/>
    <dgm:cxn modelId="{B828BB5F-B6AA-48D7-BBC8-45C34077EF33}" type="presOf" srcId="{1ACD94DC-C7ED-465E-9AB2-604E4CC86F50}" destId="{4C54CC1B-9062-4A9D-986C-520BB66D7BC7}" srcOrd="0" destOrd="0" presId="urn:microsoft.com/office/officeart/2005/8/layout/lProcess2"/>
    <dgm:cxn modelId="{400EE9C3-F64E-4C4D-831F-A12B2C3EC4C0}" srcId="{DFBCA039-586F-4360-AE18-8D95D4A74FD1}" destId="{B4A0B135-C867-4EBA-9514-0C2304D3C3D8}" srcOrd="2" destOrd="0" parTransId="{35E6767D-83B4-4C37-AF58-3CAE601F11AC}" sibTransId="{5EEF8714-93BC-4395-BDA1-898E19270EB5}"/>
    <dgm:cxn modelId="{0580A887-3876-4C26-89D7-05A218DD8AF7}" type="presOf" srcId="{1B79ED44-1499-46D1-9C7D-9E33893FE587}" destId="{5587EC85-4725-4248-BDE6-D5FDD481225F}" srcOrd="0" destOrd="0" presId="urn:microsoft.com/office/officeart/2005/8/layout/lProcess2"/>
    <dgm:cxn modelId="{EFCE442A-724E-4404-9D38-ACF0E94B6C75}" type="presOf" srcId="{DFBCA039-586F-4360-AE18-8D95D4A74FD1}" destId="{CCC531BF-E696-4969-B161-1591B852AAB1}" srcOrd="1" destOrd="0" presId="urn:microsoft.com/office/officeart/2005/8/layout/lProcess2"/>
    <dgm:cxn modelId="{4D8188C1-F9F9-4AE5-8FD5-968EF320EF32}" srcId="{A746E36A-8E8A-4385-BB5E-534441E11AEE}" destId="{1ACD94DC-C7ED-465E-9AB2-604E4CC86F50}" srcOrd="2" destOrd="0" parTransId="{D590ED72-81B8-4E8A-BFEB-3A8C1F5B95B5}" sibTransId="{FA2F8EC7-D1CF-464E-9575-2187AACBC00F}"/>
    <dgm:cxn modelId="{BD54A808-FE23-4D21-B927-47244DF415E9}" type="presOf" srcId="{536B7543-D4BB-44ED-BD7F-4DBFA6C3BE3A}" destId="{0EA9612B-7376-4284-8C15-AC4585C1F4AE}" srcOrd="0" destOrd="0" presId="urn:microsoft.com/office/officeart/2005/8/layout/lProcess2"/>
    <dgm:cxn modelId="{C3EA9369-2D52-4DEA-A936-D2496F8BD281}" type="presOf" srcId="{A746E36A-8E8A-4385-BB5E-534441E11AEE}" destId="{3912E5A8-E854-41EF-8A42-E64B8B63C8DE}" srcOrd="1" destOrd="0" presId="urn:microsoft.com/office/officeart/2005/8/layout/lProcess2"/>
    <dgm:cxn modelId="{58DF93FC-2B11-4748-AB79-69362B9DDF73}" srcId="{E034D1DC-D73B-4C3B-9FA0-673F612899B5}" destId="{DFBCA039-586F-4360-AE18-8D95D4A74FD1}" srcOrd="0" destOrd="0" parTransId="{6A0E5AE7-033C-4A44-9CB7-A39AAB5A8C3A}" sibTransId="{D201A1CF-9035-4A8A-AB52-97819E346A02}"/>
    <dgm:cxn modelId="{B2A7A172-B5D6-4FBF-BA32-7548FC04DC3C}" type="presOf" srcId="{1B79ED44-1499-46D1-9C7D-9E33893FE587}" destId="{F847D311-370A-42DC-8D28-EFED57BAB95A}" srcOrd="1" destOrd="0" presId="urn:microsoft.com/office/officeart/2005/8/layout/lProcess2"/>
    <dgm:cxn modelId="{4C20A49D-ECC6-4A48-A9F5-839B9B6AAE34}" srcId="{DFBCA039-586F-4360-AE18-8D95D4A74FD1}" destId="{86FFF2E1-E1A4-48EB-81BD-A100E9D68723}" srcOrd="1" destOrd="0" parTransId="{35852F4D-FE81-42E5-BB00-71F372FD7623}" sibTransId="{FC5A2B59-CFFF-432F-B15E-E3FE64EEFFE9}"/>
    <dgm:cxn modelId="{07F00DDD-45D5-430F-97A2-856CF05D6174}" type="presOf" srcId="{86FFF2E1-E1A4-48EB-81BD-A100E9D68723}" destId="{2C4A9018-A970-45A7-8591-87B6879E98C2}" srcOrd="0" destOrd="0" presId="urn:microsoft.com/office/officeart/2005/8/layout/lProcess2"/>
    <dgm:cxn modelId="{CCA8D467-3791-43A0-8731-6D671A15F898}" srcId="{1B79ED44-1499-46D1-9C7D-9E33893FE587}" destId="{C945C0FD-857F-4A14-80B4-4AFDDFA0BC54}" srcOrd="2" destOrd="0" parTransId="{7322A9F4-E90D-409A-9193-F9E139E2DF70}" sibTransId="{1550DFF1-7ED4-4AE4-B1B1-039B34025735}"/>
    <dgm:cxn modelId="{84A2E26D-8182-4C3C-9B22-34B460BC46E9}" srcId="{DFBCA039-586F-4360-AE18-8D95D4A74FD1}" destId="{B7F52C8A-7B7E-4644-9356-27C9796C64E0}" srcOrd="3" destOrd="0" parTransId="{D93432B8-3239-4454-B5FD-A823C060DC34}" sibTransId="{65B1F8FA-59BD-453F-953B-D1F706CC1340}"/>
    <dgm:cxn modelId="{33A23162-DAD3-44B2-A8BF-4F99C6855EBC}" type="presOf" srcId="{AB207DCB-FE89-4859-9288-95A86E4B218B}" destId="{DA745998-4646-4989-989C-7AFBAF0C5096}" srcOrd="0" destOrd="0" presId="urn:microsoft.com/office/officeart/2005/8/layout/lProcess2"/>
    <dgm:cxn modelId="{EBA46CE3-A782-47D9-B93E-760E5E96648D}" srcId="{1B79ED44-1499-46D1-9C7D-9E33893FE587}" destId="{AB207DCB-FE89-4859-9288-95A86E4B218B}" srcOrd="1" destOrd="0" parTransId="{EE984E78-0012-4968-90BB-6CA34D8B23C4}" sibTransId="{38F024DF-5773-48AF-AF57-BEF9889F397A}"/>
    <dgm:cxn modelId="{00E84727-6F4D-444B-BEF8-A90A01A967D9}" srcId="{DFBCA039-586F-4360-AE18-8D95D4A74FD1}" destId="{4A6D04C3-5F75-4F52-BA90-0553D5997E1F}" srcOrd="0" destOrd="0" parTransId="{DF0357F6-20F5-4784-8CF7-619CB70C1101}" sibTransId="{6144AF1D-3D3E-48B1-8550-75C69ABF800A}"/>
    <dgm:cxn modelId="{B1212B1D-C6CA-4147-A163-8E13BC693919}" type="presParOf" srcId="{CCDA5666-E399-4B3C-A796-629798E82DA2}" destId="{A3F9AB69-ED32-43FD-AE74-B5F30D794E48}" srcOrd="0" destOrd="0" presId="urn:microsoft.com/office/officeart/2005/8/layout/lProcess2"/>
    <dgm:cxn modelId="{5C2C76F0-662F-4079-BA97-16F6B6837373}" type="presParOf" srcId="{A3F9AB69-ED32-43FD-AE74-B5F30D794E48}" destId="{C2CD78DF-20A2-470D-8191-A0CD31112CD6}" srcOrd="0" destOrd="0" presId="urn:microsoft.com/office/officeart/2005/8/layout/lProcess2"/>
    <dgm:cxn modelId="{A2633908-366D-4B5A-9F90-819C75A2C6E4}" type="presParOf" srcId="{A3F9AB69-ED32-43FD-AE74-B5F30D794E48}" destId="{CCC531BF-E696-4969-B161-1591B852AAB1}" srcOrd="1" destOrd="0" presId="urn:microsoft.com/office/officeart/2005/8/layout/lProcess2"/>
    <dgm:cxn modelId="{4E919CD2-FB8F-43A5-97FD-939479AE3D52}" type="presParOf" srcId="{A3F9AB69-ED32-43FD-AE74-B5F30D794E48}" destId="{AB1DCA99-AA28-4823-B81B-450DA119325D}" srcOrd="2" destOrd="0" presId="urn:microsoft.com/office/officeart/2005/8/layout/lProcess2"/>
    <dgm:cxn modelId="{401976B7-AB4B-4F31-B05B-92B2B89C5CA5}" type="presParOf" srcId="{AB1DCA99-AA28-4823-B81B-450DA119325D}" destId="{EEBF3C3F-3F84-4BB1-9672-9A3292FCC712}" srcOrd="0" destOrd="0" presId="urn:microsoft.com/office/officeart/2005/8/layout/lProcess2"/>
    <dgm:cxn modelId="{EA360E3A-1DE3-4E56-AB99-254EABB7863A}" type="presParOf" srcId="{EEBF3C3F-3F84-4BB1-9672-9A3292FCC712}" destId="{4E92C4AA-65FB-42AB-9493-FC3077ACE7A6}" srcOrd="0" destOrd="0" presId="urn:microsoft.com/office/officeart/2005/8/layout/lProcess2"/>
    <dgm:cxn modelId="{49EE674E-7369-4DE6-823C-1A90B7D7749D}" type="presParOf" srcId="{EEBF3C3F-3F84-4BB1-9672-9A3292FCC712}" destId="{5FC22199-A7DA-4A1C-AB55-1066F75E88CF}" srcOrd="1" destOrd="0" presId="urn:microsoft.com/office/officeart/2005/8/layout/lProcess2"/>
    <dgm:cxn modelId="{9DC42E33-FC79-41CB-A5B6-DC42853E1D11}" type="presParOf" srcId="{EEBF3C3F-3F84-4BB1-9672-9A3292FCC712}" destId="{2C4A9018-A970-45A7-8591-87B6879E98C2}" srcOrd="2" destOrd="0" presId="urn:microsoft.com/office/officeart/2005/8/layout/lProcess2"/>
    <dgm:cxn modelId="{26A075F7-62DF-4752-98EB-12946A3AFA4A}" type="presParOf" srcId="{EEBF3C3F-3F84-4BB1-9672-9A3292FCC712}" destId="{783C36ED-2A59-46C2-A2B5-D1AACD630F33}" srcOrd="3" destOrd="0" presId="urn:microsoft.com/office/officeart/2005/8/layout/lProcess2"/>
    <dgm:cxn modelId="{01F7680C-DFC3-4FF9-924B-3E0D04BC2CEA}" type="presParOf" srcId="{EEBF3C3F-3F84-4BB1-9672-9A3292FCC712}" destId="{D2CC0F72-C743-4817-9ED6-B15E47061B0B}" srcOrd="4" destOrd="0" presId="urn:microsoft.com/office/officeart/2005/8/layout/lProcess2"/>
    <dgm:cxn modelId="{9DAE25A6-E7E3-48E6-9335-A7D4DEFE8A1E}" type="presParOf" srcId="{EEBF3C3F-3F84-4BB1-9672-9A3292FCC712}" destId="{1DBA7606-AED9-4271-91AC-89F05BE9C0E5}" srcOrd="5" destOrd="0" presId="urn:microsoft.com/office/officeart/2005/8/layout/lProcess2"/>
    <dgm:cxn modelId="{EE15DF2B-3A97-4B8F-8651-17990BA4E016}" type="presParOf" srcId="{EEBF3C3F-3F84-4BB1-9672-9A3292FCC712}" destId="{6C9D7F62-E19E-462C-AAA1-0F71D94124EE}" srcOrd="6" destOrd="0" presId="urn:microsoft.com/office/officeart/2005/8/layout/lProcess2"/>
    <dgm:cxn modelId="{E154DA3F-76C5-4C5E-A137-1134AB97CC23}" type="presParOf" srcId="{CCDA5666-E399-4B3C-A796-629798E82DA2}" destId="{DEEFDB8A-A7CB-46B0-BE71-1AC33D928101}" srcOrd="1" destOrd="0" presId="urn:microsoft.com/office/officeart/2005/8/layout/lProcess2"/>
    <dgm:cxn modelId="{292A0398-8849-41D2-9119-35A5B7A1FA29}" type="presParOf" srcId="{CCDA5666-E399-4B3C-A796-629798E82DA2}" destId="{2D2228A1-19EC-4177-A86B-A67C8E6AA80A}" srcOrd="2" destOrd="0" presId="urn:microsoft.com/office/officeart/2005/8/layout/lProcess2"/>
    <dgm:cxn modelId="{9A1710DF-3879-4D13-990F-1BDE31CC37DD}" type="presParOf" srcId="{2D2228A1-19EC-4177-A86B-A67C8E6AA80A}" destId="{5587EC85-4725-4248-BDE6-D5FDD481225F}" srcOrd="0" destOrd="0" presId="urn:microsoft.com/office/officeart/2005/8/layout/lProcess2"/>
    <dgm:cxn modelId="{6B573EBD-978F-49FF-9EF4-3B1BF3652FFD}" type="presParOf" srcId="{2D2228A1-19EC-4177-A86B-A67C8E6AA80A}" destId="{F847D311-370A-42DC-8D28-EFED57BAB95A}" srcOrd="1" destOrd="0" presId="urn:microsoft.com/office/officeart/2005/8/layout/lProcess2"/>
    <dgm:cxn modelId="{451BB58C-7EB3-47ED-9F0A-4271CDFA886E}" type="presParOf" srcId="{2D2228A1-19EC-4177-A86B-A67C8E6AA80A}" destId="{FBE05971-41D2-4E50-BE9B-ABCD41A69DFF}" srcOrd="2" destOrd="0" presId="urn:microsoft.com/office/officeart/2005/8/layout/lProcess2"/>
    <dgm:cxn modelId="{83FE3749-6940-4A14-8F51-9A8A4BC57F44}" type="presParOf" srcId="{FBE05971-41D2-4E50-BE9B-ABCD41A69DFF}" destId="{B73495BB-85F1-4EEE-98BA-0B27E7457E69}" srcOrd="0" destOrd="0" presId="urn:microsoft.com/office/officeart/2005/8/layout/lProcess2"/>
    <dgm:cxn modelId="{D6BD7213-3807-44C3-8E8D-50365988AD9C}" type="presParOf" srcId="{B73495BB-85F1-4EEE-98BA-0B27E7457E69}" destId="{DDC4423D-B374-4E38-BA30-8783C7B02057}" srcOrd="0" destOrd="0" presId="urn:microsoft.com/office/officeart/2005/8/layout/lProcess2"/>
    <dgm:cxn modelId="{00828FB2-E4FE-4CF8-B754-DDE078A9FAEC}" type="presParOf" srcId="{B73495BB-85F1-4EEE-98BA-0B27E7457E69}" destId="{467625CD-1C87-4EB6-B901-EBDB42662EE1}" srcOrd="1" destOrd="0" presId="urn:microsoft.com/office/officeart/2005/8/layout/lProcess2"/>
    <dgm:cxn modelId="{96E4C809-2DC4-47A7-85B3-27195A2389F2}" type="presParOf" srcId="{B73495BB-85F1-4EEE-98BA-0B27E7457E69}" destId="{DA745998-4646-4989-989C-7AFBAF0C5096}" srcOrd="2" destOrd="0" presId="urn:microsoft.com/office/officeart/2005/8/layout/lProcess2"/>
    <dgm:cxn modelId="{457AFBDF-854F-4195-8E4C-FC0AFC847612}" type="presParOf" srcId="{B73495BB-85F1-4EEE-98BA-0B27E7457E69}" destId="{A4CFA9B1-AB2E-4FBA-B505-8FA788B3DAF2}" srcOrd="3" destOrd="0" presId="urn:microsoft.com/office/officeart/2005/8/layout/lProcess2"/>
    <dgm:cxn modelId="{BFB371BE-6C87-4211-9F37-787E8FC44EF4}" type="presParOf" srcId="{B73495BB-85F1-4EEE-98BA-0B27E7457E69}" destId="{2AF3C7CD-52DF-4407-BD15-D9D37A13A22F}" srcOrd="4" destOrd="0" presId="urn:microsoft.com/office/officeart/2005/8/layout/lProcess2"/>
    <dgm:cxn modelId="{8AE09C80-B0B0-4547-9305-1EA90338A9BE}" type="presParOf" srcId="{CCDA5666-E399-4B3C-A796-629798E82DA2}" destId="{2C41F5D9-7D0A-4127-BE9B-B09AF9793946}" srcOrd="3" destOrd="0" presId="urn:microsoft.com/office/officeart/2005/8/layout/lProcess2"/>
    <dgm:cxn modelId="{4CC02371-63BD-4DD0-B60B-9908097415BF}" type="presParOf" srcId="{CCDA5666-E399-4B3C-A796-629798E82DA2}" destId="{8072B692-2293-4061-9B18-5FADFA489153}" srcOrd="4" destOrd="0" presId="urn:microsoft.com/office/officeart/2005/8/layout/lProcess2"/>
    <dgm:cxn modelId="{0B493FA0-55BA-4217-962C-8D79950DDF11}" type="presParOf" srcId="{8072B692-2293-4061-9B18-5FADFA489153}" destId="{A98EF585-A151-4A05-BD16-D2FC3D696FC5}" srcOrd="0" destOrd="0" presId="urn:microsoft.com/office/officeart/2005/8/layout/lProcess2"/>
    <dgm:cxn modelId="{0824680C-975D-437B-BBAC-4F143CB10F9D}" type="presParOf" srcId="{8072B692-2293-4061-9B18-5FADFA489153}" destId="{3912E5A8-E854-41EF-8A42-E64B8B63C8DE}" srcOrd="1" destOrd="0" presId="urn:microsoft.com/office/officeart/2005/8/layout/lProcess2"/>
    <dgm:cxn modelId="{9585E67F-749D-4DBA-97EC-3D82ADAEFE38}" type="presParOf" srcId="{8072B692-2293-4061-9B18-5FADFA489153}" destId="{63455DFC-3D4A-4F33-8DD8-E5FE6ACA1AB3}" srcOrd="2" destOrd="0" presId="urn:microsoft.com/office/officeart/2005/8/layout/lProcess2"/>
    <dgm:cxn modelId="{8DC9E992-0C6D-4378-9295-179BF3C82FEC}" type="presParOf" srcId="{63455DFC-3D4A-4F33-8DD8-E5FE6ACA1AB3}" destId="{C1091F1E-33A4-4B95-A1D9-A6512A293B8A}" srcOrd="0" destOrd="0" presId="urn:microsoft.com/office/officeart/2005/8/layout/lProcess2"/>
    <dgm:cxn modelId="{2163E8EE-D53B-4017-9AAB-0E346C4CF1BC}" type="presParOf" srcId="{C1091F1E-33A4-4B95-A1D9-A6512A293B8A}" destId="{75E257C8-85C0-4791-A8F5-DD9A5B5AB1DA}" srcOrd="0" destOrd="0" presId="urn:microsoft.com/office/officeart/2005/8/layout/lProcess2"/>
    <dgm:cxn modelId="{B94CFDB1-3BC6-4B3F-9256-D3C79EA13D4C}" type="presParOf" srcId="{C1091F1E-33A4-4B95-A1D9-A6512A293B8A}" destId="{55FF9106-CDF7-4D3F-9B74-CCD0C6B2A65D}" srcOrd="1" destOrd="0" presId="urn:microsoft.com/office/officeart/2005/8/layout/lProcess2"/>
    <dgm:cxn modelId="{7D08354B-E781-49FC-B5D1-D257A1200180}" type="presParOf" srcId="{C1091F1E-33A4-4B95-A1D9-A6512A293B8A}" destId="{0EA9612B-7376-4284-8C15-AC4585C1F4AE}" srcOrd="2" destOrd="0" presId="urn:microsoft.com/office/officeart/2005/8/layout/lProcess2"/>
    <dgm:cxn modelId="{B55F985C-FB71-4987-A55A-DA337D897C6E}" type="presParOf" srcId="{C1091F1E-33A4-4B95-A1D9-A6512A293B8A}" destId="{B9033466-6EE2-47B9-8ACC-6FEC40DC1862}" srcOrd="3" destOrd="0" presId="urn:microsoft.com/office/officeart/2005/8/layout/lProcess2"/>
    <dgm:cxn modelId="{E9AC1EE9-6E14-4EAD-A7B8-A76EEF40DD17}" type="presParOf" srcId="{C1091F1E-33A4-4B95-A1D9-A6512A293B8A}" destId="{4C54CC1B-9062-4A9D-986C-520BB66D7BC7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CD78DF-20A2-470D-8191-A0CD31112CD6}">
      <dsp:nvSpPr>
        <dsp:cNvPr id="0" name=""/>
        <dsp:cNvSpPr/>
      </dsp:nvSpPr>
      <dsp:spPr>
        <a:xfrm>
          <a:off x="1283" y="0"/>
          <a:ext cx="3337470" cy="435133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Safety ESL</a:t>
          </a:r>
          <a:endParaRPr lang="en-US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83" y="0"/>
        <a:ext cx="3337470" cy="1305401"/>
      </dsp:txXfrm>
    </dsp:sp>
    <dsp:sp modelId="{4E92C4AA-65FB-42AB-9493-FC3077ACE7A6}">
      <dsp:nvSpPr>
        <dsp:cNvPr id="0" name=""/>
        <dsp:cNvSpPr/>
      </dsp:nvSpPr>
      <dsp:spPr>
        <a:xfrm>
          <a:off x="335030" y="1305507"/>
          <a:ext cx="2669976" cy="63389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Fall 2015 – 6 weeks</a:t>
          </a:r>
        </a:p>
      </dsp:txBody>
      <dsp:txXfrm>
        <a:off x="353596" y="1324073"/>
        <a:ext cx="2632844" cy="596765"/>
      </dsp:txXfrm>
    </dsp:sp>
    <dsp:sp modelId="{2C4A9018-A970-45A7-8591-87B6879E98C2}">
      <dsp:nvSpPr>
        <dsp:cNvPr id="0" name=""/>
        <dsp:cNvSpPr/>
      </dsp:nvSpPr>
      <dsp:spPr>
        <a:xfrm>
          <a:off x="335030" y="2036927"/>
          <a:ext cx="2669976" cy="63389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HCDE ESL Instructor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Bilingual Marek Course Mentor</a:t>
          </a:r>
        </a:p>
      </dsp:txBody>
      <dsp:txXfrm>
        <a:off x="353596" y="2055493"/>
        <a:ext cx="2632844" cy="596765"/>
      </dsp:txXfrm>
    </dsp:sp>
    <dsp:sp modelId="{D2CC0F72-C743-4817-9ED6-B15E47061B0B}">
      <dsp:nvSpPr>
        <dsp:cNvPr id="0" name=""/>
        <dsp:cNvSpPr/>
      </dsp:nvSpPr>
      <dsp:spPr>
        <a:xfrm>
          <a:off x="335030" y="2768347"/>
          <a:ext cx="2669976" cy="63389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Classroom + Distance</a:t>
          </a:r>
        </a:p>
      </dsp:txBody>
      <dsp:txXfrm>
        <a:off x="353596" y="2786913"/>
        <a:ext cx="2632844" cy="596765"/>
      </dsp:txXfrm>
    </dsp:sp>
    <dsp:sp modelId="{6C9D7F62-E19E-462C-AAA1-0F71D94124EE}">
      <dsp:nvSpPr>
        <dsp:cNvPr id="0" name=""/>
        <dsp:cNvSpPr/>
      </dsp:nvSpPr>
      <dsp:spPr>
        <a:xfrm>
          <a:off x="335030" y="3499767"/>
          <a:ext cx="2669976" cy="63389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Vocabulary + Safety Scenarios</a:t>
          </a:r>
        </a:p>
      </dsp:txBody>
      <dsp:txXfrm>
        <a:off x="353596" y="3518333"/>
        <a:ext cx="2632844" cy="596765"/>
      </dsp:txXfrm>
    </dsp:sp>
    <dsp:sp modelId="{5587EC85-4725-4248-BDE6-D5FDD481225F}">
      <dsp:nvSpPr>
        <dsp:cNvPr id="0" name=""/>
        <dsp:cNvSpPr/>
      </dsp:nvSpPr>
      <dsp:spPr>
        <a:xfrm>
          <a:off x="3589064" y="0"/>
          <a:ext cx="3337470" cy="435133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Basic     Drawings ESL</a:t>
          </a:r>
          <a:endParaRPr lang="en-US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89064" y="0"/>
        <a:ext cx="3337470" cy="1305401"/>
      </dsp:txXfrm>
    </dsp:sp>
    <dsp:sp modelId="{DDC4423D-B374-4E38-BA30-8783C7B02057}">
      <dsp:nvSpPr>
        <dsp:cNvPr id="0" name=""/>
        <dsp:cNvSpPr/>
      </dsp:nvSpPr>
      <dsp:spPr>
        <a:xfrm>
          <a:off x="3922811" y="1305773"/>
          <a:ext cx="2669976" cy="8548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Fall 2016 – 11 weeks</a:t>
          </a:r>
          <a:endParaRPr lang="en-US" sz="1800" kern="1200" dirty="0"/>
        </a:p>
      </dsp:txBody>
      <dsp:txXfrm>
        <a:off x="3947849" y="1330811"/>
        <a:ext cx="2619900" cy="804787"/>
      </dsp:txXfrm>
    </dsp:sp>
    <dsp:sp modelId="{DA745998-4646-4989-989C-7AFBAF0C5096}">
      <dsp:nvSpPr>
        <dsp:cNvPr id="0" name=""/>
        <dsp:cNvSpPr/>
      </dsp:nvSpPr>
      <dsp:spPr>
        <a:xfrm>
          <a:off x="3922811" y="2292154"/>
          <a:ext cx="2669976" cy="8548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420"/>
            </a:spcAft>
          </a:pPr>
          <a:r>
            <a:rPr lang="en-US" sz="1300" kern="1200" dirty="0" smtClean="0"/>
            <a:t>Bilingual Marek Vocational Instructor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420"/>
            </a:spcAft>
          </a:pPr>
          <a:r>
            <a:rPr lang="en-US" sz="1300" kern="1200" dirty="0" smtClean="0"/>
            <a:t>HCDE ESL Instructor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420"/>
            </a:spcAft>
          </a:pPr>
          <a:r>
            <a:rPr lang="en-US" sz="1300" kern="1200" dirty="0" smtClean="0"/>
            <a:t>Bilingual Marek Course Mentor</a:t>
          </a:r>
          <a:endParaRPr lang="en-US" sz="1300" kern="1200" dirty="0"/>
        </a:p>
      </dsp:txBody>
      <dsp:txXfrm>
        <a:off x="3947849" y="2317192"/>
        <a:ext cx="2619900" cy="804787"/>
      </dsp:txXfrm>
    </dsp:sp>
    <dsp:sp modelId="{2AF3C7CD-52DF-4407-BD15-D9D37A13A22F}">
      <dsp:nvSpPr>
        <dsp:cNvPr id="0" name=""/>
        <dsp:cNvSpPr/>
      </dsp:nvSpPr>
      <dsp:spPr>
        <a:xfrm>
          <a:off x="3922811" y="3278535"/>
          <a:ext cx="2669976" cy="8548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Marek and NCCER Basic Drawings  Module Completion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(Written + Performance)</a:t>
          </a:r>
          <a:endParaRPr lang="en-US" sz="1300" kern="1200" dirty="0"/>
        </a:p>
      </dsp:txBody>
      <dsp:txXfrm>
        <a:off x="3947849" y="3303573"/>
        <a:ext cx="2619900" cy="804787"/>
      </dsp:txXfrm>
    </dsp:sp>
    <dsp:sp modelId="{A98EF585-A151-4A05-BD16-D2FC3D696FC5}">
      <dsp:nvSpPr>
        <dsp:cNvPr id="0" name=""/>
        <dsp:cNvSpPr/>
      </dsp:nvSpPr>
      <dsp:spPr>
        <a:xfrm>
          <a:off x="7176845" y="0"/>
          <a:ext cx="3337470" cy="435133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Advanced Drawings ESL</a:t>
          </a:r>
          <a:endParaRPr lang="en-US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176845" y="0"/>
        <a:ext cx="3337470" cy="1305401"/>
      </dsp:txXfrm>
    </dsp:sp>
    <dsp:sp modelId="{75E257C8-85C0-4791-A8F5-DD9A5B5AB1DA}">
      <dsp:nvSpPr>
        <dsp:cNvPr id="0" name=""/>
        <dsp:cNvSpPr/>
      </dsp:nvSpPr>
      <dsp:spPr>
        <a:xfrm>
          <a:off x="7510592" y="1305773"/>
          <a:ext cx="2669976" cy="8548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Spring 2017 – 17 weeks</a:t>
          </a:r>
          <a:endParaRPr lang="en-US" sz="1800" kern="1200" dirty="0"/>
        </a:p>
      </dsp:txBody>
      <dsp:txXfrm>
        <a:off x="7535630" y="1330811"/>
        <a:ext cx="2619900" cy="804787"/>
      </dsp:txXfrm>
    </dsp:sp>
    <dsp:sp modelId="{0EA9612B-7376-4284-8C15-AC4585C1F4AE}">
      <dsp:nvSpPr>
        <dsp:cNvPr id="0" name=""/>
        <dsp:cNvSpPr/>
      </dsp:nvSpPr>
      <dsp:spPr>
        <a:xfrm>
          <a:off x="7510592" y="2292154"/>
          <a:ext cx="2669976" cy="8548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Bilingual Marek Vocational Instructor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HCDE ESL Instructor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Bilingual Marek Course Mentor</a:t>
          </a:r>
          <a:endParaRPr lang="en-US" sz="1300" kern="1200" dirty="0"/>
        </a:p>
      </dsp:txBody>
      <dsp:txXfrm>
        <a:off x="7535630" y="2317192"/>
        <a:ext cx="2619900" cy="804787"/>
      </dsp:txXfrm>
    </dsp:sp>
    <dsp:sp modelId="{4C54CC1B-9062-4A9D-986C-520BB66D7BC7}">
      <dsp:nvSpPr>
        <dsp:cNvPr id="0" name=""/>
        <dsp:cNvSpPr/>
      </dsp:nvSpPr>
      <dsp:spPr>
        <a:xfrm>
          <a:off x="7510592" y="3278535"/>
          <a:ext cx="2669976" cy="8548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Marek and NCCER Advanced Drawings Module Completion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(Written)</a:t>
          </a:r>
          <a:endParaRPr lang="en-US" sz="1300" kern="1200" dirty="0"/>
        </a:p>
      </dsp:txBody>
      <dsp:txXfrm>
        <a:off x="7535630" y="3303573"/>
        <a:ext cx="2619900" cy="804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6142-C95E-4E20-BF50-9617E4D9DAD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D75B-9F00-4EE4-96E4-687820252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7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6142-C95E-4E20-BF50-9617E4D9DAD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D75B-9F00-4EE4-96E4-687820252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6142-C95E-4E20-BF50-9617E4D9DAD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D75B-9F00-4EE4-96E4-687820252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4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6142-C95E-4E20-BF50-9617E4D9DAD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D75B-9F00-4EE4-96E4-687820252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05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6142-C95E-4E20-BF50-9617E4D9DAD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D75B-9F00-4EE4-96E4-687820252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69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6142-C95E-4E20-BF50-9617E4D9DAD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D75B-9F00-4EE4-96E4-687820252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13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6142-C95E-4E20-BF50-9617E4D9DAD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D75B-9F00-4EE4-96E4-687820252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11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6142-C95E-4E20-BF50-9617E4D9DAD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D75B-9F00-4EE4-96E4-687820252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16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6142-C95E-4E20-BF50-9617E4D9DAD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D75B-9F00-4EE4-96E4-687820252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88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6142-C95E-4E20-BF50-9617E4D9DAD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D75B-9F00-4EE4-96E4-687820252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70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6142-C95E-4E20-BF50-9617E4D9DAD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D75B-9F00-4EE4-96E4-687820252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96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C6142-C95E-4E20-BF50-9617E4D9DAD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ED75B-9F00-4EE4-96E4-687820252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9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2017workplac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title="Group Phot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7" y="365125"/>
            <a:ext cx="11309495" cy="619533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57" y="4165600"/>
            <a:ext cx="11309495" cy="2002971"/>
          </a:xfrm>
          <a:solidFill>
            <a:schemeClr val="bg1">
              <a:alpha val="88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HCDE and Marek</a:t>
            </a:r>
            <a:br>
              <a:rPr lang="en-US" sz="6000" dirty="0" smtClean="0"/>
            </a:br>
            <a:r>
              <a:rPr lang="en-US" sz="6000" dirty="0" smtClean="0"/>
              <a:t>Partners in Building People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71045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373" y="1316471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/>
              <a:t>D</a:t>
            </a:r>
            <a:r>
              <a:rPr lang="en-US" sz="2400" dirty="0" smtClean="0"/>
              <a:t>irections</a:t>
            </a:r>
            <a:r>
              <a:rPr lang="en-US" sz="2400" dirty="0"/>
              <a:t>:   </a:t>
            </a:r>
            <a:r>
              <a:rPr lang="en-US" sz="2400" dirty="0" smtClean="0"/>
              <a:t>On your table, you have a list of questions to discuss.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P</a:t>
            </a:r>
            <a:r>
              <a:rPr lang="en-US" sz="2400" dirty="0" smtClean="0"/>
              <a:t>lease </a:t>
            </a:r>
            <a:r>
              <a:rPr lang="en-US" sz="2400" dirty="0"/>
              <a:t>assign one person in your  group to be a scribe for this activity.  The scribe should open the Google Document (at </a:t>
            </a:r>
            <a:r>
              <a:rPr lang="en-US" sz="2400" u="sng" dirty="0">
                <a:hlinkClick r:id="rId2"/>
              </a:rPr>
              <a:t>http://bit.ly/2017workplace</a:t>
            </a:r>
            <a:r>
              <a:rPr lang="en-US" sz="2400" dirty="0"/>
              <a:t> - or use the QR code) and </a:t>
            </a:r>
            <a:r>
              <a:rPr lang="en-US" sz="2400" dirty="0" smtClean="0"/>
              <a:t>record your group’s best responses to the questions.</a:t>
            </a:r>
            <a:r>
              <a:rPr lang="en-US" sz="2400" dirty="0"/>
              <a:t> 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Using </a:t>
            </a:r>
            <a:r>
              <a:rPr lang="en-US" sz="2400" dirty="0"/>
              <a:t>the Google Document will allow all participants to have the notes from all other groups.   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Dr</a:t>
            </a:r>
            <a:r>
              <a:rPr lang="en-US" sz="2400" dirty="0"/>
              <a:t>. </a:t>
            </a:r>
            <a:r>
              <a:rPr lang="en-US" sz="2400" dirty="0" err="1"/>
              <a:t>Honold’s</a:t>
            </a:r>
            <a:r>
              <a:rPr lang="en-US" sz="2400" dirty="0"/>
              <a:t> responses will be added at the end of the day, so please return to view those.</a:t>
            </a:r>
          </a:p>
          <a:p>
            <a:pPr marL="0" indent="0">
              <a:buNone/>
            </a:pPr>
            <a:r>
              <a:rPr lang="en-US" sz="3400" dirty="0"/>
              <a:t/>
            </a:r>
            <a:br>
              <a:rPr lang="en-US" sz="34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813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9653"/>
            <a:ext cx="10515600" cy="580448"/>
          </a:xfrm>
        </p:spPr>
        <p:txBody>
          <a:bodyPr anchor="t" anchorCtr="0">
            <a:normAutofit fontScale="90000"/>
          </a:bodyPr>
          <a:lstStyle/>
          <a:p>
            <a:r>
              <a:rPr lang="en-US" dirty="0" smtClean="0"/>
              <a:t>The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982" y="955964"/>
            <a:ext cx="10515600" cy="5796459"/>
          </a:xfrm>
        </p:spPr>
        <p:txBody>
          <a:bodyPr>
            <a:spAutoFit/>
          </a:bodyPr>
          <a:lstStyle/>
          <a:p>
            <a:pPr marL="514350" indent="-514350" fontAlgn="base">
              <a:spcBef>
                <a:spcPts val="500"/>
              </a:spcBef>
              <a:buFont typeface="+mj-lt"/>
              <a:buAutoNum type="arabicPeriod"/>
            </a:pPr>
            <a:r>
              <a:rPr lang="en-US" sz="2400" dirty="0" smtClean="0"/>
              <a:t>What </a:t>
            </a:r>
            <a:r>
              <a:rPr lang="en-US" sz="2400" dirty="0"/>
              <a:t>are the key criteria for choosing employer partners for your AEL career pathways program</a:t>
            </a:r>
            <a:r>
              <a:rPr lang="en-US" sz="2400" dirty="0" smtClean="0"/>
              <a:t>?</a:t>
            </a:r>
          </a:p>
          <a:p>
            <a:pPr marL="514350" indent="-514350" fontAlgn="base">
              <a:spcBef>
                <a:spcPts val="500"/>
              </a:spcBef>
              <a:buFont typeface="+mj-lt"/>
              <a:buAutoNum type="arabicPeriod"/>
            </a:pPr>
            <a:endParaRPr lang="en-US" sz="2400" dirty="0"/>
          </a:p>
          <a:p>
            <a:pPr marL="514350" indent="-514350" fontAlgn="base">
              <a:spcBef>
                <a:spcPts val="500"/>
              </a:spcBef>
              <a:buFont typeface="+mj-lt"/>
              <a:buAutoNum type="arabicPeriod"/>
            </a:pPr>
            <a:r>
              <a:rPr lang="en-US" sz="2400" dirty="0" smtClean="0"/>
              <a:t>What </a:t>
            </a:r>
            <a:r>
              <a:rPr lang="en-US" sz="2400" dirty="0"/>
              <a:t>are the factors to be considered in establishing a career pathways program that meets the needs of employers</a:t>
            </a:r>
            <a:r>
              <a:rPr lang="en-US" sz="2400" dirty="0" smtClean="0"/>
              <a:t>?</a:t>
            </a:r>
          </a:p>
          <a:p>
            <a:pPr marL="514350" indent="-514350" fontAlgn="base">
              <a:spcBef>
                <a:spcPts val="500"/>
              </a:spcBef>
              <a:buFont typeface="+mj-lt"/>
              <a:buAutoNum type="arabicPeriod"/>
            </a:pPr>
            <a:endParaRPr lang="en-US" sz="2400" dirty="0" smtClean="0"/>
          </a:p>
          <a:p>
            <a:pPr marL="514350" indent="-514350" fontAlgn="base">
              <a:spcBef>
                <a:spcPts val="500"/>
              </a:spcBef>
              <a:buFont typeface="+mj-lt"/>
              <a:buAutoNum type="arabicPeriod"/>
            </a:pPr>
            <a:r>
              <a:rPr lang="en-US" sz="2400" dirty="0" smtClean="0"/>
              <a:t>How </a:t>
            </a:r>
            <a:r>
              <a:rPr lang="en-US" sz="2400" dirty="0"/>
              <a:t>should the employer and the AEL provider share responsibility in implementing an effective career pathways program</a:t>
            </a:r>
            <a:r>
              <a:rPr lang="en-US" sz="2400" dirty="0" smtClean="0"/>
              <a:t>?</a:t>
            </a:r>
          </a:p>
          <a:p>
            <a:pPr marL="514350" indent="-514350" fontAlgn="base">
              <a:spcBef>
                <a:spcPts val="500"/>
              </a:spcBef>
              <a:buFont typeface="+mj-lt"/>
              <a:buAutoNum type="arabicPeriod"/>
            </a:pPr>
            <a:endParaRPr lang="en-US" sz="2400" dirty="0"/>
          </a:p>
          <a:p>
            <a:pPr marL="514350" indent="-514350" fontAlgn="base">
              <a:spcBef>
                <a:spcPts val="500"/>
              </a:spcBef>
              <a:buFont typeface="+mj-lt"/>
              <a:buAutoNum type="arabicPeriod"/>
            </a:pPr>
            <a:r>
              <a:rPr lang="en-US" sz="2400" dirty="0" smtClean="0"/>
              <a:t>What </a:t>
            </a:r>
            <a:r>
              <a:rPr lang="en-US" sz="2400" dirty="0"/>
              <a:t>are the key considerations in developing an effective contextualized career pathways curriculum that meets the needs of the employer and the AEL program?</a:t>
            </a:r>
          </a:p>
          <a:p>
            <a:pPr marL="514350" indent="-514350" fontAlgn="base">
              <a:spcBef>
                <a:spcPts val="500"/>
              </a:spcBef>
              <a:buFont typeface="+mj-lt"/>
              <a:buAutoNum type="arabicPeriod"/>
            </a:pPr>
            <a:endParaRPr lang="en-US" sz="2400" dirty="0" smtClean="0"/>
          </a:p>
          <a:p>
            <a:pPr marL="514350" indent="-514350" fontAlgn="base">
              <a:spcBef>
                <a:spcPts val="500"/>
              </a:spcBef>
              <a:buFont typeface="+mj-lt"/>
              <a:buAutoNum type="arabicPeriod"/>
            </a:pPr>
            <a:r>
              <a:rPr lang="en-US" sz="2400" dirty="0" smtClean="0"/>
              <a:t>What </a:t>
            </a:r>
            <a:r>
              <a:rPr lang="en-US" sz="2400" dirty="0"/>
              <a:t>are the key benchmarks for evaluating the degree of success of your employer-based career pathways project</a:t>
            </a:r>
            <a:r>
              <a:rPr lang="en-US" sz="2400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03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title="HCDE Logo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" r="394"/>
          <a:stretch>
            <a:fillRect/>
          </a:stretch>
        </p:blipFill>
        <p:spPr>
          <a:xfrm>
            <a:off x="6335784" y="2252495"/>
            <a:ext cx="5205341" cy="308451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998621"/>
          </a:xfrm>
        </p:spPr>
        <p:txBody>
          <a:bodyPr anchor="ctr" anchorCtr="0">
            <a:norm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Year Partnership</a:t>
            </a:r>
            <a:endParaRPr lang="en-US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720516"/>
            <a:ext cx="6066338" cy="414847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Harris County Department of Education (HCDE)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1 of 6 Adult Education and Literacy Programs in 13-county area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8,882 adults served in 2015-2016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Custom solutions for Marek, S&amp;B, TAS Concrete, Builder Specialties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Marek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78 years in business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Commercial construction:  hospitals, stadiums, schools, offices, hotels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Formal workforce development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22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Workplace Literacy?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3000" dirty="0" smtClean="0"/>
              <a:t>Enhanced job retention and worker engagement</a:t>
            </a:r>
          </a:p>
          <a:p>
            <a:pPr>
              <a:spcAft>
                <a:spcPts val="1200"/>
              </a:spcAft>
            </a:pPr>
            <a:r>
              <a:rPr lang="en-US" sz="3000" dirty="0" smtClean="0"/>
              <a:t>Opportunities for participants to advance and increase wages</a:t>
            </a:r>
          </a:p>
          <a:p>
            <a:pPr>
              <a:spcAft>
                <a:spcPts val="1200"/>
              </a:spcAft>
            </a:pPr>
            <a:r>
              <a:rPr lang="en-US" sz="3000" dirty="0" smtClean="0"/>
              <a:t>Upskilled talent pool for employers</a:t>
            </a:r>
          </a:p>
          <a:p>
            <a:pPr>
              <a:spcAft>
                <a:spcPts val="1200"/>
              </a:spcAft>
            </a:pPr>
            <a:r>
              <a:rPr lang="en-US" sz="3000" dirty="0" smtClean="0"/>
              <a:t>Identifying partners for Integrated Education and Training (IET) opportunities</a:t>
            </a:r>
          </a:p>
          <a:p>
            <a:pPr>
              <a:spcAft>
                <a:spcPts val="1200"/>
              </a:spcAft>
            </a:pPr>
            <a:r>
              <a:rPr lang="en-US" sz="3000" dirty="0" smtClean="0"/>
              <a:t>Leveraging HGAC-HCDE resources to reach more clients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31902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 Projects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 title="Recent Project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129753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6875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Measuring Results and Impact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 title="Results 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2883388"/>
              </p:ext>
            </p:extLst>
          </p:nvPr>
        </p:nvGraphicFramePr>
        <p:xfrm>
          <a:off x="318052" y="1428750"/>
          <a:ext cx="11589026" cy="5280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158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18012" cy="3811588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/>
              <a:t>Brainstorm</a:t>
            </a:r>
            <a:r>
              <a:rPr lang="en-US" sz="2800" dirty="0" smtClean="0"/>
              <a:t> early</a:t>
            </a:r>
            <a:endParaRPr lang="en-US" sz="2800" b="1" dirty="0" smtClean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Gather </a:t>
            </a:r>
            <a:r>
              <a:rPr lang="en-US" sz="2800" b="1" dirty="0" smtClean="0"/>
              <a:t>input</a:t>
            </a:r>
            <a:r>
              <a:rPr lang="en-US" sz="2800" dirty="0" smtClean="0"/>
              <a:t> from stakeholders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/>
              <a:t>Allow time </a:t>
            </a:r>
            <a:r>
              <a:rPr lang="en-US" sz="2800" dirty="0" smtClean="0"/>
              <a:t>for needs assessment and meaningful contextualized lessons</a:t>
            </a:r>
            <a:endParaRPr lang="en-US" sz="2800" dirty="0"/>
          </a:p>
        </p:txBody>
      </p:sp>
      <p:pic>
        <p:nvPicPr>
          <p:cNvPr id="14" name="Picture Placeholder 13" title="Blueprint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" r="1020"/>
          <a:stretch>
            <a:fillRect/>
          </a:stretch>
        </p:blipFill>
        <p:spPr>
          <a:xfrm>
            <a:off x="5436962" y="347869"/>
            <a:ext cx="6414452" cy="6152323"/>
          </a:xfrm>
        </p:spPr>
      </p:pic>
    </p:spTree>
    <p:extLst>
      <p:ext uri="{BB962C8B-B14F-4D97-AF65-F5344CB8AC3E}">
        <p14:creationId xmlns:p14="http://schemas.microsoft.com/office/powerpoint/2010/main" val="3164026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title="Accident Report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9" b="2409"/>
          <a:stretch>
            <a:fillRect/>
          </a:stretch>
        </p:blipFill>
        <p:spPr>
          <a:xfrm>
            <a:off x="0" y="2106084"/>
            <a:ext cx="7983753" cy="409469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705570" cy="1168400"/>
          </a:xfrm>
        </p:spPr>
        <p:txBody>
          <a:bodyPr anchor="ctr" anchorCtr="0">
            <a:norm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Contextualizing the Curriculum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3121" y="2106084"/>
            <a:ext cx="3932237" cy="423756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Invest</a:t>
            </a:r>
            <a:r>
              <a:rPr lang="en-US" sz="2400" dirty="0"/>
              <a:t> in </a:t>
            </a:r>
            <a:r>
              <a:rPr lang="en-US" sz="2400" dirty="0" smtClean="0"/>
              <a:t>learning what the </a:t>
            </a:r>
            <a:r>
              <a:rPr lang="en-US" sz="2400" dirty="0"/>
              <a:t>employer </a:t>
            </a:r>
            <a:r>
              <a:rPr lang="en-US" sz="2400" dirty="0" smtClean="0"/>
              <a:t>and students need </a:t>
            </a:r>
            <a:r>
              <a:rPr lang="en-US" sz="2400" dirty="0"/>
              <a:t>help with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Job site visits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Actual work documents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Develop</a:t>
            </a:r>
            <a:r>
              <a:rPr lang="en-US" sz="2400" dirty="0"/>
              <a:t> reading, writing and communication scenarios around </a:t>
            </a:r>
            <a:r>
              <a:rPr lang="en-US" sz="2400" b="1" i="1" dirty="0" smtClean="0"/>
              <a:t>real worksite </a:t>
            </a:r>
            <a:r>
              <a:rPr lang="en-US" sz="2400" b="1" i="1" dirty="0"/>
              <a:t>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Focus</a:t>
            </a:r>
            <a:r>
              <a:rPr lang="en-US" sz="2400" dirty="0" smtClean="0"/>
              <a:t> </a:t>
            </a:r>
            <a:r>
              <a:rPr lang="en-US" sz="2400" dirty="0"/>
              <a:t>on skills that </a:t>
            </a:r>
            <a:r>
              <a:rPr lang="en-US" sz="2400" dirty="0" smtClean="0"/>
              <a:t>ensure </a:t>
            </a:r>
            <a:r>
              <a:rPr lang="en-US" sz="2400" dirty="0"/>
              <a:t>student success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95943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775950" cy="1600200"/>
          </a:xfrm>
        </p:spPr>
        <p:txBody>
          <a:bodyPr anchor="ctr" anchorCtr="0">
            <a:norm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Recruiting students</a:t>
            </a:r>
            <a:endParaRPr lang="en-US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Buy-in </a:t>
            </a:r>
            <a:r>
              <a:rPr lang="en-US" sz="2600" dirty="0"/>
              <a:t>from supervisors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Role </a:t>
            </a:r>
            <a:r>
              <a:rPr lang="en-US" sz="2600" dirty="0"/>
              <a:t>of mentor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Communication between HCDE and Marek</a:t>
            </a:r>
            <a:endParaRPr lang="en-US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Flexibility to adjust</a:t>
            </a:r>
          </a:p>
          <a:p>
            <a:endParaRPr lang="en-US" sz="2600" dirty="0"/>
          </a:p>
          <a:p>
            <a:r>
              <a:rPr lang="en-US" sz="2600" b="1" i="1" dirty="0" smtClean="0"/>
              <a:t>“I’m able to use what I learned in class on a daily basis.”</a:t>
            </a:r>
          </a:p>
          <a:p>
            <a:r>
              <a:rPr lang="en-US" sz="2600" b="1" i="1" dirty="0"/>
              <a:t>	</a:t>
            </a:r>
            <a:r>
              <a:rPr lang="en-US" sz="2600" b="1" i="1" dirty="0" smtClean="0"/>
              <a:t>	 Oscar M.  </a:t>
            </a:r>
            <a:endParaRPr lang="en-US" sz="2600" b="1" i="1" dirty="0"/>
          </a:p>
          <a:p>
            <a:endParaRPr lang="en-US" dirty="0"/>
          </a:p>
        </p:txBody>
      </p:sp>
      <p:pic>
        <p:nvPicPr>
          <p:cNvPr id="7" name="Content Placeholder 6" title="Group Phot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799" y="2196218"/>
            <a:ext cx="6345384" cy="3077531"/>
          </a:xfrm>
        </p:spPr>
      </p:pic>
    </p:spTree>
    <p:extLst>
      <p:ext uri="{BB962C8B-B14F-4D97-AF65-F5344CB8AC3E}">
        <p14:creationId xmlns:p14="http://schemas.microsoft.com/office/powerpoint/2010/main" val="3987298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Learned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42093"/>
          </a:xfrm>
        </p:spPr>
        <p:txBody>
          <a:bodyPr numCol="2" spcCol="914400">
            <a:noAutofit/>
          </a:bodyPr>
          <a:lstStyle/>
          <a:p>
            <a:pPr marL="0" indent="0">
              <a:buNone/>
            </a:pPr>
            <a:endParaRPr lang="en-US" sz="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/>
              <a:t>HGAC-HCDE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Listen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Invest in customized solutions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Balance AEL results with customer’s business needs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Keep communication open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Be responsive and flexible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/>
              <a:t>Marek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Clear outcomes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Lead time to prepare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Adequate class time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Include Marek instructor and mentor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600" dirty="0" smtClean="0"/>
          </a:p>
          <a:p>
            <a:endParaRPr lang="en-US" sz="600" dirty="0"/>
          </a:p>
          <a:p>
            <a:endParaRPr lang="en-US" sz="600" dirty="0" smtClean="0"/>
          </a:p>
          <a:p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444230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428</Words>
  <Application>Microsoft Office PowerPoint</Application>
  <PresentationFormat>Widescreen</PresentationFormat>
  <Paragraphs>109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HCDE and Marek Partners in Building People</vt:lpstr>
      <vt:lpstr>10 Year Partnership</vt:lpstr>
      <vt:lpstr>Why Workplace Literacy?</vt:lpstr>
      <vt:lpstr>Recent Projects</vt:lpstr>
      <vt:lpstr>Measuring Results and Impact</vt:lpstr>
      <vt:lpstr>Planning</vt:lpstr>
      <vt:lpstr>Contextualizing the Curriculum</vt:lpstr>
      <vt:lpstr>Implementation</vt:lpstr>
      <vt:lpstr>Lessons Learned</vt:lpstr>
      <vt:lpstr>Table Activity</vt:lpstr>
      <vt:lpstr>The 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Sabra Phillips</dc:creator>
  <cp:lastModifiedBy>Goyco, Jorge A</cp:lastModifiedBy>
  <cp:revision>29</cp:revision>
  <dcterms:created xsi:type="dcterms:W3CDTF">2016-12-06T14:18:14Z</dcterms:created>
  <dcterms:modified xsi:type="dcterms:W3CDTF">2018-04-17T21:11:39Z</dcterms:modified>
</cp:coreProperties>
</file>