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58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41D54-6A77-4F85-A869-3C3AAD19071F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C3292-058B-44B7-9090-796445B45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322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C3292-058B-44B7-9090-796445B45C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50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4D61-1549-496D-AC11-3D6127DFC24C}" type="datetime1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7/7/15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E14A5-4DCF-48C0-ABD0-DC13FF13F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88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BFF5C-19D4-45A3-BBC0-4785FD70C5AC}" type="datetime1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7/7/15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E14A5-4DCF-48C0-ABD0-DC13FF13F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47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C62E-8043-42EC-8867-4CBDBC4C4F0E}" type="datetime1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7/7/15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E14A5-4DCF-48C0-ABD0-DC13FF13F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16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7A89-8695-4849-A846-E235EED4B6AF}" type="datetime1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7/7/15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E14A5-4DCF-48C0-ABD0-DC13FF13F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2D0F-49B2-47CE-96EC-297A4481582E}" type="datetime1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7/7/15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E14A5-4DCF-48C0-ABD0-DC13FF13F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50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CDD8-01CF-466A-BD7B-8F1886B4C58F}" type="datetime1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7/7/15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E14A5-4DCF-48C0-ABD0-DC13FF13F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11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501CD-8805-432F-9F4E-33CE15BB296D}" type="datetime1">
              <a:rPr lang="en-US" smtClean="0"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7/7/15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E14A5-4DCF-48C0-ABD0-DC13FF13F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95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2645-1C6D-45E8-AD38-0F7794CB2CFF}" type="datetime1">
              <a:rPr lang="en-US" smtClean="0"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7/7/15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E14A5-4DCF-48C0-ABD0-DC13FF13F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980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2E9C-9093-48C4-AE9F-D0C586B2F514}" type="datetime1">
              <a:rPr lang="en-US" smtClean="0"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7/7/15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E14A5-4DCF-48C0-ABD0-DC13FF13F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49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183E-2773-46B9-8CFA-F3D353F20DF8}" type="datetime1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7/7/15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E14A5-4DCF-48C0-ABD0-DC13FF13F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8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1C40-25C6-4E26-B5B9-AE584572D521}" type="datetime1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7/7/15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E14A5-4DCF-48C0-ABD0-DC13FF13F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520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6DC4E-7964-4390-8038-683B6D1CAC42}" type="datetime1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7/7/15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E14A5-4DCF-48C0-ABD0-DC13FF13F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99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042677"/>
              </p:ext>
            </p:extLst>
          </p:nvPr>
        </p:nvGraphicFramePr>
        <p:xfrm>
          <a:off x="381000" y="914400"/>
          <a:ext cx="8382000" cy="5562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First Impression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Registration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Introduction to Program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Extension Activities during Academics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15min – 1hr</a:t>
                      </a:r>
                      <a:endParaRPr lang="en-US" sz="1200" i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3hrs *</a:t>
                      </a:r>
                      <a:endParaRPr lang="en-US" sz="1200" i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4-8hrs</a:t>
                      </a:r>
                      <a:endParaRPr lang="en-US" sz="1200" i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N/A</a:t>
                      </a:r>
                      <a:endParaRPr lang="en-US" sz="1200" i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TEAMS: Orientation</a:t>
                      </a:r>
                      <a:endParaRPr lang="en-US" sz="1200" i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TEAMS: Orientation</a:t>
                      </a:r>
                      <a:endParaRPr lang="en-US" sz="1200" i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TEAMS: Orientation or Instruction **</a:t>
                      </a:r>
                      <a:endParaRPr lang="en-US" sz="1200" i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TEAMS: Instruction</a:t>
                      </a:r>
                      <a:endParaRPr lang="en-US" sz="1200" i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Welcome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 Enrollment Form * (include question</a:t>
                      </a:r>
                      <a:r>
                        <a:rPr lang="en-US" sz="1200" baseline="0" dirty="0" smtClean="0"/>
                        <a:t> for self identified disability)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Welcome &amp; Congratulations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Review Baseline Scores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 Components</a:t>
                      </a:r>
                      <a:endParaRPr lang="en-US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Baseline Test *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Solutions for Success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Career Inventory</a:t>
                      </a:r>
                      <a:r>
                        <a:rPr lang="en-US" sz="1200" baseline="0" dirty="0" smtClean="0"/>
                        <a:t> &amp; Exploration</a:t>
                      </a:r>
                      <a:endParaRPr 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200" dirty="0" smtClean="0"/>
                        <a:t>Structure of 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Required Documents *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Expectations &amp; Attendance</a:t>
                      </a:r>
                      <a:r>
                        <a:rPr lang="en-US" sz="1200" baseline="0" dirty="0" smtClean="0"/>
                        <a:t> Policy *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Time</a:t>
                      </a:r>
                      <a:r>
                        <a:rPr lang="en-US" sz="1200" baseline="0" dirty="0" smtClean="0"/>
                        <a:t> Management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200" dirty="0" smtClean="0"/>
                        <a:t>Motivational</a:t>
                      </a:r>
                      <a:r>
                        <a:rPr lang="en-US" sz="1200" baseline="0" dirty="0" smtClean="0"/>
                        <a:t>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Importance of Education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Test Taking Tips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200" baseline="0" dirty="0" smtClean="0"/>
                        <a:t>Next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Positive Visualization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Continue and update</a:t>
                      </a:r>
                      <a:r>
                        <a:rPr lang="en-US" sz="1200" baseline="0" dirty="0" smtClean="0"/>
                        <a:t> goals/ITEC plan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smtClean="0"/>
                        <a:t>*</a:t>
                      </a:r>
                      <a:endParaRPr 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Resources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Learning Styles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Goals/ITEC Plan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Multiple Intelligences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Reminder:</a:t>
                      </a:r>
                      <a:r>
                        <a:rPr lang="en-US" sz="1200" baseline="0" dirty="0" smtClean="0"/>
                        <a:t> DL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GED Test</a:t>
                      </a:r>
                      <a:r>
                        <a:rPr lang="en-US" sz="1200" baseline="0" dirty="0" smtClean="0"/>
                        <a:t> Structure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Survey/Reflection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Ice</a:t>
                      </a:r>
                      <a:r>
                        <a:rPr lang="en-US" sz="1200" baseline="0" dirty="0" smtClean="0"/>
                        <a:t> Breaker/Introductory Activity (conducted when students are with their regular teacher and classmates)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63338" y="503393"/>
            <a:ext cx="3513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AEL Alamo Consortium Orientation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029200" y="126930"/>
            <a:ext cx="406356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50" dirty="0" smtClean="0"/>
              <a:t>*Required by Texas Workforce Commission. </a:t>
            </a:r>
          </a:p>
          <a:p>
            <a:r>
              <a:rPr lang="en-US" sz="950" dirty="0" smtClean="0"/>
              <a:t>** Orientation hours if someone other than the class teacher is providing this component. Instruction hours if the students’ teacher is delivering this component.</a:t>
            </a:r>
            <a:endParaRPr lang="en-US" sz="95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138" y="35239"/>
            <a:ext cx="762000" cy="86049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000999" y="6553200"/>
            <a:ext cx="767751" cy="365125"/>
          </a:xfrm>
        </p:spPr>
        <p:txBody>
          <a:bodyPr/>
          <a:lstStyle/>
          <a:p>
            <a:r>
              <a:rPr lang="en-US" dirty="0" smtClean="0"/>
              <a:t>7/9/15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127" y="6400800"/>
            <a:ext cx="4488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Please note: This SOP requires updates on recent TWC rules/policies and local Consortium &amp; Service Provider practices. 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617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183</Words>
  <Application>Microsoft Office PowerPoint</Application>
  <PresentationFormat>On-screen Show (4:3)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Hargrove, Debra L</cp:lastModifiedBy>
  <cp:revision>15</cp:revision>
  <cp:lastPrinted>2015-07-07T18:47:09Z</cp:lastPrinted>
  <dcterms:created xsi:type="dcterms:W3CDTF">2015-06-10T01:20:56Z</dcterms:created>
  <dcterms:modified xsi:type="dcterms:W3CDTF">2019-10-16T12:43:10Z</dcterms:modified>
</cp:coreProperties>
</file>