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6" r:id="rId7"/>
    <p:sldId id="267" r:id="rId8"/>
    <p:sldId id="269" r:id="rId9"/>
    <p:sldId id="270" r:id="rId10"/>
    <p:sldId id="284" r:id="rId11"/>
    <p:sldId id="285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6" autoAdjust="0"/>
  </p:normalViewPr>
  <p:slideViewPr>
    <p:cSldViewPr snapToGrid="0">
      <p:cViewPr varScale="1">
        <p:scale>
          <a:sx n="79" d="100"/>
          <a:sy n="79" d="100"/>
        </p:scale>
        <p:origin x="3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976CC-9764-4248-9089-F5BCE174981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173C21-C9CF-4739-A338-0FBE3BBEB452}">
      <dgm:prSet phldrT="[Text]" custT="1"/>
      <dgm:spPr>
        <a:xfrm>
          <a:off x="3778606" y="935959"/>
          <a:ext cx="4860521" cy="75007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AC3EC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Measurable Skill Gains</a:t>
          </a:r>
        </a:p>
      </dgm:t>
    </dgm:pt>
    <dgm:pt modelId="{D7151709-3B6E-4F23-9E0D-5C5459ACF7E5}" type="parTrans" cxnId="{51A30C90-4D7D-44C1-833B-6E69E5E91BAE}">
      <dgm:prSet/>
      <dgm:spPr/>
      <dgm:t>
        <a:bodyPr/>
        <a:lstStyle/>
        <a:p>
          <a:endParaRPr lang="en-US"/>
        </a:p>
      </dgm:t>
    </dgm:pt>
    <dgm:pt modelId="{EB033CCB-2C88-4919-957E-EAA359F75F49}" type="sibTrans" cxnId="{51A30C90-4D7D-44C1-833B-6E69E5E91BAE}">
      <dgm:prSet/>
      <dgm:spPr/>
      <dgm:t>
        <a:bodyPr/>
        <a:lstStyle/>
        <a:p>
          <a:endParaRPr lang="en-US"/>
        </a:p>
      </dgm:t>
    </dgm:pt>
    <dgm:pt modelId="{61B430A5-42CC-4B1C-B9C9-F6024E79EDE2}">
      <dgm:prSet phldrT="[Text]" custT="1"/>
      <dgm:spPr>
        <a:xfrm>
          <a:off x="3234921" y="2025821"/>
          <a:ext cx="1809544" cy="11079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Achievement of High School Equivalency</a:t>
          </a:r>
        </a:p>
        <a:p>
          <a:pPr>
            <a:buNone/>
          </a:pPr>
          <a:r>
            <a:rPr lang="en-US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(Type 2) </a:t>
          </a:r>
        </a:p>
      </dgm:t>
    </dgm:pt>
    <dgm:pt modelId="{394ADB66-0C48-45D3-8D4B-9085F863D203}" type="parTrans" cxnId="{6BD1FD4D-48D7-4B73-8D46-E3DB5EA2DE65}">
      <dgm:prSet/>
      <dgm:spPr>
        <a:xfrm>
          <a:off x="4009879" y="1562708"/>
          <a:ext cx="2069173" cy="339789"/>
        </a:xfrm>
        <a:custGeom>
          <a:avLst/>
          <a:gdLst/>
          <a:ahLst/>
          <a:cxnLst/>
          <a:rect l="0" t="0" r="0" b="0"/>
          <a:pathLst>
            <a:path>
              <a:moveTo>
                <a:pt x="2069173" y="0"/>
              </a:moveTo>
              <a:lnTo>
                <a:pt x="2069173" y="231556"/>
              </a:lnTo>
              <a:lnTo>
                <a:pt x="0" y="231556"/>
              </a:lnTo>
              <a:lnTo>
                <a:pt x="0" y="339789"/>
              </a:lnTo>
            </a:path>
          </a:pathLst>
        </a:custGeom>
        <a:noFill/>
        <a:ln w="19050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02D4830-6B56-49E5-B305-4097C494889F}" type="sibTrans" cxnId="{6BD1FD4D-48D7-4B73-8D46-E3DB5EA2DE65}">
      <dgm:prSet/>
      <dgm:spPr/>
      <dgm:t>
        <a:bodyPr/>
        <a:lstStyle/>
        <a:p>
          <a:endParaRPr lang="en-US"/>
        </a:p>
      </dgm:t>
    </dgm:pt>
    <dgm:pt modelId="{BD87748F-46F9-4B4B-B055-4A3F8A5D016F}">
      <dgm:prSet phldrT="[Text]" custT="1"/>
      <dgm:spPr>
        <a:xfrm>
          <a:off x="7373268" y="2025821"/>
          <a:ext cx="1809544" cy="11079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Progress Toward Milestones</a:t>
          </a:r>
        </a:p>
        <a:p>
          <a:pPr>
            <a:buNone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(Type 4)</a:t>
          </a:r>
        </a:p>
      </dgm:t>
    </dgm:pt>
    <dgm:pt modelId="{B6D09951-2EB9-4CBC-8250-1125C84DBAE0}" type="parTrans" cxnId="{35FBDBA1-F360-49FE-A28C-03860E54F17C}">
      <dgm:prSet/>
      <dgm:spPr>
        <a:xfrm>
          <a:off x="6079052" y="1562708"/>
          <a:ext cx="2069173" cy="33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56"/>
              </a:lnTo>
              <a:lnTo>
                <a:pt x="2069173" y="231556"/>
              </a:lnTo>
              <a:lnTo>
                <a:pt x="2069173" y="339789"/>
              </a:lnTo>
            </a:path>
          </a:pathLst>
        </a:custGeom>
        <a:noFill/>
        <a:ln w="19050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C922754-8B47-4253-8364-45421E6858A3}" type="sibTrans" cxnId="{35FBDBA1-F360-49FE-A28C-03860E54F17C}">
      <dgm:prSet/>
      <dgm:spPr/>
      <dgm:t>
        <a:bodyPr/>
        <a:lstStyle/>
        <a:p>
          <a:endParaRPr lang="en-US"/>
        </a:p>
      </dgm:t>
    </dgm:pt>
    <dgm:pt modelId="{3778D2DE-8334-43A1-B3F5-708F50454AF9}">
      <dgm:prSet phldrT="[Text]" custT="1"/>
      <dgm:spPr>
        <a:xfrm>
          <a:off x="5304094" y="2025821"/>
          <a:ext cx="1809544" cy="11079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Postsecondary Transcript</a:t>
          </a:r>
        </a:p>
        <a:p>
          <a:pPr>
            <a:buNone/>
          </a:pPr>
          <a:r>
            <a:rPr lang="en-US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(Type 3)</a:t>
          </a:r>
        </a:p>
      </dgm:t>
    </dgm:pt>
    <dgm:pt modelId="{FC1DA52B-F44A-4FF7-803E-19BB16884347}" type="parTrans" cxnId="{02260DAC-E530-47FF-8E2A-13DBC2310617}">
      <dgm:prSet/>
      <dgm:spPr>
        <a:xfrm>
          <a:off x="6033332" y="1562708"/>
          <a:ext cx="91440" cy="339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789"/>
              </a:lnTo>
            </a:path>
          </a:pathLst>
        </a:custGeom>
        <a:noFill/>
        <a:ln w="19050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F39ADE9-E3A6-4DBD-91FB-ECAF37C7E758}" type="sibTrans" cxnId="{02260DAC-E530-47FF-8E2A-13DBC2310617}">
      <dgm:prSet/>
      <dgm:spPr/>
      <dgm:t>
        <a:bodyPr/>
        <a:lstStyle/>
        <a:p>
          <a:endParaRPr lang="en-US"/>
        </a:p>
      </dgm:t>
    </dgm:pt>
    <dgm:pt modelId="{7FC96466-3930-4ED9-BCC3-FB6AFD4F9A8A}">
      <dgm:prSet phldrT="[Text]" custT="1"/>
      <dgm:spPr>
        <a:xfrm>
          <a:off x="2200334" y="3473548"/>
          <a:ext cx="1809544" cy="11079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6B29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Enrollment in Postsecondary Education</a:t>
          </a:r>
          <a:br>
            <a:rPr lang="en-US" sz="12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en-US" sz="1200" b="1" i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 the program year</a:t>
          </a:r>
        </a:p>
        <a:p>
          <a:pPr>
            <a:buNone/>
          </a:pPr>
          <a:r>
            <a:rPr lang="en-US" sz="12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(Type 1b)</a:t>
          </a:r>
        </a:p>
      </dgm:t>
    </dgm:pt>
    <dgm:pt modelId="{032D3722-0BAE-4877-A13C-12AD8AD85307}" type="parTrans" cxnId="{6A411F87-0878-48DB-BEBD-DDB64684938F}">
      <dgm:prSet/>
      <dgm:spPr>
        <a:xfrm>
          <a:off x="1940705" y="3010435"/>
          <a:ext cx="1034586" cy="33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56"/>
              </a:lnTo>
              <a:lnTo>
                <a:pt x="1034586" y="231556"/>
              </a:lnTo>
              <a:lnTo>
                <a:pt x="1034586" y="339789"/>
              </a:lnTo>
            </a:path>
          </a:pathLst>
        </a:custGeom>
        <a:noFill/>
        <a:ln w="19050" cap="rnd" cmpd="sng" algn="ctr">
          <a:solidFill>
            <a:srgbClr val="46B29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5030053-1D1D-4669-8768-48F7C6197C32}" type="sibTrans" cxnId="{6A411F87-0878-48DB-BEBD-DDB64684938F}">
      <dgm:prSet/>
      <dgm:spPr/>
      <dgm:t>
        <a:bodyPr/>
        <a:lstStyle/>
        <a:p>
          <a:endParaRPr lang="en-US"/>
        </a:p>
      </dgm:t>
    </dgm:pt>
    <dgm:pt modelId="{EF2FCCF4-25AC-4FEE-8B34-09C3B02B484C}">
      <dgm:prSet phldrT="[Text]" custT="1"/>
      <dgm:spPr>
        <a:xfrm>
          <a:off x="1165747" y="2025821"/>
          <a:ext cx="1809544" cy="11079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Educational Functioning Level Gain</a:t>
          </a:r>
        </a:p>
        <a:p>
          <a:pPr>
            <a:buNone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(Type 1)</a:t>
          </a:r>
        </a:p>
      </dgm:t>
    </dgm:pt>
    <dgm:pt modelId="{12332612-0C3C-4F7A-9721-82B6FCC69EF3}" type="parTrans" cxnId="{C7D0EEC6-E1FD-46DC-8563-C794D42FE757}">
      <dgm:prSet/>
      <dgm:spPr>
        <a:xfrm>
          <a:off x="1940705" y="1562708"/>
          <a:ext cx="4138347" cy="339789"/>
        </a:xfrm>
        <a:custGeom>
          <a:avLst/>
          <a:gdLst/>
          <a:ahLst/>
          <a:cxnLst/>
          <a:rect l="0" t="0" r="0" b="0"/>
          <a:pathLst>
            <a:path>
              <a:moveTo>
                <a:pt x="4138347" y="0"/>
              </a:moveTo>
              <a:lnTo>
                <a:pt x="4138347" y="231556"/>
              </a:lnTo>
              <a:lnTo>
                <a:pt x="0" y="231556"/>
              </a:lnTo>
              <a:lnTo>
                <a:pt x="0" y="339789"/>
              </a:lnTo>
            </a:path>
          </a:pathLst>
        </a:custGeom>
        <a:noFill/>
        <a:ln w="19050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43D00F6-1026-469F-9DFA-110520AE8603}" type="sibTrans" cxnId="{C7D0EEC6-E1FD-46DC-8563-C794D42FE757}">
      <dgm:prSet/>
      <dgm:spPr/>
      <dgm:t>
        <a:bodyPr/>
        <a:lstStyle/>
        <a:p>
          <a:endParaRPr lang="en-US"/>
        </a:p>
      </dgm:t>
    </dgm:pt>
    <dgm:pt modelId="{08F07569-7C04-473C-BFFB-E5884E2E5B40}">
      <dgm:prSet phldrT="[Text]" custT="1"/>
      <dgm:spPr>
        <a:xfrm>
          <a:off x="131160" y="3473548"/>
          <a:ext cx="1809544" cy="11079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6B298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Achievement on a Pre-Post Test </a:t>
          </a:r>
          <a:br>
            <a:rPr lang="en-US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en-US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(Type 1a)</a:t>
          </a:r>
        </a:p>
      </dgm:t>
    </dgm:pt>
    <dgm:pt modelId="{65DF3A74-DB32-4183-9B21-D380F5229B63}" type="parTrans" cxnId="{CB160BDD-E642-4437-9DD7-E1FE6695605B}">
      <dgm:prSet/>
      <dgm:spPr>
        <a:xfrm>
          <a:off x="906118" y="3010435"/>
          <a:ext cx="1034586" cy="339789"/>
        </a:xfrm>
        <a:custGeom>
          <a:avLst/>
          <a:gdLst/>
          <a:ahLst/>
          <a:cxnLst/>
          <a:rect l="0" t="0" r="0" b="0"/>
          <a:pathLst>
            <a:path>
              <a:moveTo>
                <a:pt x="1034586" y="0"/>
              </a:moveTo>
              <a:lnTo>
                <a:pt x="1034586" y="231556"/>
              </a:lnTo>
              <a:lnTo>
                <a:pt x="0" y="231556"/>
              </a:lnTo>
              <a:lnTo>
                <a:pt x="0" y="339789"/>
              </a:lnTo>
            </a:path>
          </a:pathLst>
        </a:custGeom>
        <a:noFill/>
        <a:ln w="19050" cap="rnd" cmpd="sng" algn="ctr">
          <a:solidFill>
            <a:srgbClr val="46B29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E90EC16-641A-495F-A943-6B068EB6C361}" type="sibTrans" cxnId="{CB160BDD-E642-4437-9DD7-E1FE6695605B}">
      <dgm:prSet/>
      <dgm:spPr/>
      <dgm:t>
        <a:bodyPr/>
        <a:lstStyle/>
        <a:p>
          <a:endParaRPr lang="en-US"/>
        </a:p>
      </dgm:t>
    </dgm:pt>
    <dgm:pt modelId="{8C9158C6-8BFE-4B0A-87A7-945F6C5EEE07}">
      <dgm:prSet phldrT="[Text]" custT="1"/>
      <dgm:spPr>
        <a:xfrm>
          <a:off x="9442441" y="2025821"/>
          <a:ext cx="1809544" cy="11079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Skills Progression (Type 5)</a:t>
          </a:r>
        </a:p>
      </dgm:t>
    </dgm:pt>
    <dgm:pt modelId="{93B0F586-6D2C-4075-9A8D-25F8B5F6CDA1}" type="parTrans" cxnId="{826FF78B-807A-49CF-B423-0CAF70C1B75B}">
      <dgm:prSet/>
      <dgm:spPr>
        <a:xfrm>
          <a:off x="6079052" y="1562708"/>
          <a:ext cx="4138347" cy="33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56"/>
              </a:lnTo>
              <a:lnTo>
                <a:pt x="4138347" y="231556"/>
              </a:lnTo>
              <a:lnTo>
                <a:pt x="4138347" y="339789"/>
              </a:lnTo>
            </a:path>
          </a:pathLst>
        </a:custGeom>
        <a:noFill/>
        <a:ln w="19050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DC9130A-4E2B-4E4A-BDAC-35896393D7E5}" type="sibTrans" cxnId="{826FF78B-807A-49CF-B423-0CAF70C1B75B}">
      <dgm:prSet/>
      <dgm:spPr/>
      <dgm:t>
        <a:bodyPr/>
        <a:lstStyle/>
        <a:p>
          <a:endParaRPr lang="en-US"/>
        </a:p>
      </dgm:t>
    </dgm:pt>
    <dgm:pt modelId="{72CAF259-D878-48D3-A44A-F9E39B213344}" type="pres">
      <dgm:prSet presAssocID="{453976CC-9764-4248-9089-F5BCE17498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5E8420-866A-405B-9D1B-1263B57C0A38}" type="pres">
      <dgm:prSet presAssocID="{80173C21-C9CF-4739-A338-0FBE3BBEB452}" presName="hierRoot1" presStyleCnt="0"/>
      <dgm:spPr/>
    </dgm:pt>
    <dgm:pt modelId="{31CDD361-E455-440D-AB4D-7E7FC72E90D7}" type="pres">
      <dgm:prSet presAssocID="{80173C21-C9CF-4739-A338-0FBE3BBEB452}" presName="composite" presStyleCnt="0"/>
      <dgm:spPr/>
    </dgm:pt>
    <dgm:pt modelId="{F0E7BE8B-8451-4A15-A170-6FEBE37A1952}" type="pres">
      <dgm:prSet presAssocID="{80173C21-C9CF-4739-A338-0FBE3BBEB452}" presName="background" presStyleLbl="node0" presStyleIdx="0" presStyleCnt="1"/>
      <dgm:spPr>
        <a:xfrm>
          <a:off x="3648791" y="812636"/>
          <a:ext cx="4860521" cy="75007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gm:spPr>
    </dgm:pt>
    <dgm:pt modelId="{A8932CD3-C990-41C8-BD0B-FD43ECF1E110}" type="pres">
      <dgm:prSet presAssocID="{80173C21-C9CF-4739-A338-0FBE3BBEB452}" presName="text" presStyleLbl="fgAcc0" presStyleIdx="0" presStyleCnt="1" custScaleX="416023" custScaleY="101103">
        <dgm:presLayoutVars>
          <dgm:chPref val="3"/>
        </dgm:presLayoutVars>
      </dgm:prSet>
      <dgm:spPr/>
    </dgm:pt>
    <dgm:pt modelId="{04C0477A-ABAF-4416-B4D1-7F65921DC30D}" type="pres">
      <dgm:prSet presAssocID="{80173C21-C9CF-4739-A338-0FBE3BBEB452}" presName="hierChild2" presStyleCnt="0"/>
      <dgm:spPr/>
    </dgm:pt>
    <dgm:pt modelId="{28801B3C-4A60-49F8-A92C-D57373E5FF4E}" type="pres">
      <dgm:prSet presAssocID="{12332612-0C3C-4F7A-9721-82B6FCC69EF3}" presName="Name10" presStyleLbl="parChTrans1D2" presStyleIdx="0" presStyleCnt="5"/>
      <dgm:spPr/>
    </dgm:pt>
    <dgm:pt modelId="{52C6A826-E6CD-4D3D-8B69-5F0DA9352DE5}" type="pres">
      <dgm:prSet presAssocID="{EF2FCCF4-25AC-4FEE-8B34-09C3B02B484C}" presName="hierRoot2" presStyleCnt="0"/>
      <dgm:spPr/>
    </dgm:pt>
    <dgm:pt modelId="{6A227CD7-8B13-44B9-8B7A-DA8200521510}" type="pres">
      <dgm:prSet presAssocID="{EF2FCCF4-25AC-4FEE-8B34-09C3B02B484C}" presName="composite2" presStyleCnt="0"/>
      <dgm:spPr/>
    </dgm:pt>
    <dgm:pt modelId="{8EC33199-A51E-46D3-8123-D518AB41CEAC}" type="pres">
      <dgm:prSet presAssocID="{EF2FCCF4-25AC-4FEE-8B34-09C3B02B484C}" presName="background2" presStyleLbl="node2" presStyleIdx="0" presStyleCnt="5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1035933" y="1902498"/>
          <a:ext cx="1809544" cy="1107937"/>
        </a:xfrm>
        <a:prstGeom prst="roundRect">
          <a:avLst>
            <a:gd name="adj" fmla="val 10000"/>
          </a:avLst>
        </a:prstGeom>
        <a:solidFill>
          <a:srgbClr val="90BA4C"/>
        </a:solidFill>
        <a:ln w="19050" cap="rnd" cmpd="sng" algn="ctr">
          <a:solidFill>
            <a:srgbClr val="90BA4C">
              <a:shade val="50000"/>
            </a:srgbClr>
          </a:solidFill>
          <a:prstDash val="solid"/>
        </a:ln>
        <a:effectLst/>
      </dgm:spPr>
    </dgm:pt>
    <dgm:pt modelId="{EE98BC8A-0D3E-4230-8D97-BAF94A90E1D3}" type="pres">
      <dgm:prSet presAssocID="{EF2FCCF4-25AC-4FEE-8B34-09C3B02B484C}" presName="text2" presStyleLbl="fgAcc2" presStyleIdx="0" presStyleCnt="5" custScaleX="154883" custScaleY="149340">
        <dgm:presLayoutVars>
          <dgm:chPref val="3"/>
        </dgm:presLayoutVars>
      </dgm:prSet>
      <dgm:spPr/>
    </dgm:pt>
    <dgm:pt modelId="{D3519484-8418-4681-B0CB-1B07F5BF0617}" type="pres">
      <dgm:prSet presAssocID="{EF2FCCF4-25AC-4FEE-8B34-09C3B02B484C}" presName="hierChild3" presStyleCnt="0"/>
      <dgm:spPr/>
    </dgm:pt>
    <dgm:pt modelId="{2C60A9C4-2666-4ECB-B921-BEFC3A58B9FC}" type="pres">
      <dgm:prSet presAssocID="{65DF3A74-DB32-4183-9B21-D380F5229B63}" presName="Name17" presStyleLbl="parChTrans1D3" presStyleIdx="0" presStyleCnt="2"/>
      <dgm:spPr/>
    </dgm:pt>
    <dgm:pt modelId="{3E3E2D9A-153E-4CA0-A1D2-C85E2BF64382}" type="pres">
      <dgm:prSet presAssocID="{08F07569-7C04-473C-BFFB-E5884E2E5B40}" presName="hierRoot3" presStyleCnt="0"/>
      <dgm:spPr/>
    </dgm:pt>
    <dgm:pt modelId="{2B3AD8F6-48F2-4135-BA91-03D2186B5592}" type="pres">
      <dgm:prSet presAssocID="{08F07569-7C04-473C-BFFB-E5884E2E5B40}" presName="composite3" presStyleCnt="0"/>
      <dgm:spPr/>
    </dgm:pt>
    <dgm:pt modelId="{D1075DE7-C98B-43C2-9C4B-472D4D5C39CC}" type="pres">
      <dgm:prSet presAssocID="{08F07569-7C04-473C-BFFB-E5884E2E5B40}" presName="background3" presStyleLbl="node3" presStyleIdx="0" presStyleCnt="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1346" y="3350225"/>
          <a:ext cx="1809544" cy="1107937"/>
        </a:xfrm>
        <a:prstGeom prst="roundRect">
          <a:avLst>
            <a:gd name="adj" fmla="val 10000"/>
          </a:avLst>
        </a:prstGeom>
        <a:solidFill>
          <a:srgbClr val="90BA4C"/>
        </a:solidFill>
        <a:ln w="19050" cap="rnd" cmpd="sng" algn="ctr">
          <a:solidFill>
            <a:srgbClr val="90BA4C">
              <a:shade val="50000"/>
            </a:srgbClr>
          </a:solidFill>
          <a:prstDash val="solid"/>
        </a:ln>
        <a:effectLst/>
      </dgm:spPr>
    </dgm:pt>
    <dgm:pt modelId="{71C7353B-9A2B-4A80-BEAE-110B4EA16BEF}" type="pres">
      <dgm:prSet presAssocID="{08F07569-7C04-473C-BFFB-E5884E2E5B40}" presName="text3" presStyleLbl="fgAcc3" presStyleIdx="0" presStyleCnt="2" custScaleX="154883" custScaleY="149340">
        <dgm:presLayoutVars>
          <dgm:chPref val="3"/>
        </dgm:presLayoutVars>
      </dgm:prSet>
      <dgm:spPr/>
    </dgm:pt>
    <dgm:pt modelId="{E97BA19B-DBF7-45FA-ADD8-81D94422FED6}" type="pres">
      <dgm:prSet presAssocID="{08F07569-7C04-473C-BFFB-E5884E2E5B40}" presName="hierChild4" presStyleCnt="0"/>
      <dgm:spPr/>
    </dgm:pt>
    <dgm:pt modelId="{06BAE34E-7767-4414-951F-4910FB40E198}" type="pres">
      <dgm:prSet presAssocID="{032D3722-0BAE-4877-A13C-12AD8AD85307}" presName="Name17" presStyleLbl="parChTrans1D3" presStyleIdx="1" presStyleCnt="2"/>
      <dgm:spPr/>
    </dgm:pt>
    <dgm:pt modelId="{E88A685A-1A53-4BBB-8D90-9EA5B28AC334}" type="pres">
      <dgm:prSet presAssocID="{7FC96466-3930-4ED9-BCC3-FB6AFD4F9A8A}" presName="hierRoot3" presStyleCnt="0"/>
      <dgm:spPr/>
    </dgm:pt>
    <dgm:pt modelId="{D8721F69-A605-4786-8403-041A1ED081CA}" type="pres">
      <dgm:prSet presAssocID="{7FC96466-3930-4ED9-BCC3-FB6AFD4F9A8A}" presName="composite3" presStyleCnt="0"/>
      <dgm:spPr/>
    </dgm:pt>
    <dgm:pt modelId="{16079577-A354-4200-BFC0-0317D576280B}" type="pres">
      <dgm:prSet presAssocID="{7FC96466-3930-4ED9-BCC3-FB6AFD4F9A8A}" presName="background3" presStyleLbl="node3" presStyleIdx="1" presStyleCnt="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2070520" y="3350225"/>
          <a:ext cx="1809544" cy="1107937"/>
        </a:xfrm>
        <a:prstGeom prst="roundRect">
          <a:avLst>
            <a:gd name="adj" fmla="val 10000"/>
          </a:avLst>
        </a:prstGeom>
        <a:solidFill>
          <a:srgbClr val="90BA4C"/>
        </a:solidFill>
        <a:ln w="19050" cap="rnd" cmpd="sng" algn="ctr">
          <a:solidFill>
            <a:srgbClr val="90BA4C">
              <a:shade val="50000"/>
            </a:srgbClr>
          </a:solidFill>
          <a:prstDash val="solid"/>
        </a:ln>
        <a:effectLst/>
      </dgm:spPr>
    </dgm:pt>
    <dgm:pt modelId="{86B1EE9E-8E57-4BDB-A5A1-8424B8033CE1}" type="pres">
      <dgm:prSet presAssocID="{7FC96466-3930-4ED9-BCC3-FB6AFD4F9A8A}" presName="text3" presStyleLbl="fgAcc3" presStyleIdx="1" presStyleCnt="2" custScaleX="154883" custScaleY="149340">
        <dgm:presLayoutVars>
          <dgm:chPref val="3"/>
        </dgm:presLayoutVars>
      </dgm:prSet>
      <dgm:spPr/>
    </dgm:pt>
    <dgm:pt modelId="{592322CD-DD10-4E04-93CB-DA384A03E959}" type="pres">
      <dgm:prSet presAssocID="{7FC96466-3930-4ED9-BCC3-FB6AFD4F9A8A}" presName="hierChild4" presStyleCnt="0"/>
      <dgm:spPr/>
    </dgm:pt>
    <dgm:pt modelId="{B1C7AD33-B3F0-4C88-8C81-668E32744C91}" type="pres">
      <dgm:prSet presAssocID="{394ADB66-0C48-45D3-8D4B-9085F863D203}" presName="Name10" presStyleLbl="parChTrans1D2" presStyleIdx="1" presStyleCnt="5"/>
      <dgm:spPr/>
    </dgm:pt>
    <dgm:pt modelId="{97DFC8F6-42EC-4811-84A0-970A00A97D52}" type="pres">
      <dgm:prSet presAssocID="{61B430A5-42CC-4B1C-B9C9-F6024E79EDE2}" presName="hierRoot2" presStyleCnt="0"/>
      <dgm:spPr/>
    </dgm:pt>
    <dgm:pt modelId="{C671051B-C80B-4534-9E57-D24805BDC686}" type="pres">
      <dgm:prSet presAssocID="{61B430A5-42CC-4B1C-B9C9-F6024E79EDE2}" presName="composite2" presStyleCnt="0"/>
      <dgm:spPr/>
    </dgm:pt>
    <dgm:pt modelId="{30D9B907-CD95-464F-B15F-1F30D3663BB6}" type="pres">
      <dgm:prSet presAssocID="{61B430A5-42CC-4B1C-B9C9-F6024E79EDE2}" presName="background2" presStyleLbl="node2" presStyleIdx="1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105106" y="1902498"/>
          <a:ext cx="1809544" cy="1107937"/>
        </a:xfrm>
        <a:prstGeom prst="roundRect">
          <a:avLst>
            <a:gd name="adj" fmla="val 10000"/>
          </a:avLst>
        </a:prstGeom>
        <a:solidFill>
          <a:srgbClr val="477BD1"/>
        </a:solidFill>
        <a:ln w="19050" cap="rnd" cmpd="sng" algn="ctr">
          <a:solidFill>
            <a:srgbClr val="477BD1">
              <a:shade val="50000"/>
            </a:srgbClr>
          </a:solidFill>
          <a:prstDash val="solid"/>
        </a:ln>
        <a:effectLst/>
      </dgm:spPr>
    </dgm:pt>
    <dgm:pt modelId="{82F2EB95-B8C8-43A0-93D9-B6B8001C032D}" type="pres">
      <dgm:prSet presAssocID="{61B430A5-42CC-4B1C-B9C9-F6024E79EDE2}" presName="text2" presStyleLbl="fgAcc2" presStyleIdx="1" presStyleCnt="5" custScaleX="154883" custScaleY="149340">
        <dgm:presLayoutVars>
          <dgm:chPref val="3"/>
        </dgm:presLayoutVars>
      </dgm:prSet>
      <dgm:spPr/>
    </dgm:pt>
    <dgm:pt modelId="{9EE4132B-1218-4599-80CF-2AB65AAAD7B2}" type="pres">
      <dgm:prSet presAssocID="{61B430A5-42CC-4B1C-B9C9-F6024E79EDE2}" presName="hierChild3" presStyleCnt="0"/>
      <dgm:spPr/>
    </dgm:pt>
    <dgm:pt modelId="{834E69E9-8C59-4123-9FE4-C1FFE21FC748}" type="pres">
      <dgm:prSet presAssocID="{FC1DA52B-F44A-4FF7-803E-19BB16884347}" presName="Name10" presStyleLbl="parChTrans1D2" presStyleIdx="2" presStyleCnt="5"/>
      <dgm:spPr/>
    </dgm:pt>
    <dgm:pt modelId="{FD38F103-77BF-494A-A443-6150AA057750}" type="pres">
      <dgm:prSet presAssocID="{3778D2DE-8334-43A1-B3F5-708F50454AF9}" presName="hierRoot2" presStyleCnt="0"/>
      <dgm:spPr/>
    </dgm:pt>
    <dgm:pt modelId="{27119E2A-B421-475F-AF94-DA0B51E3E078}" type="pres">
      <dgm:prSet presAssocID="{3778D2DE-8334-43A1-B3F5-708F50454AF9}" presName="composite2" presStyleCnt="0"/>
      <dgm:spPr/>
    </dgm:pt>
    <dgm:pt modelId="{B9EFCAE7-ADA7-45C7-91A2-1B2F162D430D}" type="pres">
      <dgm:prSet presAssocID="{3778D2DE-8334-43A1-B3F5-708F50454AF9}" presName="background2" presStyleLbl="node2" presStyleIdx="2" presStyleCnt="5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xfrm>
          <a:off x="5174280" y="1902498"/>
          <a:ext cx="1809544" cy="1107937"/>
        </a:xfrm>
        <a:prstGeom prst="roundRect">
          <a:avLst>
            <a:gd name="adj" fmla="val 10000"/>
          </a:avLst>
        </a:prstGeom>
        <a:solidFill>
          <a:srgbClr val="46B298"/>
        </a:solidFill>
        <a:ln w="19050" cap="rnd" cmpd="sng" algn="ctr">
          <a:solidFill>
            <a:srgbClr val="46B298">
              <a:shade val="50000"/>
            </a:srgbClr>
          </a:solidFill>
          <a:prstDash val="solid"/>
        </a:ln>
        <a:effectLst/>
      </dgm:spPr>
    </dgm:pt>
    <dgm:pt modelId="{38FD5CC0-7C6F-4BF3-AFA7-B52E421C4356}" type="pres">
      <dgm:prSet presAssocID="{3778D2DE-8334-43A1-B3F5-708F50454AF9}" presName="text2" presStyleLbl="fgAcc2" presStyleIdx="2" presStyleCnt="5" custScaleX="154883" custScaleY="149340">
        <dgm:presLayoutVars>
          <dgm:chPref val="3"/>
        </dgm:presLayoutVars>
      </dgm:prSet>
      <dgm:spPr/>
    </dgm:pt>
    <dgm:pt modelId="{3B509DD0-668F-4B46-873B-07C1B1FA7A80}" type="pres">
      <dgm:prSet presAssocID="{3778D2DE-8334-43A1-B3F5-708F50454AF9}" presName="hierChild3" presStyleCnt="0"/>
      <dgm:spPr/>
    </dgm:pt>
    <dgm:pt modelId="{4FF74024-DA40-494B-9CFD-200A9FB8E043}" type="pres">
      <dgm:prSet presAssocID="{B6D09951-2EB9-4CBC-8250-1125C84DBAE0}" presName="Name10" presStyleLbl="parChTrans1D2" presStyleIdx="3" presStyleCnt="5"/>
      <dgm:spPr/>
    </dgm:pt>
    <dgm:pt modelId="{ADA35E1C-7524-4E04-A3C8-D503EDB753D3}" type="pres">
      <dgm:prSet presAssocID="{BD87748F-46F9-4B4B-B055-4A3F8A5D016F}" presName="hierRoot2" presStyleCnt="0"/>
      <dgm:spPr/>
    </dgm:pt>
    <dgm:pt modelId="{8B434672-55CF-4B57-AA07-56B1BAC61F2E}" type="pres">
      <dgm:prSet presAssocID="{BD87748F-46F9-4B4B-B055-4A3F8A5D016F}" presName="composite2" presStyleCnt="0"/>
      <dgm:spPr/>
    </dgm:pt>
    <dgm:pt modelId="{75D79646-877D-43FA-A157-0A998AF49372}" type="pres">
      <dgm:prSet presAssocID="{BD87748F-46F9-4B4B-B055-4A3F8A5D016F}" presName="background2" presStyleLbl="node2" presStyleIdx="3" presStyleCnt="5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7243453" y="1902498"/>
          <a:ext cx="1809544" cy="1107937"/>
        </a:xfrm>
        <a:prstGeom prst="roundRect">
          <a:avLst>
            <a:gd name="adj" fmla="val 10000"/>
          </a:avLst>
        </a:prstGeom>
        <a:solidFill>
          <a:srgbClr val="DD9D31"/>
        </a:solidFill>
        <a:ln w="19050" cap="rnd" cmpd="sng" algn="ctr">
          <a:solidFill>
            <a:srgbClr val="DD9D31">
              <a:shade val="50000"/>
            </a:srgbClr>
          </a:solidFill>
          <a:prstDash val="solid"/>
        </a:ln>
        <a:effectLst/>
      </dgm:spPr>
    </dgm:pt>
    <dgm:pt modelId="{93DDCB5F-BDD2-45D4-95F1-590D049E368D}" type="pres">
      <dgm:prSet presAssocID="{BD87748F-46F9-4B4B-B055-4A3F8A5D016F}" presName="text2" presStyleLbl="fgAcc2" presStyleIdx="3" presStyleCnt="5" custScaleX="154883" custScaleY="149340">
        <dgm:presLayoutVars>
          <dgm:chPref val="3"/>
        </dgm:presLayoutVars>
      </dgm:prSet>
      <dgm:spPr/>
    </dgm:pt>
    <dgm:pt modelId="{296D4B3A-3B85-4CEB-B0E9-E65AD886F895}" type="pres">
      <dgm:prSet presAssocID="{BD87748F-46F9-4B4B-B055-4A3F8A5D016F}" presName="hierChild3" presStyleCnt="0"/>
      <dgm:spPr/>
    </dgm:pt>
    <dgm:pt modelId="{711B840A-28E7-4B19-8C7A-EA2EE309CC55}" type="pres">
      <dgm:prSet presAssocID="{93B0F586-6D2C-4075-9A8D-25F8B5F6CDA1}" presName="Name10" presStyleLbl="parChTrans1D2" presStyleIdx="4" presStyleCnt="5"/>
      <dgm:spPr/>
    </dgm:pt>
    <dgm:pt modelId="{C6B22E3B-8CBA-4A2C-ABE1-AB5E93EF623D}" type="pres">
      <dgm:prSet presAssocID="{8C9158C6-8BFE-4B0A-87A7-945F6C5EEE07}" presName="hierRoot2" presStyleCnt="0"/>
      <dgm:spPr/>
    </dgm:pt>
    <dgm:pt modelId="{BCAD81D9-F644-4E62-9063-A99291ED8500}" type="pres">
      <dgm:prSet presAssocID="{8C9158C6-8BFE-4B0A-87A7-945F6C5EEE07}" presName="composite2" presStyleCnt="0"/>
      <dgm:spPr/>
    </dgm:pt>
    <dgm:pt modelId="{67CA624D-23AF-4922-BB7F-B642E0F7379A}" type="pres">
      <dgm:prSet presAssocID="{8C9158C6-8BFE-4B0A-87A7-945F6C5EEE07}" presName="background2" presStyleLbl="node2" presStyleIdx="4" presStyleCnt="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xfrm>
          <a:off x="9312627" y="1902498"/>
          <a:ext cx="1809544" cy="1107937"/>
        </a:xfrm>
        <a:prstGeom prst="roundRect">
          <a:avLst>
            <a:gd name="adj" fmla="val 10000"/>
          </a:avLst>
        </a:prstGeom>
        <a:solidFill>
          <a:srgbClr val="AC3EC1">
            <a:lumMod val="75000"/>
          </a:srgbClr>
        </a:solidFill>
        <a:ln w="19050" cap="rnd" cmpd="sng" algn="ctr">
          <a:solidFill>
            <a:srgbClr val="AC3EC1"/>
          </a:solidFill>
          <a:prstDash val="solid"/>
        </a:ln>
        <a:effectLst/>
      </dgm:spPr>
    </dgm:pt>
    <dgm:pt modelId="{FBFD6B33-F6DD-427F-AA45-5017AB5BE034}" type="pres">
      <dgm:prSet presAssocID="{8C9158C6-8BFE-4B0A-87A7-945F6C5EEE07}" presName="text2" presStyleLbl="fgAcc2" presStyleIdx="4" presStyleCnt="5" custScaleX="154883" custScaleY="149340">
        <dgm:presLayoutVars>
          <dgm:chPref val="3"/>
        </dgm:presLayoutVars>
      </dgm:prSet>
      <dgm:spPr/>
    </dgm:pt>
    <dgm:pt modelId="{5659157A-C42F-4AE9-8471-6FB9DBDC127F}" type="pres">
      <dgm:prSet presAssocID="{8C9158C6-8BFE-4B0A-87A7-945F6C5EEE07}" presName="hierChild3" presStyleCnt="0"/>
      <dgm:spPr/>
    </dgm:pt>
  </dgm:ptLst>
  <dgm:cxnLst>
    <dgm:cxn modelId="{BD1F7905-6DD8-4873-AD9F-380B1CA5693B}" type="presOf" srcId="{BD87748F-46F9-4B4B-B055-4A3F8A5D016F}" destId="{93DDCB5F-BDD2-45D4-95F1-590D049E368D}" srcOrd="0" destOrd="0" presId="urn:microsoft.com/office/officeart/2005/8/layout/hierarchy1"/>
    <dgm:cxn modelId="{1F870721-350E-4724-B2E8-3615010E6ACB}" type="presOf" srcId="{65DF3A74-DB32-4183-9B21-D380F5229B63}" destId="{2C60A9C4-2666-4ECB-B921-BEFC3A58B9FC}" srcOrd="0" destOrd="0" presId="urn:microsoft.com/office/officeart/2005/8/layout/hierarchy1"/>
    <dgm:cxn modelId="{8DEEC232-5918-4A91-9772-F6525CFB1EDB}" type="presOf" srcId="{61B430A5-42CC-4B1C-B9C9-F6024E79EDE2}" destId="{82F2EB95-B8C8-43A0-93D9-B6B8001C032D}" srcOrd="0" destOrd="0" presId="urn:microsoft.com/office/officeart/2005/8/layout/hierarchy1"/>
    <dgm:cxn modelId="{79372D40-AB04-419C-B79C-BA76D9A3B07B}" type="presOf" srcId="{394ADB66-0C48-45D3-8D4B-9085F863D203}" destId="{B1C7AD33-B3F0-4C88-8C81-668E32744C91}" srcOrd="0" destOrd="0" presId="urn:microsoft.com/office/officeart/2005/8/layout/hierarchy1"/>
    <dgm:cxn modelId="{B64ECC61-0689-4A64-8E01-AB8C744809A4}" type="presOf" srcId="{453976CC-9764-4248-9089-F5BCE1749815}" destId="{72CAF259-D878-48D3-A44A-F9E39B213344}" srcOrd="0" destOrd="0" presId="urn:microsoft.com/office/officeart/2005/8/layout/hierarchy1"/>
    <dgm:cxn modelId="{44BB5F43-6A52-4F84-BB97-9BD51D1C7AA3}" type="presOf" srcId="{EF2FCCF4-25AC-4FEE-8B34-09C3B02B484C}" destId="{EE98BC8A-0D3E-4230-8D97-BAF94A90E1D3}" srcOrd="0" destOrd="0" presId="urn:microsoft.com/office/officeart/2005/8/layout/hierarchy1"/>
    <dgm:cxn modelId="{6C625646-58B9-4970-95AE-A4FA8B8E6178}" type="presOf" srcId="{B6D09951-2EB9-4CBC-8250-1125C84DBAE0}" destId="{4FF74024-DA40-494B-9CFD-200A9FB8E043}" srcOrd="0" destOrd="0" presId="urn:microsoft.com/office/officeart/2005/8/layout/hierarchy1"/>
    <dgm:cxn modelId="{D004E16A-EBD5-4CA5-AF85-B31A46161912}" type="presOf" srcId="{032D3722-0BAE-4877-A13C-12AD8AD85307}" destId="{06BAE34E-7767-4414-951F-4910FB40E198}" srcOrd="0" destOrd="0" presId="urn:microsoft.com/office/officeart/2005/8/layout/hierarchy1"/>
    <dgm:cxn modelId="{6BD1FD4D-48D7-4B73-8D46-E3DB5EA2DE65}" srcId="{80173C21-C9CF-4739-A338-0FBE3BBEB452}" destId="{61B430A5-42CC-4B1C-B9C9-F6024E79EDE2}" srcOrd="1" destOrd="0" parTransId="{394ADB66-0C48-45D3-8D4B-9085F863D203}" sibTransId="{E02D4830-6B56-49E5-B305-4097C494889F}"/>
    <dgm:cxn modelId="{EBDD4E55-9989-4FD8-9B1D-63AB3F1BD6C6}" type="presOf" srcId="{FC1DA52B-F44A-4FF7-803E-19BB16884347}" destId="{834E69E9-8C59-4123-9FE4-C1FFE21FC748}" srcOrd="0" destOrd="0" presId="urn:microsoft.com/office/officeart/2005/8/layout/hierarchy1"/>
    <dgm:cxn modelId="{6A411F87-0878-48DB-BEBD-DDB64684938F}" srcId="{EF2FCCF4-25AC-4FEE-8B34-09C3B02B484C}" destId="{7FC96466-3930-4ED9-BCC3-FB6AFD4F9A8A}" srcOrd="1" destOrd="0" parTransId="{032D3722-0BAE-4877-A13C-12AD8AD85307}" sibTransId="{15030053-1D1D-4669-8768-48F7C6197C32}"/>
    <dgm:cxn modelId="{826FF78B-807A-49CF-B423-0CAF70C1B75B}" srcId="{80173C21-C9CF-4739-A338-0FBE3BBEB452}" destId="{8C9158C6-8BFE-4B0A-87A7-945F6C5EEE07}" srcOrd="4" destOrd="0" parTransId="{93B0F586-6D2C-4075-9A8D-25F8B5F6CDA1}" sibTransId="{FDC9130A-4E2B-4E4A-BDAC-35896393D7E5}"/>
    <dgm:cxn modelId="{51A30C90-4D7D-44C1-833B-6E69E5E91BAE}" srcId="{453976CC-9764-4248-9089-F5BCE1749815}" destId="{80173C21-C9CF-4739-A338-0FBE3BBEB452}" srcOrd="0" destOrd="0" parTransId="{D7151709-3B6E-4F23-9E0D-5C5459ACF7E5}" sibTransId="{EB033CCB-2C88-4919-957E-EAA359F75F49}"/>
    <dgm:cxn modelId="{46CF9A94-8B60-492A-9DEF-5F04E938287E}" type="presOf" srcId="{12332612-0C3C-4F7A-9721-82B6FCC69EF3}" destId="{28801B3C-4A60-49F8-A92C-D57373E5FF4E}" srcOrd="0" destOrd="0" presId="urn:microsoft.com/office/officeart/2005/8/layout/hierarchy1"/>
    <dgm:cxn modelId="{8CB51997-5ACA-4553-8CF8-02D01E378DFE}" type="presOf" srcId="{93B0F586-6D2C-4075-9A8D-25F8B5F6CDA1}" destId="{711B840A-28E7-4B19-8C7A-EA2EE309CC55}" srcOrd="0" destOrd="0" presId="urn:microsoft.com/office/officeart/2005/8/layout/hierarchy1"/>
    <dgm:cxn modelId="{26ED009C-2E07-42A5-B050-59BA70164C27}" type="presOf" srcId="{7FC96466-3930-4ED9-BCC3-FB6AFD4F9A8A}" destId="{86B1EE9E-8E57-4BDB-A5A1-8424B8033CE1}" srcOrd="0" destOrd="0" presId="urn:microsoft.com/office/officeart/2005/8/layout/hierarchy1"/>
    <dgm:cxn modelId="{35FBDBA1-F360-49FE-A28C-03860E54F17C}" srcId="{80173C21-C9CF-4739-A338-0FBE3BBEB452}" destId="{BD87748F-46F9-4B4B-B055-4A3F8A5D016F}" srcOrd="3" destOrd="0" parTransId="{B6D09951-2EB9-4CBC-8250-1125C84DBAE0}" sibTransId="{DC922754-8B47-4253-8364-45421E6858A3}"/>
    <dgm:cxn modelId="{02260DAC-E530-47FF-8E2A-13DBC2310617}" srcId="{80173C21-C9CF-4739-A338-0FBE3BBEB452}" destId="{3778D2DE-8334-43A1-B3F5-708F50454AF9}" srcOrd="2" destOrd="0" parTransId="{FC1DA52B-F44A-4FF7-803E-19BB16884347}" sibTransId="{6F39ADE9-E3A6-4DBD-91FB-ECAF37C7E758}"/>
    <dgm:cxn modelId="{C7D0EEC6-E1FD-46DC-8563-C794D42FE757}" srcId="{80173C21-C9CF-4739-A338-0FBE3BBEB452}" destId="{EF2FCCF4-25AC-4FEE-8B34-09C3B02B484C}" srcOrd="0" destOrd="0" parTransId="{12332612-0C3C-4F7A-9721-82B6FCC69EF3}" sibTransId="{243D00F6-1026-469F-9DFA-110520AE8603}"/>
    <dgm:cxn modelId="{CB160BDD-E642-4437-9DD7-E1FE6695605B}" srcId="{EF2FCCF4-25AC-4FEE-8B34-09C3B02B484C}" destId="{08F07569-7C04-473C-BFFB-E5884E2E5B40}" srcOrd="0" destOrd="0" parTransId="{65DF3A74-DB32-4183-9B21-D380F5229B63}" sibTransId="{6E90EC16-641A-495F-A943-6B068EB6C361}"/>
    <dgm:cxn modelId="{B3994FEB-1E26-4F8A-8402-EB68E467AA86}" type="presOf" srcId="{08F07569-7C04-473C-BFFB-E5884E2E5B40}" destId="{71C7353B-9A2B-4A80-BEAE-110B4EA16BEF}" srcOrd="0" destOrd="0" presId="urn:microsoft.com/office/officeart/2005/8/layout/hierarchy1"/>
    <dgm:cxn modelId="{D4B8CFEB-D59E-418A-9EEA-D11E37187B71}" type="presOf" srcId="{8C9158C6-8BFE-4B0A-87A7-945F6C5EEE07}" destId="{FBFD6B33-F6DD-427F-AA45-5017AB5BE034}" srcOrd="0" destOrd="0" presId="urn:microsoft.com/office/officeart/2005/8/layout/hierarchy1"/>
    <dgm:cxn modelId="{9F49F3EF-57A7-400E-B7CC-0FB1A10AF759}" type="presOf" srcId="{80173C21-C9CF-4739-A338-0FBE3BBEB452}" destId="{A8932CD3-C990-41C8-BD0B-FD43ECF1E110}" srcOrd="0" destOrd="0" presId="urn:microsoft.com/office/officeart/2005/8/layout/hierarchy1"/>
    <dgm:cxn modelId="{A5C457F4-AE9D-46CB-974F-024D4E00717F}" type="presOf" srcId="{3778D2DE-8334-43A1-B3F5-708F50454AF9}" destId="{38FD5CC0-7C6F-4BF3-AFA7-B52E421C4356}" srcOrd="0" destOrd="0" presId="urn:microsoft.com/office/officeart/2005/8/layout/hierarchy1"/>
    <dgm:cxn modelId="{5C9915D0-5385-4657-88E1-DCAB93E3D9D5}" type="presParOf" srcId="{72CAF259-D878-48D3-A44A-F9E39B213344}" destId="{F45E8420-866A-405B-9D1B-1263B57C0A38}" srcOrd="0" destOrd="0" presId="urn:microsoft.com/office/officeart/2005/8/layout/hierarchy1"/>
    <dgm:cxn modelId="{D01DDDB2-BF1B-446E-83BB-3CBA75DF806B}" type="presParOf" srcId="{F45E8420-866A-405B-9D1B-1263B57C0A38}" destId="{31CDD361-E455-440D-AB4D-7E7FC72E90D7}" srcOrd="0" destOrd="0" presId="urn:microsoft.com/office/officeart/2005/8/layout/hierarchy1"/>
    <dgm:cxn modelId="{CD1264C6-DD87-4BA5-B391-8D4377C1DB14}" type="presParOf" srcId="{31CDD361-E455-440D-AB4D-7E7FC72E90D7}" destId="{F0E7BE8B-8451-4A15-A170-6FEBE37A1952}" srcOrd="0" destOrd="0" presId="urn:microsoft.com/office/officeart/2005/8/layout/hierarchy1"/>
    <dgm:cxn modelId="{FEE34046-2F68-482A-B36D-165BA70A3217}" type="presParOf" srcId="{31CDD361-E455-440D-AB4D-7E7FC72E90D7}" destId="{A8932CD3-C990-41C8-BD0B-FD43ECF1E110}" srcOrd="1" destOrd="0" presId="urn:microsoft.com/office/officeart/2005/8/layout/hierarchy1"/>
    <dgm:cxn modelId="{FCD4B193-133B-461C-9CEA-B3F123B3E702}" type="presParOf" srcId="{F45E8420-866A-405B-9D1B-1263B57C0A38}" destId="{04C0477A-ABAF-4416-B4D1-7F65921DC30D}" srcOrd="1" destOrd="0" presId="urn:microsoft.com/office/officeart/2005/8/layout/hierarchy1"/>
    <dgm:cxn modelId="{C338D4AE-B9D6-41BD-A942-2D64BCE489F3}" type="presParOf" srcId="{04C0477A-ABAF-4416-B4D1-7F65921DC30D}" destId="{28801B3C-4A60-49F8-A92C-D57373E5FF4E}" srcOrd="0" destOrd="0" presId="urn:microsoft.com/office/officeart/2005/8/layout/hierarchy1"/>
    <dgm:cxn modelId="{DE70429E-3631-4535-A74C-B49D97E7E8AB}" type="presParOf" srcId="{04C0477A-ABAF-4416-B4D1-7F65921DC30D}" destId="{52C6A826-E6CD-4D3D-8B69-5F0DA9352DE5}" srcOrd="1" destOrd="0" presId="urn:microsoft.com/office/officeart/2005/8/layout/hierarchy1"/>
    <dgm:cxn modelId="{3F0B3E78-CA06-4A07-8AEA-0945506CE422}" type="presParOf" srcId="{52C6A826-E6CD-4D3D-8B69-5F0DA9352DE5}" destId="{6A227CD7-8B13-44B9-8B7A-DA8200521510}" srcOrd="0" destOrd="0" presId="urn:microsoft.com/office/officeart/2005/8/layout/hierarchy1"/>
    <dgm:cxn modelId="{B85D0D53-DB7B-4085-BEC3-C9BF8CC75EE5}" type="presParOf" srcId="{6A227CD7-8B13-44B9-8B7A-DA8200521510}" destId="{8EC33199-A51E-46D3-8123-D518AB41CEAC}" srcOrd="0" destOrd="0" presId="urn:microsoft.com/office/officeart/2005/8/layout/hierarchy1"/>
    <dgm:cxn modelId="{3D93CE5B-13C5-4D63-9272-DC1169B93A30}" type="presParOf" srcId="{6A227CD7-8B13-44B9-8B7A-DA8200521510}" destId="{EE98BC8A-0D3E-4230-8D97-BAF94A90E1D3}" srcOrd="1" destOrd="0" presId="urn:microsoft.com/office/officeart/2005/8/layout/hierarchy1"/>
    <dgm:cxn modelId="{1FE0D0D2-8910-48F9-99D8-443D972B16DF}" type="presParOf" srcId="{52C6A826-E6CD-4D3D-8B69-5F0DA9352DE5}" destId="{D3519484-8418-4681-B0CB-1B07F5BF0617}" srcOrd="1" destOrd="0" presId="urn:microsoft.com/office/officeart/2005/8/layout/hierarchy1"/>
    <dgm:cxn modelId="{71067A1A-7AD2-4228-B263-43D610205AFF}" type="presParOf" srcId="{D3519484-8418-4681-B0CB-1B07F5BF0617}" destId="{2C60A9C4-2666-4ECB-B921-BEFC3A58B9FC}" srcOrd="0" destOrd="0" presId="urn:microsoft.com/office/officeart/2005/8/layout/hierarchy1"/>
    <dgm:cxn modelId="{E9DC6AC5-2B86-43EE-A7E4-9D4E24D29085}" type="presParOf" srcId="{D3519484-8418-4681-B0CB-1B07F5BF0617}" destId="{3E3E2D9A-153E-4CA0-A1D2-C85E2BF64382}" srcOrd="1" destOrd="0" presId="urn:microsoft.com/office/officeart/2005/8/layout/hierarchy1"/>
    <dgm:cxn modelId="{8E099247-3599-4CD9-B47E-302221EFA397}" type="presParOf" srcId="{3E3E2D9A-153E-4CA0-A1D2-C85E2BF64382}" destId="{2B3AD8F6-48F2-4135-BA91-03D2186B5592}" srcOrd="0" destOrd="0" presId="urn:microsoft.com/office/officeart/2005/8/layout/hierarchy1"/>
    <dgm:cxn modelId="{E1BA226D-A995-438E-B89A-F7A474BCE32B}" type="presParOf" srcId="{2B3AD8F6-48F2-4135-BA91-03D2186B5592}" destId="{D1075DE7-C98B-43C2-9C4B-472D4D5C39CC}" srcOrd="0" destOrd="0" presId="urn:microsoft.com/office/officeart/2005/8/layout/hierarchy1"/>
    <dgm:cxn modelId="{1EC879B6-14D6-49D2-92B4-70884F2EF579}" type="presParOf" srcId="{2B3AD8F6-48F2-4135-BA91-03D2186B5592}" destId="{71C7353B-9A2B-4A80-BEAE-110B4EA16BEF}" srcOrd="1" destOrd="0" presId="urn:microsoft.com/office/officeart/2005/8/layout/hierarchy1"/>
    <dgm:cxn modelId="{6A372AAA-40CF-498B-8D72-39F093802B4C}" type="presParOf" srcId="{3E3E2D9A-153E-4CA0-A1D2-C85E2BF64382}" destId="{E97BA19B-DBF7-45FA-ADD8-81D94422FED6}" srcOrd="1" destOrd="0" presId="urn:microsoft.com/office/officeart/2005/8/layout/hierarchy1"/>
    <dgm:cxn modelId="{5F8B025E-27F6-405E-94D0-9D9CBF491D49}" type="presParOf" srcId="{D3519484-8418-4681-B0CB-1B07F5BF0617}" destId="{06BAE34E-7767-4414-951F-4910FB40E198}" srcOrd="2" destOrd="0" presId="urn:microsoft.com/office/officeart/2005/8/layout/hierarchy1"/>
    <dgm:cxn modelId="{56F89620-7113-47F1-B899-01D12369707C}" type="presParOf" srcId="{D3519484-8418-4681-B0CB-1B07F5BF0617}" destId="{E88A685A-1A53-4BBB-8D90-9EA5B28AC334}" srcOrd="3" destOrd="0" presId="urn:microsoft.com/office/officeart/2005/8/layout/hierarchy1"/>
    <dgm:cxn modelId="{62687792-66C7-46D0-8736-6854CCD04AC9}" type="presParOf" srcId="{E88A685A-1A53-4BBB-8D90-9EA5B28AC334}" destId="{D8721F69-A605-4786-8403-041A1ED081CA}" srcOrd="0" destOrd="0" presId="urn:microsoft.com/office/officeart/2005/8/layout/hierarchy1"/>
    <dgm:cxn modelId="{B598069B-D15D-4CEC-8A0F-CA0F8D728D80}" type="presParOf" srcId="{D8721F69-A605-4786-8403-041A1ED081CA}" destId="{16079577-A354-4200-BFC0-0317D576280B}" srcOrd="0" destOrd="0" presId="urn:microsoft.com/office/officeart/2005/8/layout/hierarchy1"/>
    <dgm:cxn modelId="{7B7FBC5D-4941-4303-B39D-16D63C8E8738}" type="presParOf" srcId="{D8721F69-A605-4786-8403-041A1ED081CA}" destId="{86B1EE9E-8E57-4BDB-A5A1-8424B8033CE1}" srcOrd="1" destOrd="0" presId="urn:microsoft.com/office/officeart/2005/8/layout/hierarchy1"/>
    <dgm:cxn modelId="{18FA10BF-9E94-4105-B08F-0AB1C59B3F9B}" type="presParOf" srcId="{E88A685A-1A53-4BBB-8D90-9EA5B28AC334}" destId="{592322CD-DD10-4E04-93CB-DA384A03E959}" srcOrd="1" destOrd="0" presId="urn:microsoft.com/office/officeart/2005/8/layout/hierarchy1"/>
    <dgm:cxn modelId="{8B3F6775-69D3-4C96-A785-36BF4E479974}" type="presParOf" srcId="{04C0477A-ABAF-4416-B4D1-7F65921DC30D}" destId="{B1C7AD33-B3F0-4C88-8C81-668E32744C91}" srcOrd="2" destOrd="0" presId="urn:microsoft.com/office/officeart/2005/8/layout/hierarchy1"/>
    <dgm:cxn modelId="{D17EAB5A-97FC-4AB6-879F-547CBB0D5731}" type="presParOf" srcId="{04C0477A-ABAF-4416-B4D1-7F65921DC30D}" destId="{97DFC8F6-42EC-4811-84A0-970A00A97D52}" srcOrd="3" destOrd="0" presId="urn:microsoft.com/office/officeart/2005/8/layout/hierarchy1"/>
    <dgm:cxn modelId="{08C4ABA9-AF73-4489-BBE0-FF966CE713CE}" type="presParOf" srcId="{97DFC8F6-42EC-4811-84A0-970A00A97D52}" destId="{C671051B-C80B-4534-9E57-D24805BDC686}" srcOrd="0" destOrd="0" presId="urn:microsoft.com/office/officeart/2005/8/layout/hierarchy1"/>
    <dgm:cxn modelId="{C475A93D-A7AB-4415-B0FF-C7EC0EA37A9B}" type="presParOf" srcId="{C671051B-C80B-4534-9E57-D24805BDC686}" destId="{30D9B907-CD95-464F-B15F-1F30D3663BB6}" srcOrd="0" destOrd="0" presId="urn:microsoft.com/office/officeart/2005/8/layout/hierarchy1"/>
    <dgm:cxn modelId="{8918FE87-3A27-4AA9-89DC-98A258A24665}" type="presParOf" srcId="{C671051B-C80B-4534-9E57-D24805BDC686}" destId="{82F2EB95-B8C8-43A0-93D9-B6B8001C032D}" srcOrd="1" destOrd="0" presId="urn:microsoft.com/office/officeart/2005/8/layout/hierarchy1"/>
    <dgm:cxn modelId="{209E305A-DEC1-47C9-B159-9D66EEC649F1}" type="presParOf" srcId="{97DFC8F6-42EC-4811-84A0-970A00A97D52}" destId="{9EE4132B-1218-4599-80CF-2AB65AAAD7B2}" srcOrd="1" destOrd="0" presId="urn:microsoft.com/office/officeart/2005/8/layout/hierarchy1"/>
    <dgm:cxn modelId="{46B63F5C-E04C-49D7-B162-D0A4F7EBC992}" type="presParOf" srcId="{04C0477A-ABAF-4416-B4D1-7F65921DC30D}" destId="{834E69E9-8C59-4123-9FE4-C1FFE21FC748}" srcOrd="4" destOrd="0" presId="urn:microsoft.com/office/officeart/2005/8/layout/hierarchy1"/>
    <dgm:cxn modelId="{9EEC1CA0-5D46-4BCA-B24E-07EE8BFB04E9}" type="presParOf" srcId="{04C0477A-ABAF-4416-B4D1-7F65921DC30D}" destId="{FD38F103-77BF-494A-A443-6150AA057750}" srcOrd="5" destOrd="0" presId="urn:microsoft.com/office/officeart/2005/8/layout/hierarchy1"/>
    <dgm:cxn modelId="{D9221F4E-39ED-47B9-9C0D-BC5C5CDD912B}" type="presParOf" srcId="{FD38F103-77BF-494A-A443-6150AA057750}" destId="{27119E2A-B421-475F-AF94-DA0B51E3E078}" srcOrd="0" destOrd="0" presId="urn:microsoft.com/office/officeart/2005/8/layout/hierarchy1"/>
    <dgm:cxn modelId="{4413ACE0-0DCB-46FD-B04D-9A9C490CCC80}" type="presParOf" srcId="{27119E2A-B421-475F-AF94-DA0B51E3E078}" destId="{B9EFCAE7-ADA7-45C7-91A2-1B2F162D430D}" srcOrd="0" destOrd="0" presId="urn:microsoft.com/office/officeart/2005/8/layout/hierarchy1"/>
    <dgm:cxn modelId="{48A3DB2A-FC28-40B0-81E1-7D01C7C45243}" type="presParOf" srcId="{27119E2A-B421-475F-AF94-DA0B51E3E078}" destId="{38FD5CC0-7C6F-4BF3-AFA7-B52E421C4356}" srcOrd="1" destOrd="0" presId="urn:microsoft.com/office/officeart/2005/8/layout/hierarchy1"/>
    <dgm:cxn modelId="{C5726C4C-B962-44D9-9A05-073E0EEFBC17}" type="presParOf" srcId="{FD38F103-77BF-494A-A443-6150AA057750}" destId="{3B509DD0-668F-4B46-873B-07C1B1FA7A80}" srcOrd="1" destOrd="0" presId="urn:microsoft.com/office/officeart/2005/8/layout/hierarchy1"/>
    <dgm:cxn modelId="{628D5024-11D9-4B0C-9729-DEFA84AED30D}" type="presParOf" srcId="{04C0477A-ABAF-4416-B4D1-7F65921DC30D}" destId="{4FF74024-DA40-494B-9CFD-200A9FB8E043}" srcOrd="6" destOrd="0" presId="urn:microsoft.com/office/officeart/2005/8/layout/hierarchy1"/>
    <dgm:cxn modelId="{20D4F2E0-F25F-4AC4-A23A-AE798F019E7A}" type="presParOf" srcId="{04C0477A-ABAF-4416-B4D1-7F65921DC30D}" destId="{ADA35E1C-7524-4E04-A3C8-D503EDB753D3}" srcOrd="7" destOrd="0" presId="urn:microsoft.com/office/officeart/2005/8/layout/hierarchy1"/>
    <dgm:cxn modelId="{9EF90A5F-3D58-4D05-92E4-1ABC950611A8}" type="presParOf" srcId="{ADA35E1C-7524-4E04-A3C8-D503EDB753D3}" destId="{8B434672-55CF-4B57-AA07-56B1BAC61F2E}" srcOrd="0" destOrd="0" presId="urn:microsoft.com/office/officeart/2005/8/layout/hierarchy1"/>
    <dgm:cxn modelId="{FDA97ADB-05BE-4D5D-9469-E838F7F924A4}" type="presParOf" srcId="{8B434672-55CF-4B57-AA07-56B1BAC61F2E}" destId="{75D79646-877D-43FA-A157-0A998AF49372}" srcOrd="0" destOrd="0" presId="urn:microsoft.com/office/officeart/2005/8/layout/hierarchy1"/>
    <dgm:cxn modelId="{4539FE17-CF99-4DEA-8469-D7FBC557BE49}" type="presParOf" srcId="{8B434672-55CF-4B57-AA07-56B1BAC61F2E}" destId="{93DDCB5F-BDD2-45D4-95F1-590D049E368D}" srcOrd="1" destOrd="0" presId="urn:microsoft.com/office/officeart/2005/8/layout/hierarchy1"/>
    <dgm:cxn modelId="{5C0DB408-906A-45F0-A27F-7FA95DDBA4A0}" type="presParOf" srcId="{ADA35E1C-7524-4E04-A3C8-D503EDB753D3}" destId="{296D4B3A-3B85-4CEB-B0E9-E65AD886F895}" srcOrd="1" destOrd="0" presId="urn:microsoft.com/office/officeart/2005/8/layout/hierarchy1"/>
    <dgm:cxn modelId="{9ECA0C7E-E9CC-448D-963F-9206B591B8D2}" type="presParOf" srcId="{04C0477A-ABAF-4416-B4D1-7F65921DC30D}" destId="{711B840A-28E7-4B19-8C7A-EA2EE309CC55}" srcOrd="8" destOrd="0" presId="urn:microsoft.com/office/officeart/2005/8/layout/hierarchy1"/>
    <dgm:cxn modelId="{66C3674C-A73F-4553-850B-6011F396EFFA}" type="presParOf" srcId="{04C0477A-ABAF-4416-B4D1-7F65921DC30D}" destId="{C6B22E3B-8CBA-4A2C-ABE1-AB5E93EF623D}" srcOrd="9" destOrd="0" presId="urn:microsoft.com/office/officeart/2005/8/layout/hierarchy1"/>
    <dgm:cxn modelId="{90212CD6-DB0D-484E-8BD0-D7DBD5698CD0}" type="presParOf" srcId="{C6B22E3B-8CBA-4A2C-ABE1-AB5E93EF623D}" destId="{BCAD81D9-F644-4E62-9063-A99291ED8500}" srcOrd="0" destOrd="0" presId="urn:microsoft.com/office/officeart/2005/8/layout/hierarchy1"/>
    <dgm:cxn modelId="{A1B89DCC-7E20-46E3-99F6-9B28821C62C9}" type="presParOf" srcId="{BCAD81D9-F644-4E62-9063-A99291ED8500}" destId="{67CA624D-23AF-4922-BB7F-B642E0F7379A}" srcOrd="0" destOrd="0" presId="urn:microsoft.com/office/officeart/2005/8/layout/hierarchy1"/>
    <dgm:cxn modelId="{3F53EFFB-D366-47F2-8D03-3223643733EF}" type="presParOf" srcId="{BCAD81D9-F644-4E62-9063-A99291ED8500}" destId="{FBFD6B33-F6DD-427F-AA45-5017AB5BE034}" srcOrd="1" destOrd="0" presId="urn:microsoft.com/office/officeart/2005/8/layout/hierarchy1"/>
    <dgm:cxn modelId="{DC63DFF9-BB8F-4DB6-99F9-F618BFB4A9B9}" type="presParOf" srcId="{C6B22E3B-8CBA-4A2C-ABE1-AB5E93EF623D}" destId="{5659157A-C42F-4AE9-8471-6FB9DBDC12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B840A-28E7-4B19-8C7A-EA2EE309CC55}">
      <dsp:nvSpPr>
        <dsp:cNvPr id="0" name=""/>
        <dsp:cNvSpPr/>
      </dsp:nvSpPr>
      <dsp:spPr>
        <a:xfrm>
          <a:off x="5668888" y="1448086"/>
          <a:ext cx="3859125" cy="316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56"/>
              </a:lnTo>
              <a:lnTo>
                <a:pt x="4138347" y="231556"/>
              </a:lnTo>
              <a:lnTo>
                <a:pt x="4138347" y="339789"/>
              </a:lnTo>
            </a:path>
          </a:pathLst>
        </a:custGeom>
        <a:noFill/>
        <a:ln w="19050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74024-DA40-494B-9CFD-200A9FB8E043}">
      <dsp:nvSpPr>
        <dsp:cNvPr id="0" name=""/>
        <dsp:cNvSpPr/>
      </dsp:nvSpPr>
      <dsp:spPr>
        <a:xfrm>
          <a:off x="5668888" y="1448086"/>
          <a:ext cx="1929562" cy="316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56"/>
              </a:lnTo>
              <a:lnTo>
                <a:pt x="2069173" y="231556"/>
              </a:lnTo>
              <a:lnTo>
                <a:pt x="2069173" y="339789"/>
              </a:lnTo>
            </a:path>
          </a:pathLst>
        </a:custGeom>
        <a:noFill/>
        <a:ln w="19050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E69E9-8C59-4123-9FE4-C1FFE21FC748}">
      <dsp:nvSpPr>
        <dsp:cNvPr id="0" name=""/>
        <dsp:cNvSpPr/>
      </dsp:nvSpPr>
      <dsp:spPr>
        <a:xfrm>
          <a:off x="5623168" y="1448086"/>
          <a:ext cx="91440" cy="316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789"/>
              </a:lnTo>
            </a:path>
          </a:pathLst>
        </a:custGeom>
        <a:noFill/>
        <a:ln w="19050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7AD33-B3F0-4C88-8C81-668E32744C91}">
      <dsp:nvSpPr>
        <dsp:cNvPr id="0" name=""/>
        <dsp:cNvSpPr/>
      </dsp:nvSpPr>
      <dsp:spPr>
        <a:xfrm>
          <a:off x="3739325" y="1448086"/>
          <a:ext cx="1929562" cy="316863"/>
        </a:xfrm>
        <a:custGeom>
          <a:avLst/>
          <a:gdLst/>
          <a:ahLst/>
          <a:cxnLst/>
          <a:rect l="0" t="0" r="0" b="0"/>
          <a:pathLst>
            <a:path>
              <a:moveTo>
                <a:pt x="2069173" y="0"/>
              </a:moveTo>
              <a:lnTo>
                <a:pt x="2069173" y="231556"/>
              </a:lnTo>
              <a:lnTo>
                <a:pt x="0" y="231556"/>
              </a:lnTo>
              <a:lnTo>
                <a:pt x="0" y="339789"/>
              </a:lnTo>
            </a:path>
          </a:pathLst>
        </a:custGeom>
        <a:noFill/>
        <a:ln w="19050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AE34E-7767-4414-951F-4910FB40E198}">
      <dsp:nvSpPr>
        <dsp:cNvPr id="0" name=""/>
        <dsp:cNvSpPr/>
      </dsp:nvSpPr>
      <dsp:spPr>
        <a:xfrm>
          <a:off x="1809762" y="2798133"/>
          <a:ext cx="964781" cy="316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556"/>
              </a:lnTo>
              <a:lnTo>
                <a:pt x="1034586" y="231556"/>
              </a:lnTo>
              <a:lnTo>
                <a:pt x="1034586" y="339789"/>
              </a:lnTo>
            </a:path>
          </a:pathLst>
        </a:custGeom>
        <a:noFill/>
        <a:ln w="19050" cap="rnd" cmpd="sng" algn="ctr">
          <a:solidFill>
            <a:srgbClr val="46B29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0A9C4-2666-4ECB-B921-BEFC3A58B9FC}">
      <dsp:nvSpPr>
        <dsp:cNvPr id="0" name=""/>
        <dsp:cNvSpPr/>
      </dsp:nvSpPr>
      <dsp:spPr>
        <a:xfrm>
          <a:off x="844981" y="2798133"/>
          <a:ext cx="964781" cy="316863"/>
        </a:xfrm>
        <a:custGeom>
          <a:avLst/>
          <a:gdLst/>
          <a:ahLst/>
          <a:cxnLst/>
          <a:rect l="0" t="0" r="0" b="0"/>
          <a:pathLst>
            <a:path>
              <a:moveTo>
                <a:pt x="1034586" y="0"/>
              </a:moveTo>
              <a:lnTo>
                <a:pt x="1034586" y="231556"/>
              </a:lnTo>
              <a:lnTo>
                <a:pt x="0" y="231556"/>
              </a:lnTo>
              <a:lnTo>
                <a:pt x="0" y="339789"/>
              </a:lnTo>
            </a:path>
          </a:pathLst>
        </a:custGeom>
        <a:noFill/>
        <a:ln w="19050" cap="rnd" cmpd="sng" algn="ctr">
          <a:solidFill>
            <a:srgbClr val="46B29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01B3C-4A60-49F8-A92C-D57373E5FF4E}">
      <dsp:nvSpPr>
        <dsp:cNvPr id="0" name=""/>
        <dsp:cNvSpPr/>
      </dsp:nvSpPr>
      <dsp:spPr>
        <a:xfrm>
          <a:off x="1809762" y="1448086"/>
          <a:ext cx="3859125" cy="316863"/>
        </a:xfrm>
        <a:custGeom>
          <a:avLst/>
          <a:gdLst/>
          <a:ahLst/>
          <a:cxnLst/>
          <a:rect l="0" t="0" r="0" b="0"/>
          <a:pathLst>
            <a:path>
              <a:moveTo>
                <a:pt x="4138347" y="0"/>
              </a:moveTo>
              <a:lnTo>
                <a:pt x="4138347" y="231556"/>
              </a:lnTo>
              <a:lnTo>
                <a:pt x="0" y="231556"/>
              </a:lnTo>
              <a:lnTo>
                <a:pt x="0" y="339789"/>
              </a:lnTo>
            </a:path>
          </a:pathLst>
        </a:custGeom>
        <a:noFill/>
        <a:ln w="19050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7BE8B-8451-4A15-A170-6FEBE37A1952}">
      <dsp:nvSpPr>
        <dsp:cNvPr id="0" name=""/>
        <dsp:cNvSpPr/>
      </dsp:nvSpPr>
      <dsp:spPr>
        <a:xfrm>
          <a:off x="3402601" y="748623"/>
          <a:ext cx="4532573" cy="69946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932CD3-C990-41C8-BD0B-FD43ECF1E110}">
      <dsp:nvSpPr>
        <dsp:cNvPr id="0" name=""/>
        <dsp:cNvSpPr/>
      </dsp:nvSpPr>
      <dsp:spPr>
        <a:xfrm>
          <a:off x="3523657" y="863625"/>
          <a:ext cx="4532573" cy="69946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AC3EC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Measurable Skill Gains</a:t>
          </a:r>
        </a:p>
      </dsp:txBody>
      <dsp:txXfrm>
        <a:off x="3544144" y="884112"/>
        <a:ext cx="4491599" cy="658489"/>
      </dsp:txXfrm>
    </dsp:sp>
    <dsp:sp modelId="{8EC33199-A51E-46D3-8123-D518AB41CEAC}">
      <dsp:nvSpPr>
        <dsp:cNvPr id="0" name=""/>
        <dsp:cNvSpPr/>
      </dsp:nvSpPr>
      <dsp:spPr>
        <a:xfrm>
          <a:off x="966037" y="1764950"/>
          <a:ext cx="1687451" cy="1033183"/>
        </a:xfrm>
        <a:prstGeom prst="roundRect">
          <a:avLst>
            <a:gd name="adj" fmla="val 10000"/>
          </a:avLst>
        </a:prstGeom>
        <a:solidFill>
          <a:srgbClr val="90BA4C"/>
        </a:solidFill>
        <a:ln w="19050" cap="rnd" cmpd="sng" algn="ctr">
          <a:solidFill>
            <a:srgbClr val="90BA4C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EE98BC8A-0D3E-4230-8D97-BAF94A90E1D3}">
      <dsp:nvSpPr>
        <dsp:cNvPr id="0" name=""/>
        <dsp:cNvSpPr/>
      </dsp:nvSpPr>
      <dsp:spPr>
        <a:xfrm>
          <a:off x="1087092" y="1879952"/>
          <a:ext cx="1687451" cy="10331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Educational Functioning Level Gain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(Type 1)</a:t>
          </a:r>
        </a:p>
      </dsp:txBody>
      <dsp:txXfrm>
        <a:off x="1117353" y="1910213"/>
        <a:ext cx="1626929" cy="972661"/>
      </dsp:txXfrm>
    </dsp:sp>
    <dsp:sp modelId="{D1075DE7-C98B-43C2-9C4B-472D4D5C39CC}">
      <dsp:nvSpPr>
        <dsp:cNvPr id="0" name=""/>
        <dsp:cNvSpPr/>
      </dsp:nvSpPr>
      <dsp:spPr>
        <a:xfrm>
          <a:off x="1255" y="3114996"/>
          <a:ext cx="1687451" cy="1033183"/>
        </a:xfrm>
        <a:prstGeom prst="roundRect">
          <a:avLst>
            <a:gd name="adj" fmla="val 10000"/>
          </a:avLst>
        </a:prstGeom>
        <a:solidFill>
          <a:srgbClr val="90BA4C"/>
        </a:solidFill>
        <a:ln w="19050" cap="rnd" cmpd="sng" algn="ctr">
          <a:solidFill>
            <a:srgbClr val="90BA4C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71C7353B-9A2B-4A80-BEAE-110B4EA16BEF}">
      <dsp:nvSpPr>
        <dsp:cNvPr id="0" name=""/>
        <dsp:cNvSpPr/>
      </dsp:nvSpPr>
      <dsp:spPr>
        <a:xfrm>
          <a:off x="122311" y="3229999"/>
          <a:ext cx="1687451" cy="10331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6B29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Achievement on a Pre-Post Test </a:t>
          </a:r>
          <a:br>
            <a:rPr lang="en-US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en-US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(Type 1a)</a:t>
          </a:r>
        </a:p>
      </dsp:txBody>
      <dsp:txXfrm>
        <a:off x="152572" y="3260260"/>
        <a:ext cx="1626929" cy="972661"/>
      </dsp:txXfrm>
    </dsp:sp>
    <dsp:sp modelId="{16079577-A354-4200-BFC0-0317D576280B}">
      <dsp:nvSpPr>
        <dsp:cNvPr id="0" name=""/>
        <dsp:cNvSpPr/>
      </dsp:nvSpPr>
      <dsp:spPr>
        <a:xfrm>
          <a:off x="1930818" y="3114996"/>
          <a:ext cx="1687451" cy="1033183"/>
        </a:xfrm>
        <a:prstGeom prst="roundRect">
          <a:avLst>
            <a:gd name="adj" fmla="val 10000"/>
          </a:avLst>
        </a:prstGeom>
        <a:solidFill>
          <a:srgbClr val="90BA4C"/>
        </a:solidFill>
        <a:ln w="19050" cap="rnd" cmpd="sng" algn="ctr">
          <a:solidFill>
            <a:srgbClr val="90BA4C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86B1EE9E-8E57-4BDB-A5A1-8424B8033CE1}">
      <dsp:nvSpPr>
        <dsp:cNvPr id="0" name=""/>
        <dsp:cNvSpPr/>
      </dsp:nvSpPr>
      <dsp:spPr>
        <a:xfrm>
          <a:off x="2051874" y="3229999"/>
          <a:ext cx="1687451" cy="10331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6B29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Enrollment in Postsecondary Education</a:t>
          </a:r>
          <a:br>
            <a:rPr lang="en-US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en-US" sz="1200" b="1" i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 the program year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(Type 1b)</a:t>
          </a:r>
        </a:p>
      </dsp:txBody>
      <dsp:txXfrm>
        <a:off x="2082135" y="3260260"/>
        <a:ext cx="1626929" cy="972661"/>
      </dsp:txXfrm>
    </dsp:sp>
    <dsp:sp modelId="{30D9B907-CD95-464F-B15F-1F30D3663BB6}">
      <dsp:nvSpPr>
        <dsp:cNvPr id="0" name=""/>
        <dsp:cNvSpPr/>
      </dsp:nvSpPr>
      <dsp:spPr>
        <a:xfrm>
          <a:off x="2895599" y="1764950"/>
          <a:ext cx="1687451" cy="1033183"/>
        </a:xfrm>
        <a:prstGeom prst="roundRect">
          <a:avLst>
            <a:gd name="adj" fmla="val 10000"/>
          </a:avLst>
        </a:prstGeom>
        <a:solidFill>
          <a:srgbClr val="477BD1"/>
        </a:solidFill>
        <a:ln w="19050" cap="rnd" cmpd="sng" algn="ctr">
          <a:solidFill>
            <a:srgbClr val="477BD1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2F2EB95-B8C8-43A0-93D9-B6B8001C032D}">
      <dsp:nvSpPr>
        <dsp:cNvPr id="0" name=""/>
        <dsp:cNvSpPr/>
      </dsp:nvSpPr>
      <dsp:spPr>
        <a:xfrm>
          <a:off x="3016655" y="1879952"/>
          <a:ext cx="1687451" cy="10331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Achievement of High School Equivalency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(Type 2) </a:t>
          </a:r>
        </a:p>
      </dsp:txBody>
      <dsp:txXfrm>
        <a:off x="3046916" y="1910213"/>
        <a:ext cx="1626929" cy="972661"/>
      </dsp:txXfrm>
    </dsp:sp>
    <dsp:sp modelId="{B9EFCAE7-ADA7-45C7-91A2-1B2F162D430D}">
      <dsp:nvSpPr>
        <dsp:cNvPr id="0" name=""/>
        <dsp:cNvSpPr/>
      </dsp:nvSpPr>
      <dsp:spPr>
        <a:xfrm>
          <a:off x="4825162" y="1764950"/>
          <a:ext cx="1687451" cy="1033183"/>
        </a:xfrm>
        <a:prstGeom prst="roundRect">
          <a:avLst>
            <a:gd name="adj" fmla="val 10000"/>
          </a:avLst>
        </a:prstGeom>
        <a:solidFill>
          <a:srgbClr val="46B298"/>
        </a:solidFill>
        <a:ln w="19050" cap="rnd" cmpd="sng" algn="ctr">
          <a:solidFill>
            <a:srgbClr val="46B298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38FD5CC0-7C6F-4BF3-AFA7-B52E421C4356}">
      <dsp:nvSpPr>
        <dsp:cNvPr id="0" name=""/>
        <dsp:cNvSpPr/>
      </dsp:nvSpPr>
      <dsp:spPr>
        <a:xfrm>
          <a:off x="4946218" y="1879952"/>
          <a:ext cx="1687451" cy="10331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Postsecondary Transcript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(Type 3)</a:t>
          </a:r>
        </a:p>
      </dsp:txBody>
      <dsp:txXfrm>
        <a:off x="4976479" y="1910213"/>
        <a:ext cx="1626929" cy="972661"/>
      </dsp:txXfrm>
    </dsp:sp>
    <dsp:sp modelId="{75D79646-877D-43FA-A157-0A998AF49372}">
      <dsp:nvSpPr>
        <dsp:cNvPr id="0" name=""/>
        <dsp:cNvSpPr/>
      </dsp:nvSpPr>
      <dsp:spPr>
        <a:xfrm>
          <a:off x="6754725" y="1764950"/>
          <a:ext cx="1687451" cy="1033183"/>
        </a:xfrm>
        <a:prstGeom prst="roundRect">
          <a:avLst>
            <a:gd name="adj" fmla="val 10000"/>
          </a:avLst>
        </a:prstGeom>
        <a:solidFill>
          <a:srgbClr val="DD9D31"/>
        </a:solidFill>
        <a:ln w="19050" cap="rnd" cmpd="sng" algn="ctr">
          <a:solidFill>
            <a:srgbClr val="DD9D31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93DDCB5F-BDD2-45D4-95F1-590D049E368D}">
      <dsp:nvSpPr>
        <dsp:cNvPr id="0" name=""/>
        <dsp:cNvSpPr/>
      </dsp:nvSpPr>
      <dsp:spPr>
        <a:xfrm>
          <a:off x="6875781" y="1879952"/>
          <a:ext cx="1687451" cy="10331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Progress Toward Milestones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(Type 4)</a:t>
          </a:r>
        </a:p>
      </dsp:txBody>
      <dsp:txXfrm>
        <a:off x="6906042" y="1910213"/>
        <a:ext cx="1626929" cy="972661"/>
      </dsp:txXfrm>
    </dsp:sp>
    <dsp:sp modelId="{67CA624D-23AF-4922-BB7F-B642E0F7379A}">
      <dsp:nvSpPr>
        <dsp:cNvPr id="0" name=""/>
        <dsp:cNvSpPr/>
      </dsp:nvSpPr>
      <dsp:spPr>
        <a:xfrm>
          <a:off x="8684288" y="1764950"/>
          <a:ext cx="1687451" cy="1033183"/>
        </a:xfrm>
        <a:prstGeom prst="roundRect">
          <a:avLst>
            <a:gd name="adj" fmla="val 10000"/>
          </a:avLst>
        </a:prstGeom>
        <a:solidFill>
          <a:srgbClr val="AC3EC1">
            <a:lumMod val="75000"/>
          </a:srgbClr>
        </a:solidFill>
        <a:ln w="19050" cap="rnd" cmpd="sng" algn="ctr">
          <a:solidFill>
            <a:srgbClr val="AC3EC1"/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FBFD6B33-F6DD-427F-AA45-5017AB5BE034}">
      <dsp:nvSpPr>
        <dsp:cNvPr id="0" name=""/>
        <dsp:cNvSpPr/>
      </dsp:nvSpPr>
      <dsp:spPr>
        <a:xfrm>
          <a:off x="8805343" y="1879952"/>
          <a:ext cx="1687451" cy="103318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rnd" cmpd="sng" algn="ctr">
          <a:solidFill>
            <a:srgbClr val="477BD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Skills Progression (Type 5)</a:t>
          </a:r>
        </a:p>
      </dsp:txBody>
      <dsp:txXfrm>
        <a:off x="8835604" y="1910213"/>
        <a:ext cx="1626929" cy="972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3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69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9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21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6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1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9084704" cy="44014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6E154A-812A-4242-8EF6-41F0D5A958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6360" y="5212080"/>
            <a:ext cx="6949440" cy="15093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46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8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4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5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6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91CE2D-F9B9-4938-A022-8027DC59C566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753DC82-FCA7-44AE-90F6-211574E6C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ealprod.tea.state.tx.us/Tea.TxChse.Web/Public/CertificateSearch.aspx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2B6A-4254-4AF1-902C-37A527317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MSG’s: How </a:t>
            </a:r>
            <a:br>
              <a:rPr lang="en-US" dirty="0"/>
            </a:br>
            <a:r>
              <a:rPr lang="en-US" dirty="0"/>
              <a:t>Measured Are You?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B3A33-D774-486C-B8F3-7C6CCBDF2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Mahalia Baldini and Carrie Tupa</a:t>
            </a:r>
          </a:p>
        </p:txBody>
      </p:sp>
    </p:spTree>
    <p:extLst>
      <p:ext uri="{BB962C8B-B14F-4D97-AF65-F5344CB8AC3E}">
        <p14:creationId xmlns:p14="http://schemas.microsoft.com/office/powerpoint/2010/main" val="283108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249B-2AF9-4B49-A7C5-D3423DCC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it count as a workforce training MSG? </a:t>
            </a:r>
            <a:r>
              <a:rPr lang="en-US" sz="3600" dirty="0"/>
              <a:t>(example 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74EB-76AF-434E-AE68-51979066E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IET CNA participant passes the </a:t>
            </a:r>
            <a:r>
              <a:rPr lang="en-US" i="1" dirty="0"/>
              <a:t>written </a:t>
            </a:r>
            <a:r>
              <a:rPr lang="en-US" dirty="0"/>
              <a:t>portion of the certification test, but not the oral portion.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FC07D8-59F3-4291-9FA6-23009CD3B0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2476" y="2879388"/>
            <a:ext cx="4703323" cy="38420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YES!  </a:t>
            </a:r>
            <a:r>
              <a:rPr lang="en-US" dirty="0"/>
              <a:t>Participant can be considered for a Type 5, skills progression.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8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CF70-04A6-4B8D-AAF0-4677F86A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it count as a workforce training MSG? </a:t>
            </a:r>
            <a:r>
              <a:rPr lang="en-US" sz="3600" dirty="0"/>
              <a:t>(example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938B-852C-4D03-98D6-560276DBA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IET participant in </a:t>
            </a:r>
            <a:r>
              <a:rPr lang="en-US" i="1" dirty="0"/>
              <a:t>non-credit</a:t>
            </a:r>
            <a:r>
              <a:rPr lang="en-US" dirty="0"/>
              <a:t> welding completed 60 Continuing Education Units of Welding coursework through </a:t>
            </a:r>
            <a:r>
              <a:rPr lang="en-US" dirty="0" err="1"/>
              <a:t>Maryfield</a:t>
            </a:r>
            <a:r>
              <a:rPr lang="en-US" dirty="0"/>
              <a:t> Community College with a “P” for passing.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7B516D-4EC0-4E00-A4B1-C1D570842A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0722" y="3239312"/>
            <a:ext cx="5355077" cy="3482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NO!  </a:t>
            </a:r>
            <a:r>
              <a:rPr lang="en-US" b="1" dirty="0"/>
              <a:t>Type </a:t>
            </a:r>
            <a:r>
              <a:rPr lang="en-US" dirty="0"/>
              <a:t>3 would require credit coursework.  Type 4 and 5 would not be relevant.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7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404F2-707B-4126-910A-BB2E60825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 Q&amp;A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FE1263D-0296-470F-AE5F-E15275B71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5A6EC5-30D9-4C0C-9DB6-52CA0DDD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Training MSG’s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A0FA82-CEAE-49CE-B64E-1548AD87F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u="sng" dirty="0"/>
              <a:t>want</a:t>
            </a:r>
            <a:r>
              <a:rPr lang="en-US" dirty="0"/>
              <a:t> to track these so we can push the department of Education to count them for performance</a:t>
            </a:r>
          </a:p>
          <a:p>
            <a:r>
              <a:rPr lang="en-US" dirty="0"/>
              <a:t>Remember, you only need </a:t>
            </a:r>
            <a:r>
              <a:rPr lang="en-US" u="sng" dirty="0"/>
              <a:t>one</a:t>
            </a:r>
            <a:r>
              <a:rPr lang="en-US" dirty="0"/>
              <a:t> per program of study, but if you want to do more, you can!</a:t>
            </a:r>
          </a:p>
        </p:txBody>
      </p:sp>
    </p:spTree>
    <p:extLst>
      <p:ext uri="{BB962C8B-B14F-4D97-AF65-F5344CB8AC3E}">
        <p14:creationId xmlns:p14="http://schemas.microsoft.com/office/powerpoint/2010/main" val="337324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1F56-E7F2-41A3-9694-910F3D0C2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804" y="3375892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we see people </a:t>
            </a:r>
            <a:br>
              <a:rPr lang="en-US" dirty="0"/>
            </a:br>
            <a:r>
              <a:rPr lang="en-US" dirty="0"/>
              <a:t>doing wrong…</a:t>
            </a:r>
          </a:p>
        </p:txBody>
      </p:sp>
    </p:spTree>
    <p:extLst>
      <p:ext uri="{BB962C8B-B14F-4D97-AF65-F5344CB8AC3E}">
        <p14:creationId xmlns:p14="http://schemas.microsoft.com/office/powerpoint/2010/main" val="85630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A3F99-2B7E-4CCD-8429-7C7619C9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“Matches” for HSE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23E45E-B0C3-4855-8876-764A4966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It’s a match!  TEAMS is smart…but not that smart!</a:t>
            </a:r>
          </a:p>
          <a:p>
            <a:pPr lvl="1"/>
            <a:r>
              <a:rPr lang="en-US" sz="2800" dirty="0"/>
              <a:t>Make sure the DOB matches what the student gave at the testing center</a:t>
            </a:r>
          </a:p>
          <a:p>
            <a:pPr lvl="1"/>
            <a:r>
              <a:rPr lang="en-US" sz="2800" dirty="0"/>
              <a:t>Make sure the </a:t>
            </a:r>
            <a:r>
              <a:rPr lang="en-US" sz="2800" i="1" dirty="0"/>
              <a:t>name</a:t>
            </a:r>
            <a:r>
              <a:rPr lang="en-US" sz="2800" dirty="0"/>
              <a:t> matches what the student gave at the testing center – spelling counts</a:t>
            </a:r>
          </a:p>
          <a:p>
            <a:pPr lvl="1"/>
            <a:r>
              <a:rPr lang="en-US" sz="2800" dirty="0"/>
              <a:t>Check the potential matches!!</a:t>
            </a:r>
          </a:p>
          <a:p>
            <a:pPr lvl="1"/>
            <a:r>
              <a:rPr lang="en-US" sz="2800" dirty="0"/>
              <a:t>Make sure they are a </a:t>
            </a:r>
            <a:r>
              <a:rPr lang="en-US" sz="2800" u="sng" dirty="0"/>
              <a:t>participant!</a:t>
            </a:r>
          </a:p>
          <a:p>
            <a:pPr lvl="1"/>
            <a:endParaRPr lang="en-US" sz="2800" u="sng" dirty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78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E2DC-71A2-41A8-A3DF-5B3ACCE93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information!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D135-5180-42E4-8283-BF94BAC03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 is getting “old” test information</a:t>
            </a:r>
          </a:p>
          <a:p>
            <a:r>
              <a:rPr lang="en-US" dirty="0"/>
              <a:t>If an individual passed the test, TEA is awarding an HSE that will have a current date</a:t>
            </a:r>
          </a:p>
          <a:p>
            <a:r>
              <a:rPr lang="en-US" dirty="0"/>
              <a:t>In these cases, the test dates matter –we won’t award you performance for an HSE that was actually earned years ago</a:t>
            </a:r>
          </a:p>
        </p:txBody>
      </p:sp>
    </p:spTree>
    <p:extLst>
      <p:ext uri="{BB962C8B-B14F-4D97-AF65-F5344CB8AC3E}">
        <p14:creationId xmlns:p14="http://schemas.microsoft.com/office/powerpoint/2010/main" val="317433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874D-EA19-4D69-95E1-8073421C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you do? (we appreciate it):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81031-B6D3-47DA-97D9-3758170A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9084704" cy="44014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Look up the participant in TEAMS</a:t>
            </a:r>
          </a:p>
          <a:p>
            <a:r>
              <a:rPr lang="en-US" dirty="0"/>
              <a:t>Check to make sure they are actually participants (have a profile – this matters!)</a:t>
            </a:r>
          </a:p>
          <a:p>
            <a:r>
              <a:rPr lang="en-US" dirty="0"/>
              <a:t>Check in the potential matches for this year </a:t>
            </a:r>
            <a:r>
              <a:rPr lang="en-US" i="1" dirty="0"/>
              <a:t>and </a:t>
            </a:r>
            <a:r>
              <a:rPr lang="en-US" dirty="0"/>
              <a:t>last year</a:t>
            </a:r>
          </a:p>
          <a:p>
            <a:r>
              <a:rPr lang="en-US" dirty="0"/>
              <a:t>Look up the participant here using the SSN and DOB in TEAMS:</a:t>
            </a:r>
          </a:p>
          <a:p>
            <a:pPr lvl="1"/>
            <a:r>
              <a:rPr lang="en-US" dirty="0">
                <a:hlinkClick r:id="rId2"/>
              </a:rPr>
              <a:t>https://tealprod.tea.state.tx.us/</a:t>
            </a:r>
          </a:p>
          <a:p>
            <a:pPr marL="457200" lvl="1" indent="0">
              <a:buNone/>
            </a:pPr>
            <a:r>
              <a:rPr lang="en-US" dirty="0" err="1">
                <a:hlinkClick r:id="rId2"/>
              </a:rPr>
              <a:t>Tea.TxChse.Web</a:t>
            </a:r>
            <a:r>
              <a:rPr lang="en-US" dirty="0">
                <a:hlinkClick r:id="rId2"/>
              </a:rPr>
              <a:t>/Public/Certificate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Search.aspx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If you can’t find them, neither will TEAMS!</a:t>
            </a:r>
          </a:p>
        </p:txBody>
      </p:sp>
      <p:pic>
        <p:nvPicPr>
          <p:cNvPr id="7" name="Content Placeholder 6" descr="Screenshot of the TxCHSE Certificate search ">
            <a:extLst>
              <a:ext uri="{FF2B5EF4-FFF2-40B4-BE49-F238E27FC236}">
                <a16:creationId xmlns:a16="http://schemas.microsoft.com/office/drawing/2014/main" id="{BAEBF562-5F59-4B4B-AC71-8A9E620FD7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71" y="4212076"/>
            <a:ext cx="4606238" cy="2366177"/>
          </a:xfrm>
        </p:spPr>
      </p:pic>
    </p:spTree>
    <p:extLst>
      <p:ext uri="{BB962C8B-B14F-4D97-AF65-F5344CB8AC3E}">
        <p14:creationId xmlns:p14="http://schemas.microsoft.com/office/powerpoint/2010/main" val="343265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6E33-F57E-43BE-BA5F-6B768B91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you’ve done all of that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09783-8E48-4111-9CBD-6AF014173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Then</a:t>
            </a:r>
            <a:r>
              <a:rPr lang="en-US" dirty="0"/>
              <a:t> you can contact your program specialist with the relevant information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/>
              <a:t>Remember, GED Manager is </a:t>
            </a:r>
            <a:r>
              <a:rPr lang="en-US" u="sng" dirty="0"/>
              <a:t>not</a:t>
            </a:r>
            <a:r>
              <a:rPr lang="en-US" dirty="0"/>
              <a:t> the TEA database.  We do not match with the GED Manager.  We match with TEA.</a:t>
            </a:r>
          </a:p>
        </p:txBody>
      </p:sp>
    </p:spTree>
    <p:extLst>
      <p:ext uri="{BB962C8B-B14F-4D97-AF65-F5344CB8AC3E}">
        <p14:creationId xmlns:p14="http://schemas.microsoft.com/office/powerpoint/2010/main" val="215257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E0C4-F964-4990-B7FD-3EB7AF4C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3,4,5 </a:t>
            </a:r>
            <a:r>
              <a:rPr lang="en-US" i="1" dirty="0"/>
              <a:t>must</a:t>
            </a:r>
            <a:r>
              <a:rPr lang="en-US" dirty="0"/>
              <a:t> be in IET to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4A56-E872-4608-B12F-58E24157C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find people with a Type 5 that don’t have training hours!  This means they are not in an IET and therefore won’t count</a:t>
            </a:r>
          </a:p>
          <a:p>
            <a:r>
              <a:rPr lang="en-US" dirty="0"/>
              <a:t>If you aren’t tracking training hours/services, you’re doing it wrong!</a:t>
            </a:r>
          </a:p>
        </p:txBody>
      </p:sp>
    </p:spTree>
    <p:extLst>
      <p:ext uri="{BB962C8B-B14F-4D97-AF65-F5344CB8AC3E}">
        <p14:creationId xmlns:p14="http://schemas.microsoft.com/office/powerpoint/2010/main" val="96535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C281-4702-4693-B375-035242AC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Review of the MSG’s</a:t>
            </a:r>
          </a:p>
        </p:txBody>
      </p:sp>
      <p:graphicFrame>
        <p:nvGraphicFramePr>
          <p:cNvPr id="4" name="Content Placeholder 3" descr="Diagram showing the following information:&#10;Measurable Skill Gain&#10; Secondary Diploma/ Equivalent&#10; Secondary or Post-Secondary Transcript&#10; Educational Functioning Level Gain&#10;  Pre-Post Test&#10;  Completion of Carnegie Units&#10;  Program Exit + Entry into Postsecondary Education&#10; Progress toward Milestones&#10; Passing Technical / Occupational Knowledge Based Exam &#10;" title="5 types of MSG">
            <a:extLst>
              <a:ext uri="{FF2B5EF4-FFF2-40B4-BE49-F238E27FC236}">
                <a16:creationId xmlns:a16="http://schemas.microsoft.com/office/drawing/2014/main" id="{5078BD63-62F3-4696-A87F-04F34E097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530226"/>
              </p:ext>
            </p:extLst>
          </p:nvPr>
        </p:nvGraphicFramePr>
        <p:xfrm>
          <a:off x="760851" y="768485"/>
          <a:ext cx="10494051" cy="501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7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C281-4702-4693-B375-035242AC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Review of the MSG’s </a:t>
            </a:r>
          </a:p>
        </p:txBody>
      </p:sp>
      <p:pic>
        <p:nvPicPr>
          <p:cNvPr id="9" name="Content Placeholder 8" descr="Chart showing the MSGs with a circle around Types 1 and 2 which measure basic education">
            <a:extLst>
              <a:ext uri="{FF2B5EF4-FFF2-40B4-BE49-F238E27FC236}">
                <a16:creationId xmlns:a16="http://schemas.microsoft.com/office/drawing/2014/main" id="{A57B62EE-37EF-43AF-B12F-765990E38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543" y="1027905"/>
            <a:ext cx="12309185" cy="514814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46EFF-7928-4DF3-9694-B6F4D1BD99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MSG’s that measure </a:t>
            </a:r>
            <a:r>
              <a:rPr lang="en-US" i="1" dirty="0"/>
              <a:t>basic education</a:t>
            </a:r>
          </a:p>
          <a:p>
            <a:r>
              <a:rPr lang="en-US" b="1" i="1" u="sng" dirty="0"/>
              <a:t>Every participant</a:t>
            </a:r>
            <a:r>
              <a:rPr lang="en-US" b="1" i="1" dirty="0"/>
              <a:t> needs one of these a program year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3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C281-4702-4693-B375-035242AC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Review of the MSG’s </a:t>
            </a:r>
            <a:r>
              <a:rPr lang="en-US" sz="2800" dirty="0"/>
              <a:t>(cont’d)</a:t>
            </a:r>
            <a:endParaRPr lang="en-US" dirty="0"/>
          </a:p>
        </p:txBody>
      </p:sp>
      <p:pic>
        <p:nvPicPr>
          <p:cNvPr id="9" name="Content Placeholder 8" descr="Chart showing the MSGs with a circle around Types 3,4, and 5 which measure workforce training">
            <a:extLst>
              <a:ext uri="{FF2B5EF4-FFF2-40B4-BE49-F238E27FC236}">
                <a16:creationId xmlns:a16="http://schemas.microsoft.com/office/drawing/2014/main" id="{5E0B5451-E853-4259-A1CC-EC302C517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" y="1027906"/>
            <a:ext cx="11880715" cy="453494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5EF1D-F58E-4BEC-B339-F8F38576C1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MSG’s that measure </a:t>
            </a:r>
            <a:r>
              <a:rPr lang="en-US" i="1" dirty="0"/>
              <a:t>workforce training</a:t>
            </a:r>
          </a:p>
          <a:p>
            <a:r>
              <a:rPr lang="en-US" b="1" i="1" u="sng" dirty="0"/>
              <a:t>IET participants</a:t>
            </a:r>
            <a:r>
              <a:rPr lang="en-US" b="1" i="1" dirty="0"/>
              <a:t> need at least one of these a during the IET program of study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4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61FC-C1FC-4B20-B59E-B140592D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it count as a basic education 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BC1D1-84FC-40F2-BAD8-C2D7CC65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 pre-tests in the following levels/domains on their pre-test:</a:t>
            </a:r>
          </a:p>
          <a:p>
            <a:pPr lvl="1"/>
            <a:r>
              <a:rPr lang="en-US" dirty="0"/>
              <a:t>Math – Level 1</a:t>
            </a:r>
          </a:p>
          <a:p>
            <a:pPr lvl="1"/>
            <a:r>
              <a:rPr lang="en-US" dirty="0"/>
              <a:t>Reading – Level 3</a:t>
            </a:r>
          </a:p>
          <a:p>
            <a:r>
              <a:rPr lang="en-US" dirty="0"/>
              <a:t>Participant post-tests in the following levels/domains on their post-test</a:t>
            </a:r>
          </a:p>
          <a:p>
            <a:pPr lvl="1"/>
            <a:r>
              <a:rPr lang="en-US" dirty="0"/>
              <a:t>Math – Level 1</a:t>
            </a:r>
          </a:p>
          <a:p>
            <a:pPr lvl="1"/>
            <a:r>
              <a:rPr lang="en-US" dirty="0"/>
              <a:t>Reading – Level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1B4133-561F-4AAB-8A0A-F95178BA47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6360" y="5212080"/>
            <a:ext cx="6949440" cy="150939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YES!  </a:t>
            </a:r>
            <a:r>
              <a:rPr lang="en-US" dirty="0"/>
              <a:t>A gain in any domain counts under WIOA, not just the domain of significance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CC0A-663F-43CC-82DF-5C3573C9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it count as a basic education gain for PY18-19?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B1DEC-5601-46B6-8D75-8C17F174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Participant earns their HSE in Texas on July 14, 2019.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DA084F-9E93-4623-801F-DA2EDE9AE5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6360" y="3171218"/>
            <a:ext cx="6949440" cy="35502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NO!  </a:t>
            </a:r>
            <a:r>
              <a:rPr lang="en-US" dirty="0"/>
              <a:t> To count as a gain, the HSE must be earned by June 30, 2019. </a:t>
            </a:r>
          </a:p>
          <a:p>
            <a:pPr marL="0" indent="0">
              <a:buNone/>
            </a:pPr>
            <a:r>
              <a:rPr lang="en-US" dirty="0"/>
              <a:t>The match needs to show up by the time we measure year-end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4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7C0D5-3107-4743-8291-75A989FE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it count as a basic education gain for PY18-19?</a:t>
            </a:r>
          </a:p>
        </p:txBody>
      </p:sp>
      <p:pic>
        <p:nvPicPr>
          <p:cNvPr id="5" name="Content Placeholder 4" descr="Graphic showing that a participant had services until august 5 and immediately enrolls in postseconary educaton.  There is a bracket showing &quot;90&quot; days that runs from April 5 through after the new year begins, which is noted with a straight red line" title="Graphic">
            <a:extLst>
              <a:ext uri="{FF2B5EF4-FFF2-40B4-BE49-F238E27FC236}">
                <a16:creationId xmlns:a16="http://schemas.microsoft.com/office/drawing/2014/main" id="{13CFEE18-659C-4429-8DD8-BC7E22685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450" y="2107406"/>
            <a:ext cx="7172325" cy="3838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0331-F0B4-4DD0-8901-379F8913AF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42050" y="1420238"/>
            <a:ext cx="3973749" cy="53012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YES!  </a:t>
            </a:r>
            <a:r>
              <a:rPr lang="en-US" dirty="0"/>
              <a:t>Participant needs to </a:t>
            </a:r>
            <a:r>
              <a:rPr lang="en-US" i="1" dirty="0"/>
              <a:t>exit,</a:t>
            </a:r>
            <a:r>
              <a:rPr lang="en-US" dirty="0"/>
              <a:t> but they don’t have to wait until after exit to enroll in postsecondary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7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9089-4E14-4368-9A1B-BDA14F49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this type of MSG….</a:t>
            </a:r>
          </a:p>
        </p:txBody>
      </p:sp>
      <p:pic>
        <p:nvPicPr>
          <p:cNvPr id="12" name="Content Placeholder 4" descr="Graphic showing that a participant had services until august 5 and immediately enrolls in postseconary educaton.  There is a bracket showing &quot;90&quot; days that runs from April 5 through after the new year begins, which is noted with a straight red line" title="Graphic">
            <a:extLst>
              <a:ext uri="{FF2B5EF4-FFF2-40B4-BE49-F238E27FC236}">
                <a16:creationId xmlns:a16="http://schemas.microsoft.com/office/drawing/2014/main" id="{EA902A01-56E2-44BF-9AB0-51BB6E574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450" y="2107406"/>
            <a:ext cx="7172325" cy="3838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C2AF1-9F88-4B9B-AB66-361F32AF04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86410" y="1459149"/>
            <a:ext cx="4129390" cy="52623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the gain to count for your performance, you need to allow enough time to </a:t>
            </a:r>
            <a:r>
              <a:rPr lang="en-US" i="1" dirty="0"/>
              <a:t>put in</a:t>
            </a:r>
            <a:r>
              <a:rPr lang="en-US" dirty="0"/>
              <a:t> the gain, meaning this example might count, but you’re cutting it close with time to get the documentation and log it into TEAMS.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2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0F3C-946E-4055-B277-08D50387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C5DB5-8A94-4762-9FE4-19538A586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Just log it</a:t>
            </a:r>
            <a:r>
              <a:rPr lang="en-US" sz="3200" dirty="0"/>
              <a:t> if you have the documentation</a:t>
            </a:r>
          </a:p>
          <a:p>
            <a:r>
              <a:rPr lang="en-US" sz="3200" dirty="0"/>
              <a:t>You don’t have to </a:t>
            </a:r>
            <a:r>
              <a:rPr lang="en-US" sz="3200" i="1" dirty="0"/>
              <a:t>wait </a:t>
            </a:r>
            <a:r>
              <a:rPr lang="en-US" sz="3200" dirty="0"/>
              <a:t>90 days.  We will measure exit/entry into post-secondary on the back-end (until all the </a:t>
            </a:r>
            <a:r>
              <a:rPr lang="en-US" sz="3200" dirty="0" err="1"/>
              <a:t>PoP</a:t>
            </a:r>
            <a:r>
              <a:rPr lang="en-US" sz="3200" dirty="0"/>
              <a:t> work in TEAMS is done!)</a:t>
            </a:r>
          </a:p>
          <a:p>
            <a:r>
              <a:rPr lang="en-US" sz="3200" dirty="0"/>
              <a:t>The participant may not have exited yet at the end of the year.  But if you know they are going to exit </a:t>
            </a:r>
            <a:r>
              <a:rPr lang="en-US" sz="3200" u="sng" dirty="0"/>
              <a:t>log it</a:t>
            </a:r>
            <a:r>
              <a:rPr lang="en-US" sz="3200" dirty="0"/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336574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97</TotalTime>
  <Words>811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</vt:lpstr>
      <vt:lpstr>Depth</vt:lpstr>
      <vt:lpstr>MSG’s: How  Measured Are You?</vt:lpstr>
      <vt:lpstr>Part 1: Review of the MSG’s</vt:lpstr>
      <vt:lpstr>Part 1: Review of the MSG’s </vt:lpstr>
      <vt:lpstr>Part 1: Review of the MSG’s (cont’d)</vt:lpstr>
      <vt:lpstr>Does it count as a basic education gain?</vt:lpstr>
      <vt:lpstr>Does it count as a basic education gain for PY18-19? </vt:lpstr>
      <vt:lpstr>Does it count as a basic education gain for PY18-19?</vt:lpstr>
      <vt:lpstr>More on this type of MSG….</vt:lpstr>
      <vt:lpstr>Remember!</vt:lpstr>
      <vt:lpstr>Does it count as a workforce training MSG? (example 1)</vt:lpstr>
      <vt:lpstr>Does it count as a workforce training MSG? (example 2)</vt:lpstr>
      <vt:lpstr>Open Q&amp;A</vt:lpstr>
      <vt:lpstr>Workforce Training MSG’s</vt:lpstr>
      <vt:lpstr>What we see people  doing wrong…</vt:lpstr>
      <vt:lpstr>“Matches” for HSE</vt:lpstr>
      <vt:lpstr>New information!</vt:lpstr>
      <vt:lpstr>What should you do? (we appreciate it):</vt:lpstr>
      <vt:lpstr>Once you’ve done all of that</vt:lpstr>
      <vt:lpstr>Type 3,4,5 must be in IET to count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MSG’s: How  Measured Are You?</dc:title>
  <dc:creator>Tupa,Carrie</dc:creator>
  <cp:lastModifiedBy>Ramirez,Fabiana</cp:lastModifiedBy>
  <cp:revision>15</cp:revision>
  <dcterms:created xsi:type="dcterms:W3CDTF">2018-07-30T15:37:52Z</dcterms:created>
  <dcterms:modified xsi:type="dcterms:W3CDTF">2018-08-14T16:52:46Z</dcterms:modified>
</cp:coreProperties>
</file>